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8"/>
  </p:notesMasterIdLst>
  <p:sldIdLst>
    <p:sldId id="343" r:id="rId5"/>
    <p:sldId id="691" r:id="rId6"/>
    <p:sldId id="637" r:id="rId7"/>
    <p:sldId id="692" r:id="rId8"/>
    <p:sldId id="684" r:id="rId9"/>
    <p:sldId id="682" r:id="rId10"/>
    <p:sldId id="633" r:id="rId11"/>
    <p:sldId id="683" r:id="rId12"/>
    <p:sldId id="659" r:id="rId13"/>
    <p:sldId id="647" r:id="rId14"/>
    <p:sldId id="660" r:id="rId15"/>
    <p:sldId id="661" r:id="rId16"/>
    <p:sldId id="662" r:id="rId17"/>
    <p:sldId id="663" r:id="rId18"/>
    <p:sldId id="673" r:id="rId19"/>
    <p:sldId id="674" r:id="rId20"/>
    <p:sldId id="678" r:id="rId21"/>
    <p:sldId id="676" r:id="rId22"/>
    <p:sldId id="677" r:id="rId23"/>
    <p:sldId id="638" r:id="rId24"/>
    <p:sldId id="680" r:id="rId25"/>
    <p:sldId id="636" r:id="rId26"/>
    <p:sldId id="639" r:id="rId27"/>
    <p:sldId id="694" r:id="rId28"/>
    <p:sldId id="657" r:id="rId29"/>
    <p:sldId id="634" r:id="rId30"/>
    <p:sldId id="642" r:id="rId31"/>
    <p:sldId id="655" r:id="rId32"/>
    <p:sldId id="654" r:id="rId33"/>
    <p:sldId id="656" r:id="rId34"/>
    <p:sldId id="653" r:id="rId35"/>
    <p:sldId id="690" r:id="rId36"/>
    <p:sldId id="332" r:id="rId3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EDC218-8064-D1B0-EAE9-0882A5D80FDA}" name="Allysse Marshall" initials="AM" userId="S::amarshall@ri.ac.uk::57e398e5-184c-4770-be21-ac1ff17f306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4A6E"/>
    <a:srgbClr val="E8CA31"/>
    <a:srgbClr val="C7CE5C"/>
    <a:srgbClr val="BCB4A2"/>
    <a:srgbClr val="83B9DA"/>
    <a:srgbClr val="795AC6"/>
    <a:srgbClr val="FFFFFF"/>
    <a:srgbClr val="C9576A"/>
    <a:srgbClr val="FFFF00"/>
    <a:srgbClr val="F3A7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F52A12-C1BF-40DC-B42A-769D4EB2D67E}" v="12" dt="2025-04-07T11:41:21.4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50" autoAdjust="0"/>
    <p:restoredTop sz="50946" autoAdjust="0"/>
  </p:normalViewPr>
  <p:slideViewPr>
    <p:cSldViewPr snapToGrid="0">
      <p:cViewPr varScale="1">
        <p:scale>
          <a:sx n="58" d="100"/>
          <a:sy n="58" d="100"/>
        </p:scale>
        <p:origin x="2150" y="3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ysse Marshall" userId="57e398e5-184c-4770-be21-ac1ff17f306d" providerId="ADAL" clId="{48F52A12-C1BF-40DC-B42A-769D4EB2D67E}"/>
    <pc:docChg chg="modSld">
      <pc:chgData name="Allysse Marshall" userId="57e398e5-184c-4770-be21-ac1ff17f306d" providerId="ADAL" clId="{48F52A12-C1BF-40DC-B42A-769D4EB2D67E}" dt="2025-04-07T10:27:58.245" v="114" actId="20577"/>
      <pc:docMkLst>
        <pc:docMk/>
      </pc:docMkLst>
      <pc:sldChg chg="modNotesTx">
        <pc:chgData name="Allysse Marshall" userId="57e398e5-184c-4770-be21-ac1ff17f306d" providerId="ADAL" clId="{48F52A12-C1BF-40DC-B42A-769D4EB2D67E}" dt="2025-04-07T10:26:25.973" v="2" actId="20577"/>
        <pc:sldMkLst>
          <pc:docMk/>
          <pc:sldMk cId="3743010638" sldId="343"/>
        </pc:sldMkLst>
      </pc:sldChg>
      <pc:sldChg chg="modSp mod modShow modNotesTx">
        <pc:chgData name="Allysse Marshall" userId="57e398e5-184c-4770-be21-ac1ff17f306d" providerId="ADAL" clId="{48F52A12-C1BF-40DC-B42A-769D4EB2D67E}" dt="2025-04-07T10:27:41.113" v="112" actId="20577"/>
        <pc:sldMkLst>
          <pc:docMk/>
          <pc:sldMk cId="821436454" sldId="657"/>
        </pc:sldMkLst>
        <pc:spChg chg="mod">
          <ac:chgData name="Allysse Marshall" userId="57e398e5-184c-4770-be21-ac1ff17f306d" providerId="ADAL" clId="{48F52A12-C1BF-40DC-B42A-769D4EB2D67E}" dt="2025-04-07T10:27:26.589" v="82" actId="20577"/>
          <ac:spMkLst>
            <pc:docMk/>
            <pc:sldMk cId="821436454" sldId="657"/>
            <ac:spMk id="3" creationId="{A1D1375C-DDA6-232B-CA93-9A15A8C41A76}"/>
          </ac:spMkLst>
        </pc:spChg>
      </pc:sldChg>
      <pc:sldChg chg="modSp mod">
        <pc:chgData name="Allysse Marshall" userId="57e398e5-184c-4770-be21-ac1ff17f306d" providerId="ADAL" clId="{48F52A12-C1BF-40DC-B42A-769D4EB2D67E}" dt="2025-04-07T10:27:58.245" v="114" actId="20577"/>
        <pc:sldMkLst>
          <pc:docMk/>
          <pc:sldMk cId="1140520412" sldId="690"/>
        </pc:sldMkLst>
        <pc:spChg chg="mod">
          <ac:chgData name="Allysse Marshall" userId="57e398e5-184c-4770-be21-ac1ff17f306d" providerId="ADAL" clId="{48F52A12-C1BF-40DC-B42A-769D4EB2D67E}" dt="2025-04-07T10:27:58.245" v="114" actId="20577"/>
          <ac:spMkLst>
            <pc:docMk/>
            <pc:sldMk cId="1140520412" sldId="690"/>
            <ac:spMk id="7" creationId="{C909B509-931A-FE24-38D1-9EA611F09B3B}"/>
          </ac:spMkLst>
        </pc:spChg>
      </pc:sldChg>
    </pc:docChg>
  </pc:docChgLst>
  <pc:docChgLst>
    <pc:chgData name="Allysse Marshall" userId="57e398e5-184c-4770-be21-ac1ff17f306d" providerId="ADAL" clId="{26ADCF3A-1EEC-408F-B493-E4E6E00D2446}"/>
    <pc:docChg chg="undo redo custSel addSld delSld modSld sldOrd addSection delSection">
      <pc:chgData name="Allysse Marshall" userId="57e398e5-184c-4770-be21-ac1ff17f306d" providerId="ADAL" clId="{26ADCF3A-1EEC-408F-B493-E4E6E00D2446}" dt="2025-03-05T16:04:27.864" v="58650" actId="20577"/>
      <pc:docMkLst>
        <pc:docMk/>
      </pc:docMkLst>
      <pc:sldChg chg="delSp modSp add del mod">
        <pc:chgData name="Allysse Marshall" userId="57e398e5-184c-4770-be21-ac1ff17f306d" providerId="ADAL" clId="{26ADCF3A-1EEC-408F-B493-E4E6E00D2446}" dt="2025-02-06T11:28:04.143" v="1229" actId="47"/>
        <pc:sldMkLst>
          <pc:docMk/>
          <pc:sldMk cId="3068334994" sldId="286"/>
        </pc:sldMkLst>
        <pc:graphicFrameChg chg="del mod modGraphic">
          <ac:chgData name="Allysse Marshall" userId="57e398e5-184c-4770-be21-ac1ff17f306d" providerId="ADAL" clId="{26ADCF3A-1EEC-408F-B493-E4E6E00D2446}" dt="2025-02-06T10:55:37.693" v="1174" actId="21"/>
          <ac:graphicFrameMkLst>
            <pc:docMk/>
            <pc:sldMk cId="3068334994" sldId="286"/>
            <ac:graphicFrameMk id="7" creationId="{00000000-0000-0000-0000-000000000000}"/>
          </ac:graphicFrameMkLst>
        </pc:graphicFrameChg>
        <pc:picChg chg="del">
          <ac:chgData name="Allysse Marshall" userId="57e398e5-184c-4770-be21-ac1ff17f306d" providerId="ADAL" clId="{26ADCF3A-1EEC-408F-B493-E4E6E00D2446}" dt="2025-02-06T10:54:54.177" v="1158" actId="478"/>
          <ac:picMkLst>
            <pc:docMk/>
            <pc:sldMk cId="3068334994" sldId="286"/>
            <ac:picMk id="4" creationId="{00000000-0000-0000-0000-000000000000}"/>
          </ac:picMkLst>
        </pc:picChg>
      </pc:sldChg>
      <pc:sldChg chg="addSp delSp modSp add del mod">
        <pc:chgData name="Allysse Marshall" userId="57e398e5-184c-4770-be21-ac1ff17f306d" providerId="ADAL" clId="{26ADCF3A-1EEC-408F-B493-E4E6E00D2446}" dt="2025-02-06T11:51:16.389" v="1301" actId="47"/>
        <pc:sldMkLst>
          <pc:docMk/>
          <pc:sldMk cId="3142589890" sldId="287"/>
        </pc:sldMkLst>
        <pc:spChg chg="add del mod">
          <ac:chgData name="Allysse Marshall" userId="57e398e5-184c-4770-be21-ac1ff17f306d" providerId="ADAL" clId="{26ADCF3A-1EEC-408F-B493-E4E6E00D2446}" dt="2025-02-06T11:51:10.202" v="1299" actId="21"/>
          <ac:spMkLst>
            <pc:docMk/>
            <pc:sldMk cId="3142589890" sldId="287"/>
            <ac:spMk id="6" creationId="{7AEE6898-D683-7B97-3CA7-5872431DF19C}"/>
          </ac:spMkLst>
        </pc:spChg>
        <pc:graphicFrameChg chg="del mod">
          <ac:chgData name="Allysse Marshall" userId="57e398e5-184c-4770-be21-ac1ff17f306d" providerId="ADAL" clId="{26ADCF3A-1EEC-408F-B493-E4E6E00D2446}" dt="2025-02-06T11:49:27.717" v="1272" actId="478"/>
          <ac:graphicFrameMkLst>
            <pc:docMk/>
            <pc:sldMk cId="3142589890" sldId="287"/>
            <ac:graphicFrameMk id="11" creationId="{00000000-0000-0000-0000-000000000000}"/>
          </ac:graphicFrameMkLst>
        </pc:graphicFrameChg>
        <pc:picChg chg="add del mod modCrop">
          <ac:chgData name="Allysse Marshall" userId="57e398e5-184c-4770-be21-ac1ff17f306d" providerId="ADAL" clId="{26ADCF3A-1EEC-408F-B493-E4E6E00D2446}" dt="2025-02-06T11:51:10.202" v="1299" actId="21"/>
          <ac:picMkLst>
            <pc:docMk/>
            <pc:sldMk cId="3142589890" sldId="287"/>
            <ac:picMk id="3" creationId="{C0A6CDF3-9E85-0C9D-EB31-5A7BBB42587C}"/>
          </ac:picMkLst>
        </pc:picChg>
        <pc:picChg chg="del">
          <ac:chgData name="Allysse Marshall" userId="57e398e5-184c-4770-be21-ac1ff17f306d" providerId="ADAL" clId="{26ADCF3A-1EEC-408F-B493-E4E6E00D2446}" dt="2025-02-06T10:54:55.715" v="1159" actId="478"/>
          <ac:picMkLst>
            <pc:docMk/>
            <pc:sldMk cId="3142589890" sldId="287"/>
            <ac:picMk id="4" creationId="{00000000-0000-0000-0000-000000000000}"/>
          </ac:picMkLst>
        </pc:picChg>
      </pc:sldChg>
      <pc:sldChg chg="delSp add del mod">
        <pc:chgData name="Allysse Marshall" userId="57e398e5-184c-4770-be21-ac1ff17f306d" providerId="ADAL" clId="{26ADCF3A-1EEC-408F-B493-E4E6E00D2446}" dt="2025-02-06T11:51:01.150" v="1298" actId="47"/>
        <pc:sldMkLst>
          <pc:docMk/>
          <pc:sldMk cId="1817482133" sldId="288"/>
        </pc:sldMkLst>
        <pc:picChg chg="del">
          <ac:chgData name="Allysse Marshall" userId="57e398e5-184c-4770-be21-ac1ff17f306d" providerId="ADAL" clId="{26ADCF3A-1EEC-408F-B493-E4E6E00D2446}" dt="2025-02-06T10:54:56.736" v="1160" actId="478"/>
          <ac:picMkLst>
            <pc:docMk/>
            <pc:sldMk cId="1817482133" sldId="288"/>
            <ac:picMk id="4" creationId="{00000000-0000-0000-0000-000000000000}"/>
          </ac:picMkLst>
        </pc:picChg>
      </pc:sldChg>
      <pc:sldChg chg="delSp add del mod">
        <pc:chgData name="Allysse Marshall" userId="57e398e5-184c-4770-be21-ac1ff17f306d" providerId="ADAL" clId="{26ADCF3A-1EEC-408F-B493-E4E6E00D2446}" dt="2025-02-06T11:50:59.837" v="1297" actId="47"/>
        <pc:sldMkLst>
          <pc:docMk/>
          <pc:sldMk cId="3124034311" sldId="289"/>
        </pc:sldMkLst>
        <pc:picChg chg="del">
          <ac:chgData name="Allysse Marshall" userId="57e398e5-184c-4770-be21-ac1ff17f306d" providerId="ADAL" clId="{26ADCF3A-1EEC-408F-B493-E4E6E00D2446}" dt="2025-02-06T10:54:59.539" v="1163" actId="478"/>
          <ac:picMkLst>
            <pc:docMk/>
            <pc:sldMk cId="3124034311" sldId="289"/>
            <ac:picMk id="4" creationId="{00000000-0000-0000-0000-000000000000}"/>
          </ac:picMkLst>
        </pc:picChg>
      </pc:sldChg>
      <pc:sldChg chg="add del">
        <pc:chgData name="Allysse Marshall" userId="57e398e5-184c-4770-be21-ac1ff17f306d" providerId="ADAL" clId="{26ADCF3A-1EEC-408F-B493-E4E6E00D2446}" dt="2025-02-06T11:50:57.774" v="1296" actId="47"/>
        <pc:sldMkLst>
          <pc:docMk/>
          <pc:sldMk cId="2041289105" sldId="290"/>
        </pc:sldMkLst>
      </pc:sldChg>
      <pc:sldChg chg="add del">
        <pc:chgData name="Allysse Marshall" userId="57e398e5-184c-4770-be21-ac1ff17f306d" providerId="ADAL" clId="{26ADCF3A-1EEC-408F-B493-E4E6E00D2446}" dt="2025-02-06T11:50:56.467" v="1295" actId="47"/>
        <pc:sldMkLst>
          <pc:docMk/>
          <pc:sldMk cId="2401237608" sldId="291"/>
        </pc:sldMkLst>
      </pc:sldChg>
      <pc:sldChg chg="add del">
        <pc:chgData name="Allysse Marshall" userId="57e398e5-184c-4770-be21-ac1ff17f306d" providerId="ADAL" clId="{26ADCF3A-1EEC-408F-B493-E4E6E00D2446}" dt="2025-02-06T11:50:55.814" v="1294" actId="47"/>
        <pc:sldMkLst>
          <pc:docMk/>
          <pc:sldMk cId="708395566" sldId="292"/>
        </pc:sldMkLst>
      </pc:sldChg>
      <pc:sldChg chg="add del">
        <pc:chgData name="Allysse Marshall" userId="57e398e5-184c-4770-be21-ac1ff17f306d" providerId="ADAL" clId="{26ADCF3A-1EEC-408F-B493-E4E6E00D2446}" dt="2025-02-06T11:50:55.052" v="1293" actId="47"/>
        <pc:sldMkLst>
          <pc:docMk/>
          <pc:sldMk cId="108741742" sldId="293"/>
        </pc:sldMkLst>
      </pc:sldChg>
      <pc:sldChg chg="add del">
        <pc:chgData name="Allysse Marshall" userId="57e398e5-184c-4770-be21-ac1ff17f306d" providerId="ADAL" clId="{26ADCF3A-1EEC-408F-B493-E4E6E00D2446}" dt="2025-02-06T11:50:54.390" v="1292" actId="47"/>
        <pc:sldMkLst>
          <pc:docMk/>
          <pc:sldMk cId="1242577223" sldId="294"/>
        </pc:sldMkLst>
      </pc:sldChg>
      <pc:sldChg chg="add del">
        <pc:chgData name="Allysse Marshall" userId="57e398e5-184c-4770-be21-ac1ff17f306d" providerId="ADAL" clId="{26ADCF3A-1EEC-408F-B493-E4E6E00D2446}" dt="2025-02-06T11:50:53.820" v="1291" actId="47"/>
        <pc:sldMkLst>
          <pc:docMk/>
          <pc:sldMk cId="350983537" sldId="295"/>
        </pc:sldMkLst>
      </pc:sldChg>
      <pc:sldChg chg="add del">
        <pc:chgData name="Allysse Marshall" userId="57e398e5-184c-4770-be21-ac1ff17f306d" providerId="ADAL" clId="{26ADCF3A-1EEC-408F-B493-E4E6E00D2446}" dt="2025-02-06T11:50:53.406" v="1290" actId="47"/>
        <pc:sldMkLst>
          <pc:docMk/>
          <pc:sldMk cId="1409573440" sldId="296"/>
        </pc:sldMkLst>
      </pc:sldChg>
      <pc:sldChg chg="add del">
        <pc:chgData name="Allysse Marshall" userId="57e398e5-184c-4770-be21-ac1ff17f306d" providerId="ADAL" clId="{26ADCF3A-1EEC-408F-B493-E4E6E00D2446}" dt="2025-02-06T11:50:52.576" v="1289" actId="47"/>
        <pc:sldMkLst>
          <pc:docMk/>
          <pc:sldMk cId="2149745489" sldId="297"/>
        </pc:sldMkLst>
      </pc:sldChg>
      <pc:sldChg chg="add del">
        <pc:chgData name="Allysse Marshall" userId="57e398e5-184c-4770-be21-ac1ff17f306d" providerId="ADAL" clId="{26ADCF3A-1EEC-408F-B493-E4E6E00D2446}" dt="2025-02-06T11:50:45.675" v="1287" actId="47"/>
        <pc:sldMkLst>
          <pc:docMk/>
          <pc:sldMk cId="777400517" sldId="298"/>
        </pc:sldMkLst>
      </pc:sldChg>
      <pc:sldChg chg="add del">
        <pc:chgData name="Allysse Marshall" userId="57e398e5-184c-4770-be21-ac1ff17f306d" providerId="ADAL" clId="{26ADCF3A-1EEC-408F-B493-E4E6E00D2446}" dt="2025-02-06T11:50:48.599" v="1288" actId="47"/>
        <pc:sldMkLst>
          <pc:docMk/>
          <pc:sldMk cId="1522440773" sldId="299"/>
        </pc:sldMkLst>
      </pc:sldChg>
      <pc:sldChg chg="addSp delSp modSp mod ord delAnim modAnim modShow modNotesTx">
        <pc:chgData name="Allysse Marshall" userId="57e398e5-184c-4770-be21-ac1ff17f306d" providerId="ADAL" clId="{26ADCF3A-1EEC-408F-B493-E4E6E00D2446}" dt="2025-02-28T13:26:13.689" v="56817" actId="1076"/>
        <pc:sldMkLst>
          <pc:docMk/>
          <pc:sldMk cId="3862657441" sldId="332"/>
        </pc:sldMkLst>
        <pc:spChg chg="mod">
          <ac:chgData name="Allysse Marshall" userId="57e398e5-184c-4770-be21-ac1ff17f306d" providerId="ADAL" clId="{26ADCF3A-1EEC-408F-B493-E4E6E00D2446}" dt="2025-02-28T10:34:05.872" v="48816" actId="20577"/>
          <ac:spMkLst>
            <pc:docMk/>
            <pc:sldMk cId="3862657441" sldId="332"/>
            <ac:spMk id="2" creationId="{D4184200-9A17-15AD-F6C9-5E03FA6BC035}"/>
          </ac:spMkLst>
        </pc:spChg>
        <pc:spChg chg="add mod">
          <ac:chgData name="Allysse Marshall" userId="57e398e5-184c-4770-be21-ac1ff17f306d" providerId="ADAL" clId="{26ADCF3A-1EEC-408F-B493-E4E6E00D2446}" dt="2025-02-28T10:34:43.265" v="48821" actId="1076"/>
          <ac:spMkLst>
            <pc:docMk/>
            <pc:sldMk cId="3862657441" sldId="332"/>
            <ac:spMk id="4" creationId="{2EC29706-2A81-34CC-BBB9-AEAEB7B33AE2}"/>
          </ac:spMkLst>
        </pc:spChg>
        <pc:spChg chg="add mod">
          <ac:chgData name="Allysse Marshall" userId="57e398e5-184c-4770-be21-ac1ff17f306d" providerId="ADAL" clId="{26ADCF3A-1EEC-408F-B493-E4E6E00D2446}" dt="2025-02-28T12:10:45.460" v="50323" actId="20577"/>
          <ac:spMkLst>
            <pc:docMk/>
            <pc:sldMk cId="3862657441" sldId="332"/>
            <ac:spMk id="6" creationId="{324BEA60-5700-1F1E-F6BA-159366620945}"/>
          </ac:spMkLst>
        </pc:spChg>
        <pc:spChg chg="del">
          <ac:chgData name="Allysse Marshall" userId="57e398e5-184c-4770-be21-ac1ff17f306d" providerId="ADAL" clId="{26ADCF3A-1EEC-408F-B493-E4E6E00D2446}" dt="2025-02-28T10:19:27.456" v="48794" actId="478"/>
          <ac:spMkLst>
            <pc:docMk/>
            <pc:sldMk cId="3862657441" sldId="332"/>
            <ac:spMk id="11" creationId="{00000000-0000-0000-0000-000000000000}"/>
          </ac:spMkLst>
        </pc:spChg>
        <pc:spChg chg="del mod">
          <ac:chgData name="Allysse Marshall" userId="57e398e5-184c-4770-be21-ac1ff17f306d" providerId="ADAL" clId="{26ADCF3A-1EEC-408F-B493-E4E6E00D2446}" dt="2025-02-28T10:19:20.562" v="48792" actId="478"/>
          <ac:spMkLst>
            <pc:docMk/>
            <pc:sldMk cId="3862657441" sldId="332"/>
            <ac:spMk id="16" creationId="{00000000-0000-0000-0000-000000000000}"/>
          </ac:spMkLst>
        </pc:spChg>
        <pc:picChg chg="add del mod">
          <ac:chgData name="Allysse Marshall" userId="57e398e5-184c-4770-be21-ac1ff17f306d" providerId="ADAL" clId="{26ADCF3A-1EEC-408F-B493-E4E6E00D2446}" dt="2025-02-11T14:27:02.013" v="11509" actId="478"/>
          <ac:picMkLst>
            <pc:docMk/>
            <pc:sldMk cId="3862657441" sldId="332"/>
            <ac:picMk id="4" creationId="{E53B2B4D-4EDE-750A-C43C-03D1EF691C85}"/>
          </ac:picMkLst>
        </pc:picChg>
        <pc:picChg chg="add mod">
          <ac:chgData name="Allysse Marshall" userId="57e398e5-184c-4770-be21-ac1ff17f306d" providerId="ADAL" clId="{26ADCF3A-1EEC-408F-B493-E4E6E00D2446}" dt="2025-02-28T13:26:13.689" v="56817" actId="1076"/>
          <ac:picMkLst>
            <pc:docMk/>
            <pc:sldMk cId="3862657441" sldId="332"/>
            <ac:picMk id="2050" creationId="{DE21BC9B-664C-D807-5469-D543F5BF0856}"/>
          </ac:picMkLst>
        </pc:picChg>
        <pc:picChg chg="del">
          <ac:chgData name="Allysse Marshall" userId="57e398e5-184c-4770-be21-ac1ff17f306d" providerId="ADAL" clId="{26ADCF3A-1EEC-408F-B493-E4E6E00D2446}" dt="2025-02-11T14:06:42.064" v="11438" actId="478"/>
          <ac:picMkLst>
            <pc:docMk/>
            <pc:sldMk cId="3862657441" sldId="332"/>
            <ac:picMk id="6150" creationId="{00000000-0000-0000-0000-000000000000}"/>
          </ac:picMkLst>
        </pc:picChg>
      </pc:sldChg>
      <pc:sldChg chg="del">
        <pc:chgData name="Allysse Marshall" userId="57e398e5-184c-4770-be21-ac1ff17f306d" providerId="ADAL" clId="{26ADCF3A-1EEC-408F-B493-E4E6E00D2446}" dt="2025-02-28T11:20:58.624" v="48866" actId="47"/>
        <pc:sldMkLst>
          <pc:docMk/>
          <pc:sldMk cId="1234710969" sldId="336"/>
        </pc:sldMkLst>
      </pc:sldChg>
      <pc:sldChg chg="addSp delSp modSp mod ord addCm delCm modNotesTx">
        <pc:chgData name="Allysse Marshall" userId="57e398e5-184c-4770-be21-ac1ff17f306d" providerId="ADAL" clId="{26ADCF3A-1EEC-408F-B493-E4E6E00D2446}" dt="2025-03-05T16:04:27.864" v="58650" actId="20577"/>
        <pc:sldMkLst>
          <pc:docMk/>
          <pc:sldMk cId="3743010638" sldId="343"/>
        </pc:sldMkLst>
        <pc:spChg chg="add mod">
          <ac:chgData name="Allysse Marshall" userId="57e398e5-184c-4770-be21-ac1ff17f306d" providerId="ADAL" clId="{26ADCF3A-1EEC-408F-B493-E4E6E00D2446}" dt="2025-02-26T15:05:33.979" v="15844" actId="20577"/>
          <ac:spMkLst>
            <pc:docMk/>
            <pc:sldMk cId="3743010638" sldId="343"/>
            <ac:spMk id="2" creationId="{36903735-D69C-9BDD-529A-DDF23A267379}"/>
          </ac:spMkLst>
        </pc:spChg>
        <pc:spChg chg="mod">
          <ac:chgData name="Allysse Marshall" userId="57e398e5-184c-4770-be21-ac1ff17f306d" providerId="ADAL" clId="{26ADCF3A-1EEC-408F-B493-E4E6E00D2446}" dt="2025-02-28T09:15:37.862" v="47939" actId="20577"/>
          <ac:spMkLst>
            <pc:docMk/>
            <pc:sldMk cId="3743010638" sldId="343"/>
            <ac:spMk id="3" creationId="{05527ECD-6E24-F258-EF3C-855E2C3CC158}"/>
          </ac:spMkLst>
        </pc:spChg>
        <pc:spChg chg="mod">
          <ac:chgData name="Allysse Marshall" userId="57e398e5-184c-4770-be21-ac1ff17f306d" providerId="ADAL" clId="{26ADCF3A-1EEC-408F-B493-E4E6E00D2446}" dt="2025-02-24T10:07:31.032" v="14483" actId="1076"/>
          <ac:spMkLst>
            <pc:docMk/>
            <pc:sldMk cId="3743010638" sldId="343"/>
            <ac:spMk id="5" creationId="{B46C2704-F24D-C63A-8010-660FBE15AB62}"/>
          </ac:spMkLst>
        </pc:spChg>
        <pc:spChg chg="mod">
          <ac:chgData name="Allysse Marshall" userId="57e398e5-184c-4770-be21-ac1ff17f306d" providerId="ADAL" clId="{26ADCF3A-1EEC-408F-B493-E4E6E00D2446}" dt="2025-03-05T16:04:27.864" v="58650" actId="20577"/>
          <ac:spMkLst>
            <pc:docMk/>
            <pc:sldMk cId="3743010638" sldId="343"/>
            <ac:spMk id="7" creationId="{00000000-0000-0000-0000-000000000000}"/>
          </ac:spMkLst>
        </pc:spChg>
        <pc:picChg chg="del">
          <ac:chgData name="Allysse Marshall" userId="57e398e5-184c-4770-be21-ac1ff17f306d" providerId="ADAL" clId="{26ADCF3A-1EEC-408F-B493-E4E6E00D2446}" dt="2025-02-26T14:57:13.163" v="15765" actId="478"/>
          <ac:picMkLst>
            <pc:docMk/>
            <pc:sldMk cId="3743010638" sldId="343"/>
            <ac:picMk id="4" creationId="{6AC0BA31-4312-6863-21CD-1212935676E4}"/>
          </ac:picMkLst>
        </pc:picChg>
        <pc:picChg chg="add del mod">
          <ac:chgData name="Allysse Marshall" userId="57e398e5-184c-4770-be21-ac1ff17f306d" providerId="ADAL" clId="{26ADCF3A-1EEC-408F-B493-E4E6E00D2446}" dt="2025-02-26T15:12:58.352" v="15852" actId="478"/>
          <ac:picMkLst>
            <pc:docMk/>
            <pc:sldMk cId="3743010638" sldId="343"/>
            <ac:picMk id="1026" creationId="{9F007161-B29D-51A9-A2B0-3A15BE6D5308}"/>
          </ac:picMkLst>
        </pc:picChg>
        <pc:picChg chg="add del mod">
          <ac:chgData name="Allysse Marshall" userId="57e398e5-184c-4770-be21-ac1ff17f306d" providerId="ADAL" clId="{26ADCF3A-1EEC-408F-B493-E4E6E00D2446}" dt="2025-02-26T15:13:19.700" v="15856" actId="478"/>
          <ac:picMkLst>
            <pc:docMk/>
            <pc:sldMk cId="3743010638" sldId="343"/>
            <ac:picMk id="1028" creationId="{A7F10578-96A7-2CE2-C470-750C2EA68271}"/>
          </ac:picMkLst>
        </pc:picChg>
        <pc:picChg chg="add mod">
          <ac:chgData name="Allysse Marshall" userId="57e398e5-184c-4770-be21-ac1ff17f306d" providerId="ADAL" clId="{26ADCF3A-1EEC-408F-B493-E4E6E00D2446}" dt="2025-02-27T14:44:01.837" v="30388" actId="962"/>
          <ac:picMkLst>
            <pc:docMk/>
            <pc:sldMk cId="3743010638" sldId="343"/>
            <ac:picMk id="1030" creationId="{2CF3FECA-972E-B831-4F9E-E9D90CC6B0EC}"/>
          </ac:picMkLst>
        </pc:picChg>
      </pc:sldChg>
      <pc:sldChg chg="modSp del mod">
        <pc:chgData name="Allysse Marshall" userId="57e398e5-184c-4770-be21-ac1ff17f306d" providerId="ADAL" clId="{26ADCF3A-1EEC-408F-B493-E4E6E00D2446}" dt="2025-02-28T10:19:11.218" v="48790" actId="2696"/>
        <pc:sldMkLst>
          <pc:docMk/>
          <pc:sldMk cId="653504208" sldId="344"/>
        </pc:sldMkLst>
        <pc:spChg chg="mod">
          <ac:chgData name="Allysse Marshall" userId="57e398e5-184c-4770-be21-ac1ff17f306d" providerId="ADAL" clId="{26ADCF3A-1EEC-408F-B493-E4E6E00D2446}" dt="2025-02-24T09:51:30.317" v="12769" actId="207"/>
          <ac:spMkLst>
            <pc:docMk/>
            <pc:sldMk cId="653504208" sldId="344"/>
            <ac:spMk id="2" creationId="{FE1F4F8D-B841-36FB-16C5-4C33101F70E4}"/>
          </ac:spMkLst>
        </pc:spChg>
      </pc:sldChg>
      <pc:sldChg chg="del">
        <pc:chgData name="Allysse Marshall" userId="57e398e5-184c-4770-be21-ac1ff17f306d" providerId="ADAL" clId="{26ADCF3A-1EEC-408F-B493-E4E6E00D2446}" dt="2025-02-27T17:37:38.455" v="44460" actId="47"/>
        <pc:sldMkLst>
          <pc:docMk/>
          <pc:sldMk cId="4168537059" sldId="630"/>
        </pc:sldMkLst>
      </pc:sldChg>
      <pc:sldChg chg="del">
        <pc:chgData name="Allysse Marshall" userId="57e398e5-184c-4770-be21-ac1ff17f306d" providerId="ADAL" clId="{26ADCF3A-1EEC-408F-B493-E4E6E00D2446}" dt="2025-02-27T17:37:40.003" v="44461" actId="47"/>
        <pc:sldMkLst>
          <pc:docMk/>
          <pc:sldMk cId="3218558150" sldId="631"/>
        </pc:sldMkLst>
      </pc:sldChg>
      <pc:sldChg chg="del mod ord modShow">
        <pc:chgData name="Allysse Marshall" userId="57e398e5-184c-4770-be21-ac1ff17f306d" providerId="ADAL" clId="{26ADCF3A-1EEC-408F-B493-E4E6E00D2446}" dt="2025-02-27T17:37:36.379" v="44459" actId="47"/>
        <pc:sldMkLst>
          <pc:docMk/>
          <pc:sldMk cId="2323456928" sldId="632"/>
        </pc:sldMkLst>
      </pc:sldChg>
      <pc:sldChg chg="addSp delSp modSp mod ord modShow addCm delCm modNotesTx">
        <pc:chgData name="Allysse Marshall" userId="57e398e5-184c-4770-be21-ac1ff17f306d" providerId="ADAL" clId="{26ADCF3A-1EEC-408F-B493-E4E6E00D2446}" dt="2025-03-03T15:28:35.899" v="58337" actId="6549"/>
        <pc:sldMkLst>
          <pc:docMk/>
          <pc:sldMk cId="1645539063" sldId="633"/>
        </pc:sldMkLst>
        <pc:spChg chg="mod">
          <ac:chgData name="Allysse Marshall" userId="57e398e5-184c-4770-be21-ac1ff17f306d" providerId="ADAL" clId="{26ADCF3A-1EEC-408F-B493-E4E6E00D2446}" dt="2025-02-24T11:18:59.730" v="15344" actId="27636"/>
          <ac:spMkLst>
            <pc:docMk/>
            <pc:sldMk cId="1645539063" sldId="633"/>
            <ac:spMk id="2" creationId="{8E0B99FE-59FA-49D0-0062-FB4BE5A7BDB1}"/>
          </ac:spMkLst>
        </pc:spChg>
        <pc:spChg chg="mod">
          <ac:chgData name="Allysse Marshall" userId="57e398e5-184c-4770-be21-ac1ff17f306d" providerId="ADAL" clId="{26ADCF3A-1EEC-408F-B493-E4E6E00D2446}" dt="2025-03-03T15:26:12.145" v="58331" actId="113"/>
          <ac:spMkLst>
            <pc:docMk/>
            <pc:sldMk cId="1645539063" sldId="633"/>
            <ac:spMk id="3" creationId="{190D5642-FC44-7DD1-C84B-5DA52636B82B}"/>
          </ac:spMkLst>
        </pc:spChg>
        <pc:spChg chg="add del mod">
          <ac:chgData name="Allysse Marshall" userId="57e398e5-184c-4770-be21-ac1ff17f306d" providerId="ADAL" clId="{26ADCF3A-1EEC-408F-B493-E4E6E00D2446}" dt="2025-02-27T16:17:50.608" v="35466" actId="478"/>
          <ac:spMkLst>
            <pc:docMk/>
            <pc:sldMk cId="1645539063" sldId="633"/>
            <ac:spMk id="4" creationId="{AF823185-44E1-F5CB-8583-F0E92600BAC7}"/>
          </ac:spMkLst>
        </pc:spChg>
        <pc:spChg chg="add mod">
          <ac:chgData name="Allysse Marshall" userId="57e398e5-184c-4770-be21-ac1ff17f306d" providerId="ADAL" clId="{26ADCF3A-1EEC-408F-B493-E4E6E00D2446}" dt="2025-02-27T16:19:31.583" v="35472"/>
          <ac:spMkLst>
            <pc:docMk/>
            <pc:sldMk cId="1645539063" sldId="633"/>
            <ac:spMk id="10" creationId="{AF823185-44E1-F5CB-8583-F0E92600BAC7}"/>
          </ac:spMkLst>
        </pc:spChg>
        <pc:spChg chg="add mod">
          <ac:chgData name="Allysse Marshall" userId="57e398e5-184c-4770-be21-ac1ff17f306d" providerId="ADAL" clId="{26ADCF3A-1EEC-408F-B493-E4E6E00D2446}" dt="2025-02-27T16:19:31.583" v="35472"/>
          <ac:spMkLst>
            <pc:docMk/>
            <pc:sldMk cId="1645539063" sldId="633"/>
            <ac:spMk id="28" creationId="{DE6B7E40-01CD-20D2-496A-BE255168BC15}"/>
          </ac:spMkLst>
        </pc:spChg>
        <pc:spChg chg="add mod">
          <ac:chgData name="Allysse Marshall" userId="57e398e5-184c-4770-be21-ac1ff17f306d" providerId="ADAL" clId="{26ADCF3A-1EEC-408F-B493-E4E6E00D2446}" dt="2025-02-27T16:19:31.583" v="35472"/>
          <ac:spMkLst>
            <pc:docMk/>
            <pc:sldMk cId="1645539063" sldId="633"/>
            <ac:spMk id="29" creationId="{135C7CDC-92AB-BECA-DC59-2BD3778183EA}"/>
          </ac:spMkLst>
        </pc:spChg>
        <pc:spChg chg="add mod">
          <ac:chgData name="Allysse Marshall" userId="57e398e5-184c-4770-be21-ac1ff17f306d" providerId="ADAL" clId="{26ADCF3A-1EEC-408F-B493-E4E6E00D2446}" dt="2025-02-27T16:19:31.583" v="35472"/>
          <ac:spMkLst>
            <pc:docMk/>
            <pc:sldMk cId="1645539063" sldId="633"/>
            <ac:spMk id="30" creationId="{15446ECB-E4D4-01C8-FA83-C06E5B91F7F6}"/>
          </ac:spMkLst>
        </pc:spChg>
        <pc:spChg chg="add mod">
          <ac:chgData name="Allysse Marshall" userId="57e398e5-184c-4770-be21-ac1ff17f306d" providerId="ADAL" clId="{26ADCF3A-1EEC-408F-B493-E4E6E00D2446}" dt="2025-02-27T16:19:31.583" v="35472"/>
          <ac:spMkLst>
            <pc:docMk/>
            <pc:sldMk cId="1645539063" sldId="633"/>
            <ac:spMk id="31" creationId="{161D6582-9972-200B-88B4-67961E1E6FFD}"/>
          </ac:spMkLst>
        </pc:spChg>
        <pc:spChg chg="add mod">
          <ac:chgData name="Allysse Marshall" userId="57e398e5-184c-4770-be21-ac1ff17f306d" providerId="ADAL" clId="{26ADCF3A-1EEC-408F-B493-E4E6E00D2446}" dt="2025-02-27T16:19:31.583" v="35472"/>
          <ac:spMkLst>
            <pc:docMk/>
            <pc:sldMk cId="1645539063" sldId="633"/>
            <ac:spMk id="32" creationId="{C67910F6-4270-B63B-E786-A9B59EB49A96}"/>
          </ac:spMkLst>
        </pc:spChg>
        <pc:spChg chg="add mod">
          <ac:chgData name="Allysse Marshall" userId="57e398e5-184c-4770-be21-ac1ff17f306d" providerId="ADAL" clId="{26ADCF3A-1EEC-408F-B493-E4E6E00D2446}" dt="2025-02-27T16:19:31.583" v="35472"/>
          <ac:spMkLst>
            <pc:docMk/>
            <pc:sldMk cId="1645539063" sldId="633"/>
            <ac:spMk id="33" creationId="{9472DA01-3F5C-3D0C-EDF8-1220B75ADD95}"/>
          </ac:spMkLst>
        </pc:spChg>
        <pc:spChg chg="add mod">
          <ac:chgData name="Allysse Marshall" userId="57e398e5-184c-4770-be21-ac1ff17f306d" providerId="ADAL" clId="{26ADCF3A-1EEC-408F-B493-E4E6E00D2446}" dt="2025-02-27T16:19:31.583" v="35472"/>
          <ac:spMkLst>
            <pc:docMk/>
            <pc:sldMk cId="1645539063" sldId="633"/>
            <ac:spMk id="34" creationId="{2F067EAC-E173-CBFE-7CDF-9E2791AB8DAB}"/>
          </ac:spMkLst>
        </pc:spChg>
        <pc:spChg chg="add mod">
          <ac:chgData name="Allysse Marshall" userId="57e398e5-184c-4770-be21-ac1ff17f306d" providerId="ADAL" clId="{26ADCF3A-1EEC-408F-B493-E4E6E00D2446}" dt="2025-02-27T16:19:31.583" v="35472"/>
          <ac:spMkLst>
            <pc:docMk/>
            <pc:sldMk cId="1645539063" sldId="633"/>
            <ac:spMk id="35" creationId="{22C01C5B-E9E5-F329-15DC-350FE2FEC035}"/>
          </ac:spMkLst>
        </pc:spChg>
        <pc:spChg chg="add mod">
          <ac:chgData name="Allysse Marshall" userId="57e398e5-184c-4770-be21-ac1ff17f306d" providerId="ADAL" clId="{26ADCF3A-1EEC-408F-B493-E4E6E00D2446}" dt="2025-02-27T16:19:31.583" v="35472"/>
          <ac:spMkLst>
            <pc:docMk/>
            <pc:sldMk cId="1645539063" sldId="633"/>
            <ac:spMk id="36" creationId="{F3371C4D-1676-7FB2-378D-1FD19C398EFC}"/>
          </ac:spMkLst>
        </pc:spChg>
        <pc:spChg chg="add mod">
          <ac:chgData name="Allysse Marshall" userId="57e398e5-184c-4770-be21-ac1ff17f306d" providerId="ADAL" clId="{26ADCF3A-1EEC-408F-B493-E4E6E00D2446}" dt="2025-02-27T16:19:31.583" v="35472"/>
          <ac:spMkLst>
            <pc:docMk/>
            <pc:sldMk cId="1645539063" sldId="633"/>
            <ac:spMk id="37" creationId="{0C840B20-7C9D-F5E2-7F1F-E7309BBE1D3E}"/>
          </ac:spMkLst>
        </pc:spChg>
        <pc:spChg chg="add mod">
          <ac:chgData name="Allysse Marshall" userId="57e398e5-184c-4770-be21-ac1ff17f306d" providerId="ADAL" clId="{26ADCF3A-1EEC-408F-B493-E4E6E00D2446}" dt="2025-02-27T16:19:31.583" v="35472"/>
          <ac:spMkLst>
            <pc:docMk/>
            <pc:sldMk cId="1645539063" sldId="633"/>
            <ac:spMk id="38" creationId="{5B92D7A7-322F-BF4B-2450-68A13796AC1C}"/>
          </ac:spMkLst>
        </pc:spChg>
        <pc:spChg chg="add mod">
          <ac:chgData name="Allysse Marshall" userId="57e398e5-184c-4770-be21-ac1ff17f306d" providerId="ADAL" clId="{26ADCF3A-1EEC-408F-B493-E4E6E00D2446}" dt="2025-02-27T16:19:31.583" v="35472"/>
          <ac:spMkLst>
            <pc:docMk/>
            <pc:sldMk cId="1645539063" sldId="633"/>
            <ac:spMk id="39" creationId="{A15B20E5-F1F0-7A52-C721-B399A9FC2E60}"/>
          </ac:spMkLst>
        </pc:spChg>
        <pc:spChg chg="add mod">
          <ac:chgData name="Allysse Marshall" userId="57e398e5-184c-4770-be21-ac1ff17f306d" providerId="ADAL" clId="{26ADCF3A-1EEC-408F-B493-E4E6E00D2446}" dt="2025-02-27T16:19:31.583" v="35472"/>
          <ac:spMkLst>
            <pc:docMk/>
            <pc:sldMk cId="1645539063" sldId="633"/>
            <ac:spMk id="40" creationId="{2B5C8081-D7FA-007E-EBEB-100DC369E865}"/>
          </ac:spMkLst>
        </pc:spChg>
        <pc:spChg chg="add mod">
          <ac:chgData name="Allysse Marshall" userId="57e398e5-184c-4770-be21-ac1ff17f306d" providerId="ADAL" clId="{26ADCF3A-1EEC-408F-B493-E4E6E00D2446}" dt="2025-02-27T16:19:31.583" v="35472"/>
          <ac:spMkLst>
            <pc:docMk/>
            <pc:sldMk cId="1645539063" sldId="633"/>
            <ac:spMk id="41" creationId="{58334A46-04FD-4544-A2EC-B47A36042DFE}"/>
          </ac:spMkLst>
        </pc:spChg>
        <pc:spChg chg="add mod">
          <ac:chgData name="Allysse Marshall" userId="57e398e5-184c-4770-be21-ac1ff17f306d" providerId="ADAL" clId="{26ADCF3A-1EEC-408F-B493-E4E6E00D2446}" dt="2025-02-27T16:19:31.583" v="35472"/>
          <ac:spMkLst>
            <pc:docMk/>
            <pc:sldMk cId="1645539063" sldId="633"/>
            <ac:spMk id="42" creationId="{CABF3A21-5C1F-82E8-9BF5-DB2510A3F7F3}"/>
          </ac:spMkLst>
        </pc:spChg>
        <pc:spChg chg="add mod">
          <ac:chgData name="Allysse Marshall" userId="57e398e5-184c-4770-be21-ac1ff17f306d" providerId="ADAL" clId="{26ADCF3A-1EEC-408F-B493-E4E6E00D2446}" dt="2025-02-27T16:19:31.583" v="35472"/>
          <ac:spMkLst>
            <pc:docMk/>
            <pc:sldMk cId="1645539063" sldId="633"/>
            <ac:spMk id="43" creationId="{2AAA1F94-68C8-00AC-4B08-716F22048861}"/>
          </ac:spMkLst>
        </pc:spChg>
        <pc:spChg chg="add mod">
          <ac:chgData name="Allysse Marshall" userId="57e398e5-184c-4770-be21-ac1ff17f306d" providerId="ADAL" clId="{26ADCF3A-1EEC-408F-B493-E4E6E00D2446}" dt="2025-02-27T16:19:31.583" v="35472"/>
          <ac:spMkLst>
            <pc:docMk/>
            <pc:sldMk cId="1645539063" sldId="633"/>
            <ac:spMk id="44" creationId="{D9EC577A-AA8B-BF8F-B8CD-2736134F42FF}"/>
          </ac:spMkLst>
        </pc:spChg>
        <pc:spChg chg="add mod">
          <ac:chgData name="Allysse Marshall" userId="57e398e5-184c-4770-be21-ac1ff17f306d" providerId="ADAL" clId="{26ADCF3A-1EEC-408F-B493-E4E6E00D2446}" dt="2025-02-27T16:19:31.583" v="35472"/>
          <ac:spMkLst>
            <pc:docMk/>
            <pc:sldMk cId="1645539063" sldId="633"/>
            <ac:spMk id="45" creationId="{26AE3616-418D-503E-4F97-75D1C011C2E8}"/>
          </ac:spMkLst>
        </pc:spChg>
        <pc:spChg chg="add mod">
          <ac:chgData name="Allysse Marshall" userId="57e398e5-184c-4770-be21-ac1ff17f306d" providerId="ADAL" clId="{26ADCF3A-1EEC-408F-B493-E4E6E00D2446}" dt="2025-02-27T16:50:48.496" v="37856" actId="20577"/>
          <ac:spMkLst>
            <pc:docMk/>
            <pc:sldMk cId="1645539063" sldId="633"/>
            <ac:spMk id="47" creationId="{5299C3F5-D914-0A0F-25FB-0EFF7252437A}"/>
          </ac:spMkLst>
        </pc:spChg>
        <pc:spChg chg="add mod">
          <ac:chgData name="Allysse Marshall" userId="57e398e5-184c-4770-be21-ac1ff17f306d" providerId="ADAL" clId="{26ADCF3A-1EEC-408F-B493-E4E6E00D2446}" dt="2025-02-27T16:23:19.596" v="35570" actId="1076"/>
          <ac:spMkLst>
            <pc:docMk/>
            <pc:sldMk cId="1645539063" sldId="633"/>
            <ac:spMk id="78" creationId="{CEE1628B-297A-098B-0C8B-A0376074116D}"/>
          </ac:spMkLst>
        </pc:spChg>
        <pc:spChg chg="add del mod">
          <ac:chgData name="Allysse Marshall" userId="57e398e5-184c-4770-be21-ac1ff17f306d" providerId="ADAL" clId="{26ADCF3A-1EEC-408F-B493-E4E6E00D2446}" dt="2025-02-27T16:21:54.246" v="35519"/>
          <ac:spMkLst>
            <pc:docMk/>
            <pc:sldMk cId="1645539063" sldId="633"/>
            <ac:spMk id="79" creationId="{4E510F29-77D2-A4E8-EEEC-75DE395A4324}"/>
          </ac:spMkLst>
        </pc:spChg>
        <pc:spChg chg="add mod">
          <ac:chgData name="Allysse Marshall" userId="57e398e5-184c-4770-be21-ac1ff17f306d" providerId="ADAL" clId="{26ADCF3A-1EEC-408F-B493-E4E6E00D2446}" dt="2025-02-27T16:50:38.545" v="37855" actId="1076"/>
          <ac:spMkLst>
            <pc:docMk/>
            <pc:sldMk cId="1645539063" sldId="633"/>
            <ac:spMk id="93" creationId="{11BBE17B-C246-B835-AFAA-721C1E23398A}"/>
          </ac:spMkLst>
        </pc:spChg>
        <pc:spChg chg="add mod">
          <ac:chgData name="Allysse Marshall" userId="57e398e5-184c-4770-be21-ac1ff17f306d" providerId="ADAL" clId="{26ADCF3A-1EEC-408F-B493-E4E6E00D2446}" dt="2025-02-27T16:23:26.438" v="35582" actId="20577"/>
          <ac:spMkLst>
            <pc:docMk/>
            <pc:sldMk cId="1645539063" sldId="633"/>
            <ac:spMk id="94" creationId="{57F88240-3767-CF6E-68C3-13F9839E76D9}"/>
          </ac:spMkLst>
        </pc:spChg>
        <pc:spChg chg="add mod">
          <ac:chgData name="Allysse Marshall" userId="57e398e5-184c-4770-be21-ac1ff17f306d" providerId="ADAL" clId="{26ADCF3A-1EEC-408F-B493-E4E6E00D2446}" dt="2025-02-27T16:24:03.307" v="35596" actId="1038"/>
          <ac:spMkLst>
            <pc:docMk/>
            <pc:sldMk cId="1645539063" sldId="633"/>
            <ac:spMk id="99" creationId="{26B448A4-3091-1FAF-E4E2-13BCCE227690}"/>
          </ac:spMkLst>
        </pc:spChg>
        <pc:spChg chg="add mod">
          <ac:chgData name="Allysse Marshall" userId="57e398e5-184c-4770-be21-ac1ff17f306d" providerId="ADAL" clId="{26ADCF3A-1EEC-408F-B493-E4E6E00D2446}" dt="2025-02-27T16:23:38.350" v="35584"/>
          <ac:spMkLst>
            <pc:docMk/>
            <pc:sldMk cId="1645539063" sldId="633"/>
            <ac:spMk id="100" creationId="{32CFB2D2-7277-B310-EEDC-7BF46AD28649}"/>
          </ac:spMkLst>
        </pc:spChg>
        <pc:spChg chg="add mod">
          <ac:chgData name="Allysse Marshall" userId="57e398e5-184c-4770-be21-ac1ff17f306d" providerId="ADAL" clId="{26ADCF3A-1EEC-408F-B493-E4E6E00D2446}" dt="2025-02-27T16:24:44.379" v="35610" actId="1038"/>
          <ac:spMkLst>
            <pc:docMk/>
            <pc:sldMk cId="1645539063" sldId="633"/>
            <ac:spMk id="103" creationId="{1818C217-4B25-FB5F-7D48-D56F3636A686}"/>
          </ac:spMkLst>
        </pc:spChg>
        <pc:spChg chg="add mod">
          <ac:chgData name="Allysse Marshall" userId="57e398e5-184c-4770-be21-ac1ff17f306d" providerId="ADAL" clId="{26ADCF3A-1EEC-408F-B493-E4E6E00D2446}" dt="2025-02-27T16:23:38.350" v="35584"/>
          <ac:spMkLst>
            <pc:docMk/>
            <pc:sldMk cId="1645539063" sldId="633"/>
            <ac:spMk id="104" creationId="{0F772D57-A678-BCF7-0D36-AD8A9880543D}"/>
          </ac:spMkLst>
        </pc:spChg>
        <pc:spChg chg="add mod">
          <ac:chgData name="Allysse Marshall" userId="57e398e5-184c-4770-be21-ac1ff17f306d" providerId="ADAL" clId="{26ADCF3A-1EEC-408F-B493-E4E6E00D2446}" dt="2025-02-27T16:24:50.681" v="35613" actId="1037"/>
          <ac:spMkLst>
            <pc:docMk/>
            <pc:sldMk cId="1645539063" sldId="633"/>
            <ac:spMk id="108" creationId="{4975ED70-D058-8513-B130-171554BA0F2D}"/>
          </ac:spMkLst>
        </pc:spChg>
        <pc:spChg chg="add mod">
          <ac:chgData name="Allysse Marshall" userId="57e398e5-184c-4770-be21-ac1ff17f306d" providerId="ADAL" clId="{26ADCF3A-1EEC-408F-B493-E4E6E00D2446}" dt="2025-02-27T16:23:38.350" v="35584"/>
          <ac:spMkLst>
            <pc:docMk/>
            <pc:sldMk cId="1645539063" sldId="633"/>
            <ac:spMk id="109" creationId="{A6313059-D89B-BA74-E5A5-5838EFB4C956}"/>
          </ac:spMkLst>
        </pc:spChg>
        <pc:grpChg chg="add mod">
          <ac:chgData name="Allysse Marshall" userId="57e398e5-184c-4770-be21-ac1ff17f306d" providerId="ADAL" clId="{26ADCF3A-1EEC-408F-B493-E4E6E00D2446}" dt="2025-02-27T16:19:31.583" v="35472"/>
          <ac:grpSpMkLst>
            <pc:docMk/>
            <pc:sldMk cId="1645539063" sldId="633"/>
            <ac:grpSpMk id="7" creationId="{9B600043-92E7-C7D0-D3E1-353998DCB445}"/>
          </ac:grpSpMkLst>
        </pc:grpChg>
        <pc:grpChg chg="add mod">
          <ac:chgData name="Allysse Marshall" userId="57e398e5-184c-4770-be21-ac1ff17f306d" providerId="ADAL" clId="{26ADCF3A-1EEC-408F-B493-E4E6E00D2446}" dt="2025-02-27T16:19:31.583" v="35472"/>
          <ac:grpSpMkLst>
            <pc:docMk/>
            <pc:sldMk cId="1645539063" sldId="633"/>
            <ac:grpSpMk id="8" creationId="{7426C27F-4718-50C2-5FD7-E6EB88AD3A76}"/>
          </ac:grpSpMkLst>
        </pc:grpChg>
        <pc:grpChg chg="add mod">
          <ac:chgData name="Allysse Marshall" userId="57e398e5-184c-4770-be21-ac1ff17f306d" providerId="ADAL" clId="{26ADCF3A-1EEC-408F-B493-E4E6E00D2446}" dt="2025-02-27T16:19:31.583" v="35472"/>
          <ac:grpSpMkLst>
            <pc:docMk/>
            <pc:sldMk cId="1645539063" sldId="633"/>
            <ac:grpSpMk id="9" creationId="{C8805C9C-D511-6186-8C2F-B6B4C0794116}"/>
          </ac:grpSpMkLst>
        </pc:grpChg>
        <pc:grpChg chg="add mod">
          <ac:chgData name="Allysse Marshall" userId="57e398e5-184c-4770-be21-ac1ff17f306d" providerId="ADAL" clId="{26ADCF3A-1EEC-408F-B493-E4E6E00D2446}" dt="2025-02-27T16:19:31.583" v="35472"/>
          <ac:grpSpMkLst>
            <pc:docMk/>
            <pc:sldMk cId="1645539063" sldId="633"/>
            <ac:grpSpMk id="19" creationId="{093FAC9B-D1BD-AEF6-66FC-CF5A42B23F83}"/>
          </ac:grpSpMkLst>
        </pc:grpChg>
        <pc:grpChg chg="add mod">
          <ac:chgData name="Allysse Marshall" userId="57e398e5-184c-4770-be21-ac1ff17f306d" providerId="ADAL" clId="{26ADCF3A-1EEC-408F-B493-E4E6E00D2446}" dt="2025-02-27T16:19:31.583" v="35472"/>
          <ac:grpSpMkLst>
            <pc:docMk/>
            <pc:sldMk cId="1645539063" sldId="633"/>
            <ac:grpSpMk id="20" creationId="{1EE1D257-0CEC-B542-5460-5D0E6B07FF70}"/>
          </ac:grpSpMkLst>
        </pc:grpChg>
        <pc:grpChg chg="add mod">
          <ac:chgData name="Allysse Marshall" userId="57e398e5-184c-4770-be21-ac1ff17f306d" providerId="ADAL" clId="{26ADCF3A-1EEC-408F-B493-E4E6E00D2446}" dt="2025-02-27T16:19:31.583" v="35472"/>
          <ac:grpSpMkLst>
            <pc:docMk/>
            <pc:sldMk cId="1645539063" sldId="633"/>
            <ac:grpSpMk id="21" creationId="{8BC5C858-4AE6-6D65-50EB-C846BCF12AFD}"/>
          </ac:grpSpMkLst>
        </pc:grpChg>
        <pc:grpChg chg="add mod">
          <ac:chgData name="Allysse Marshall" userId="57e398e5-184c-4770-be21-ac1ff17f306d" providerId="ADAL" clId="{26ADCF3A-1EEC-408F-B493-E4E6E00D2446}" dt="2025-02-27T16:19:31.583" v="35472"/>
          <ac:grpSpMkLst>
            <pc:docMk/>
            <pc:sldMk cId="1645539063" sldId="633"/>
            <ac:grpSpMk id="22" creationId="{51ABB4AC-7859-595C-800F-57353D7C9980}"/>
          </ac:grpSpMkLst>
        </pc:grpChg>
        <pc:grpChg chg="add mod">
          <ac:chgData name="Allysse Marshall" userId="57e398e5-184c-4770-be21-ac1ff17f306d" providerId="ADAL" clId="{26ADCF3A-1EEC-408F-B493-E4E6E00D2446}" dt="2025-02-27T16:19:31.583" v="35472"/>
          <ac:grpSpMkLst>
            <pc:docMk/>
            <pc:sldMk cId="1645539063" sldId="633"/>
            <ac:grpSpMk id="23" creationId="{BD115114-F3F2-92FC-A607-7AAE99A948AC}"/>
          </ac:grpSpMkLst>
        </pc:grpChg>
        <pc:grpChg chg="add mod">
          <ac:chgData name="Allysse Marshall" userId="57e398e5-184c-4770-be21-ac1ff17f306d" providerId="ADAL" clId="{26ADCF3A-1EEC-408F-B493-E4E6E00D2446}" dt="2025-02-27T16:19:31.583" v="35472"/>
          <ac:grpSpMkLst>
            <pc:docMk/>
            <pc:sldMk cId="1645539063" sldId="633"/>
            <ac:grpSpMk id="24" creationId="{89E614C8-CB88-F2AA-3918-FA01DB628C41}"/>
          </ac:grpSpMkLst>
        </pc:grpChg>
        <pc:grpChg chg="add mod">
          <ac:chgData name="Allysse Marshall" userId="57e398e5-184c-4770-be21-ac1ff17f306d" providerId="ADAL" clId="{26ADCF3A-1EEC-408F-B493-E4E6E00D2446}" dt="2025-02-27T16:19:31.583" v="35472"/>
          <ac:grpSpMkLst>
            <pc:docMk/>
            <pc:sldMk cId="1645539063" sldId="633"/>
            <ac:grpSpMk id="25" creationId="{235FB55B-ABB2-EE8A-B60E-0E9D85CF71FA}"/>
          </ac:grpSpMkLst>
        </pc:grpChg>
        <pc:grpChg chg="add mod">
          <ac:chgData name="Allysse Marshall" userId="57e398e5-184c-4770-be21-ac1ff17f306d" providerId="ADAL" clId="{26ADCF3A-1EEC-408F-B493-E4E6E00D2446}" dt="2025-02-27T16:19:31.583" v="35472"/>
          <ac:grpSpMkLst>
            <pc:docMk/>
            <pc:sldMk cId="1645539063" sldId="633"/>
            <ac:grpSpMk id="26" creationId="{E5469375-CD9D-7F14-2D25-5B4BA5EADAFC}"/>
          </ac:grpSpMkLst>
        </pc:grpChg>
        <pc:grpChg chg="add mod">
          <ac:chgData name="Allysse Marshall" userId="57e398e5-184c-4770-be21-ac1ff17f306d" providerId="ADAL" clId="{26ADCF3A-1EEC-408F-B493-E4E6E00D2446}" dt="2025-02-27T16:19:31.583" v="35472"/>
          <ac:grpSpMkLst>
            <pc:docMk/>
            <pc:sldMk cId="1645539063" sldId="633"/>
            <ac:grpSpMk id="27" creationId="{8DA44F06-9FAC-D200-819B-35612B8B443C}"/>
          </ac:grpSpMkLst>
        </pc:grpChg>
        <pc:grpChg chg="add mod">
          <ac:chgData name="Allysse Marshall" userId="57e398e5-184c-4770-be21-ac1ff17f306d" providerId="ADAL" clId="{26ADCF3A-1EEC-408F-B493-E4E6E00D2446}" dt="2025-02-27T16:23:08.488" v="35565" actId="1076"/>
          <ac:grpSpMkLst>
            <pc:docMk/>
            <pc:sldMk cId="1645539063" sldId="633"/>
            <ac:grpSpMk id="48" creationId="{6881C250-2515-306F-46CF-A7B81BF21DE6}"/>
          </ac:grpSpMkLst>
        </pc:grpChg>
        <pc:grpChg chg="add mod">
          <ac:chgData name="Allysse Marshall" userId="57e398e5-184c-4770-be21-ac1ff17f306d" providerId="ADAL" clId="{26ADCF3A-1EEC-408F-B493-E4E6E00D2446}" dt="2025-02-27T17:32:49.113" v="44234" actId="164"/>
          <ac:grpSpMkLst>
            <pc:docMk/>
            <pc:sldMk cId="1645539063" sldId="633"/>
            <ac:grpSpMk id="49" creationId="{A9C3121F-34F6-442B-2D11-5EA634CE454E}"/>
          </ac:grpSpMkLst>
        </pc:grpChg>
        <pc:grpChg chg="add mod">
          <ac:chgData name="Allysse Marshall" userId="57e398e5-184c-4770-be21-ac1ff17f306d" providerId="ADAL" clId="{26ADCF3A-1EEC-408F-B493-E4E6E00D2446}" dt="2025-02-27T17:32:49.113" v="44234" actId="164"/>
          <ac:grpSpMkLst>
            <pc:docMk/>
            <pc:sldMk cId="1645539063" sldId="633"/>
            <ac:grpSpMk id="50" creationId="{3C1D5504-4082-8F37-622C-98B232D804F0}"/>
          </ac:grpSpMkLst>
        </pc:grpChg>
        <pc:grpChg chg="add mod">
          <ac:chgData name="Allysse Marshall" userId="57e398e5-184c-4770-be21-ac1ff17f306d" providerId="ADAL" clId="{26ADCF3A-1EEC-408F-B493-E4E6E00D2446}" dt="2025-02-27T16:21:07.585" v="35507"/>
          <ac:grpSpMkLst>
            <pc:docMk/>
            <pc:sldMk cId="1645539063" sldId="633"/>
            <ac:grpSpMk id="51" creationId="{04CF2841-B5DD-12D1-7FCF-EEA56F680F84}"/>
          </ac:grpSpMkLst>
        </pc:grpChg>
        <pc:grpChg chg="add mod">
          <ac:chgData name="Allysse Marshall" userId="57e398e5-184c-4770-be21-ac1ff17f306d" providerId="ADAL" clId="{26ADCF3A-1EEC-408F-B493-E4E6E00D2446}" dt="2025-02-27T16:21:07.585" v="35507"/>
          <ac:grpSpMkLst>
            <pc:docMk/>
            <pc:sldMk cId="1645539063" sldId="633"/>
            <ac:grpSpMk id="54" creationId="{6E78A54E-73A3-2F0F-2EC6-A5EE696B9333}"/>
          </ac:grpSpMkLst>
        </pc:grpChg>
        <pc:grpChg chg="add mod">
          <ac:chgData name="Allysse Marshall" userId="57e398e5-184c-4770-be21-ac1ff17f306d" providerId="ADAL" clId="{26ADCF3A-1EEC-408F-B493-E4E6E00D2446}" dt="2025-02-27T16:21:07.585" v="35507"/>
          <ac:grpSpMkLst>
            <pc:docMk/>
            <pc:sldMk cId="1645539063" sldId="633"/>
            <ac:grpSpMk id="55" creationId="{9401E8DA-4E1B-ED00-AEB4-57385984226B}"/>
          </ac:grpSpMkLst>
        </pc:grpChg>
        <pc:grpChg chg="add mod">
          <ac:chgData name="Allysse Marshall" userId="57e398e5-184c-4770-be21-ac1ff17f306d" providerId="ADAL" clId="{26ADCF3A-1EEC-408F-B493-E4E6E00D2446}" dt="2025-02-27T16:21:07.585" v="35507"/>
          <ac:grpSpMkLst>
            <pc:docMk/>
            <pc:sldMk cId="1645539063" sldId="633"/>
            <ac:grpSpMk id="60" creationId="{812BBA18-5624-5FF8-726B-005E75C46648}"/>
          </ac:grpSpMkLst>
        </pc:grpChg>
        <pc:grpChg chg="add mod">
          <ac:chgData name="Allysse Marshall" userId="57e398e5-184c-4770-be21-ac1ff17f306d" providerId="ADAL" clId="{26ADCF3A-1EEC-408F-B493-E4E6E00D2446}" dt="2025-02-27T16:21:07.585" v="35507"/>
          <ac:grpSpMkLst>
            <pc:docMk/>
            <pc:sldMk cId="1645539063" sldId="633"/>
            <ac:grpSpMk id="63" creationId="{3B12D965-CC2D-1D01-5665-FD8AD263DAE1}"/>
          </ac:grpSpMkLst>
        </pc:grpChg>
        <pc:grpChg chg="add mod">
          <ac:chgData name="Allysse Marshall" userId="57e398e5-184c-4770-be21-ac1ff17f306d" providerId="ADAL" clId="{26ADCF3A-1EEC-408F-B493-E4E6E00D2446}" dt="2025-02-27T16:21:07.585" v="35507"/>
          <ac:grpSpMkLst>
            <pc:docMk/>
            <pc:sldMk cId="1645539063" sldId="633"/>
            <ac:grpSpMk id="64" creationId="{1112BAD1-AFF1-D8FD-88E7-7ADD783BAEEF}"/>
          </ac:grpSpMkLst>
        </pc:grpChg>
        <pc:grpChg chg="add mod">
          <ac:chgData name="Allysse Marshall" userId="57e398e5-184c-4770-be21-ac1ff17f306d" providerId="ADAL" clId="{26ADCF3A-1EEC-408F-B493-E4E6E00D2446}" dt="2025-02-27T16:21:07.585" v="35507"/>
          <ac:grpSpMkLst>
            <pc:docMk/>
            <pc:sldMk cId="1645539063" sldId="633"/>
            <ac:grpSpMk id="69" creationId="{0DCF8005-2291-93F8-A84F-C29188FD4C71}"/>
          </ac:grpSpMkLst>
        </pc:grpChg>
        <pc:grpChg chg="add mod">
          <ac:chgData name="Allysse Marshall" userId="57e398e5-184c-4770-be21-ac1ff17f306d" providerId="ADAL" clId="{26ADCF3A-1EEC-408F-B493-E4E6E00D2446}" dt="2025-02-27T16:21:07.585" v="35507"/>
          <ac:grpSpMkLst>
            <pc:docMk/>
            <pc:sldMk cId="1645539063" sldId="633"/>
            <ac:grpSpMk id="72" creationId="{F7816891-C26B-26EB-E5C5-9C8AC51DA806}"/>
          </ac:grpSpMkLst>
        </pc:grpChg>
        <pc:grpChg chg="add mod">
          <ac:chgData name="Allysse Marshall" userId="57e398e5-184c-4770-be21-ac1ff17f306d" providerId="ADAL" clId="{26ADCF3A-1EEC-408F-B493-E4E6E00D2446}" dt="2025-02-27T16:21:07.585" v="35507"/>
          <ac:grpSpMkLst>
            <pc:docMk/>
            <pc:sldMk cId="1645539063" sldId="633"/>
            <ac:grpSpMk id="73" creationId="{8933B59F-8514-3FDE-10AF-C9BDA83E723F}"/>
          </ac:grpSpMkLst>
        </pc:grpChg>
        <pc:grpChg chg="add mod">
          <ac:chgData name="Allysse Marshall" userId="57e398e5-184c-4770-be21-ac1ff17f306d" providerId="ADAL" clId="{26ADCF3A-1EEC-408F-B493-E4E6E00D2446}" dt="2025-02-27T17:32:49.113" v="44234" actId="164"/>
          <ac:grpSpMkLst>
            <pc:docMk/>
            <pc:sldMk cId="1645539063" sldId="633"/>
            <ac:grpSpMk id="81" creationId="{9E7BD86A-7750-8A23-3BE3-CE7DABB78FED}"/>
          </ac:grpSpMkLst>
        </pc:grpChg>
        <pc:grpChg chg="add mod">
          <ac:chgData name="Allysse Marshall" userId="57e398e5-184c-4770-be21-ac1ff17f306d" providerId="ADAL" clId="{26ADCF3A-1EEC-408F-B493-E4E6E00D2446}" dt="2025-02-27T17:32:49.113" v="44234" actId="164"/>
          <ac:grpSpMkLst>
            <pc:docMk/>
            <pc:sldMk cId="1645539063" sldId="633"/>
            <ac:grpSpMk id="95" creationId="{D11D7AB1-1871-BC46-36D2-A58C2DD2E2AC}"/>
          </ac:grpSpMkLst>
        </pc:grpChg>
        <pc:grpChg chg="add mod">
          <ac:chgData name="Allysse Marshall" userId="57e398e5-184c-4770-be21-ac1ff17f306d" providerId="ADAL" clId="{26ADCF3A-1EEC-408F-B493-E4E6E00D2446}" dt="2025-02-27T17:32:49.113" v="44234" actId="164"/>
          <ac:grpSpMkLst>
            <pc:docMk/>
            <pc:sldMk cId="1645539063" sldId="633"/>
            <ac:grpSpMk id="96" creationId="{DE3E5A23-A7AB-1EC4-5976-4403AEA462C7}"/>
          </ac:grpSpMkLst>
        </pc:grpChg>
        <pc:grpChg chg="add mod">
          <ac:chgData name="Allysse Marshall" userId="57e398e5-184c-4770-be21-ac1ff17f306d" providerId="ADAL" clId="{26ADCF3A-1EEC-408F-B493-E4E6E00D2446}" dt="2025-02-27T16:23:38.350" v="35584"/>
          <ac:grpSpMkLst>
            <pc:docMk/>
            <pc:sldMk cId="1645539063" sldId="633"/>
            <ac:grpSpMk id="97" creationId="{187E6DC4-8C1C-0D12-118E-5143A806DEC4}"/>
          </ac:grpSpMkLst>
        </pc:grpChg>
        <pc:grpChg chg="add mod">
          <ac:chgData name="Allysse Marshall" userId="57e398e5-184c-4770-be21-ac1ff17f306d" providerId="ADAL" clId="{26ADCF3A-1EEC-408F-B493-E4E6E00D2446}" dt="2025-02-27T16:23:38.350" v="35584"/>
          <ac:grpSpMkLst>
            <pc:docMk/>
            <pc:sldMk cId="1645539063" sldId="633"/>
            <ac:grpSpMk id="101" creationId="{E81FCAA3-BC9B-BFFD-C940-DBA161B07642}"/>
          </ac:grpSpMkLst>
        </pc:grpChg>
        <pc:grpChg chg="add mod">
          <ac:chgData name="Allysse Marshall" userId="57e398e5-184c-4770-be21-ac1ff17f306d" providerId="ADAL" clId="{26ADCF3A-1EEC-408F-B493-E4E6E00D2446}" dt="2025-02-27T16:23:38.350" v="35584"/>
          <ac:grpSpMkLst>
            <pc:docMk/>
            <pc:sldMk cId="1645539063" sldId="633"/>
            <ac:grpSpMk id="102" creationId="{51DDE4D8-BDF6-E5FD-4361-1F820B5F5137}"/>
          </ac:grpSpMkLst>
        </pc:grpChg>
        <pc:grpChg chg="add mod">
          <ac:chgData name="Allysse Marshall" userId="57e398e5-184c-4770-be21-ac1ff17f306d" providerId="ADAL" clId="{26ADCF3A-1EEC-408F-B493-E4E6E00D2446}" dt="2025-02-27T16:23:38.350" v="35584"/>
          <ac:grpSpMkLst>
            <pc:docMk/>
            <pc:sldMk cId="1645539063" sldId="633"/>
            <ac:grpSpMk id="105" creationId="{466F3F15-F58C-6008-C7B3-CBE68D4BB1D6}"/>
          </ac:grpSpMkLst>
        </pc:grpChg>
        <pc:grpChg chg="add mod">
          <ac:chgData name="Allysse Marshall" userId="57e398e5-184c-4770-be21-ac1ff17f306d" providerId="ADAL" clId="{26ADCF3A-1EEC-408F-B493-E4E6E00D2446}" dt="2025-02-27T17:37:17.761" v="44458" actId="962"/>
          <ac:grpSpMkLst>
            <pc:docMk/>
            <pc:sldMk cId="1645539063" sldId="633"/>
            <ac:grpSpMk id="111" creationId="{C37494AF-3CFB-8C65-0838-520359CC1597}"/>
          </ac:grpSpMkLst>
        </pc:grpChg>
        <pc:picChg chg="add del">
          <ac:chgData name="Allysse Marshall" userId="57e398e5-184c-4770-be21-ac1ff17f306d" providerId="ADAL" clId="{26ADCF3A-1EEC-408F-B493-E4E6E00D2446}" dt="2025-02-27T16:19:22.151" v="35470" actId="478"/>
          <ac:picMkLst>
            <pc:docMk/>
            <pc:sldMk cId="1645539063" sldId="633"/>
            <ac:picMk id="6" creationId="{FCB6439A-6191-49D2-702D-65D559D83114}"/>
          </ac:picMkLst>
        </pc:picChg>
        <pc:picChg chg="add mod">
          <ac:chgData name="Allysse Marshall" userId="57e398e5-184c-4770-be21-ac1ff17f306d" providerId="ADAL" clId="{26ADCF3A-1EEC-408F-B493-E4E6E00D2446}" dt="2025-02-27T17:32:49.113" v="44234" actId="164"/>
          <ac:picMkLst>
            <pc:docMk/>
            <pc:sldMk cId="1645539063" sldId="633"/>
            <ac:picMk id="46" creationId="{982492D6-0980-908B-8B38-9838A001EEBF}"/>
          </ac:picMkLst>
        </pc:picChg>
        <pc:picChg chg="add del">
          <ac:chgData name="Allysse Marshall" userId="57e398e5-184c-4770-be21-ac1ff17f306d" providerId="ADAL" clId="{26ADCF3A-1EEC-408F-B493-E4E6E00D2446}" dt="2025-02-27T16:21:55.791" v="35521" actId="478"/>
          <ac:picMkLst>
            <pc:docMk/>
            <pc:sldMk cId="1645539063" sldId="633"/>
            <ac:picMk id="80" creationId="{AF3C0A98-5CB3-8179-A0EF-720D5D0F3538}"/>
          </ac:picMkLst>
        </pc:picChg>
        <pc:picChg chg="add del mod">
          <ac:chgData name="Allysse Marshall" userId="57e398e5-184c-4770-be21-ac1ff17f306d" providerId="ADAL" clId="{26ADCF3A-1EEC-408F-B493-E4E6E00D2446}" dt="2025-02-27T16:30:37.036" v="35618" actId="478"/>
          <ac:picMkLst>
            <pc:docMk/>
            <pc:sldMk cId="1645539063" sldId="633"/>
            <ac:picMk id="110" creationId="{86E6DECF-B33F-706E-D706-270591D195AF}"/>
          </ac:picMkLst>
        </pc:picChg>
        <pc:cxnChg chg="add mod">
          <ac:chgData name="Allysse Marshall" userId="57e398e5-184c-4770-be21-ac1ff17f306d" providerId="ADAL" clId="{26ADCF3A-1EEC-408F-B493-E4E6E00D2446}" dt="2025-02-27T16:19:19.706" v="35468"/>
          <ac:cxnSpMkLst>
            <pc:docMk/>
            <pc:sldMk cId="1645539063" sldId="633"/>
            <ac:cxnSpMk id="5" creationId="{772666F7-ACEF-F8E3-DE90-65BE032C7415}"/>
          </ac:cxnSpMkLst>
        </pc:cxnChg>
        <pc:cxnChg chg="add mod">
          <ac:chgData name="Allysse Marshall" userId="57e398e5-184c-4770-be21-ac1ff17f306d" providerId="ADAL" clId="{26ADCF3A-1EEC-408F-B493-E4E6E00D2446}" dt="2025-02-27T16:19:31.583" v="35472"/>
          <ac:cxnSpMkLst>
            <pc:docMk/>
            <pc:sldMk cId="1645539063" sldId="633"/>
            <ac:cxnSpMk id="11" creationId="{14498196-6575-E990-5784-F4B4F58C7B84}"/>
          </ac:cxnSpMkLst>
        </pc:cxnChg>
        <pc:cxnChg chg="add mod">
          <ac:chgData name="Allysse Marshall" userId="57e398e5-184c-4770-be21-ac1ff17f306d" providerId="ADAL" clId="{26ADCF3A-1EEC-408F-B493-E4E6E00D2446}" dt="2025-02-27T16:19:31.583" v="35472"/>
          <ac:cxnSpMkLst>
            <pc:docMk/>
            <pc:sldMk cId="1645539063" sldId="633"/>
            <ac:cxnSpMk id="12" creationId="{1B9BEA3B-D527-D269-DA47-FEE8C7A36717}"/>
          </ac:cxnSpMkLst>
        </pc:cxnChg>
        <pc:cxnChg chg="add mod">
          <ac:chgData name="Allysse Marshall" userId="57e398e5-184c-4770-be21-ac1ff17f306d" providerId="ADAL" clId="{26ADCF3A-1EEC-408F-B493-E4E6E00D2446}" dt="2025-02-27T16:19:31.583" v="35472"/>
          <ac:cxnSpMkLst>
            <pc:docMk/>
            <pc:sldMk cId="1645539063" sldId="633"/>
            <ac:cxnSpMk id="13" creationId="{AE8AE8FD-DF82-3002-2C65-AD231BF8423B}"/>
          </ac:cxnSpMkLst>
        </pc:cxnChg>
        <pc:cxnChg chg="add mod">
          <ac:chgData name="Allysse Marshall" userId="57e398e5-184c-4770-be21-ac1ff17f306d" providerId="ADAL" clId="{26ADCF3A-1EEC-408F-B493-E4E6E00D2446}" dt="2025-02-27T16:19:31.583" v="35472"/>
          <ac:cxnSpMkLst>
            <pc:docMk/>
            <pc:sldMk cId="1645539063" sldId="633"/>
            <ac:cxnSpMk id="14" creationId="{D1B062A6-7A0B-CB9A-58B4-E9FA45697B8C}"/>
          </ac:cxnSpMkLst>
        </pc:cxnChg>
        <pc:cxnChg chg="add mod">
          <ac:chgData name="Allysse Marshall" userId="57e398e5-184c-4770-be21-ac1ff17f306d" providerId="ADAL" clId="{26ADCF3A-1EEC-408F-B493-E4E6E00D2446}" dt="2025-02-27T16:19:31.583" v="35472"/>
          <ac:cxnSpMkLst>
            <pc:docMk/>
            <pc:sldMk cId="1645539063" sldId="633"/>
            <ac:cxnSpMk id="15" creationId="{B521E2A5-FD04-34F0-5B62-3B213BE803C3}"/>
          </ac:cxnSpMkLst>
        </pc:cxnChg>
        <pc:cxnChg chg="add mod">
          <ac:chgData name="Allysse Marshall" userId="57e398e5-184c-4770-be21-ac1ff17f306d" providerId="ADAL" clId="{26ADCF3A-1EEC-408F-B493-E4E6E00D2446}" dt="2025-02-27T16:19:31.583" v="35472"/>
          <ac:cxnSpMkLst>
            <pc:docMk/>
            <pc:sldMk cId="1645539063" sldId="633"/>
            <ac:cxnSpMk id="16" creationId="{7DF7A745-4CC6-C4A4-46FA-12861A4A2AC1}"/>
          </ac:cxnSpMkLst>
        </pc:cxnChg>
        <pc:cxnChg chg="add mod">
          <ac:chgData name="Allysse Marshall" userId="57e398e5-184c-4770-be21-ac1ff17f306d" providerId="ADAL" clId="{26ADCF3A-1EEC-408F-B493-E4E6E00D2446}" dt="2025-02-27T16:19:31.583" v="35472"/>
          <ac:cxnSpMkLst>
            <pc:docMk/>
            <pc:sldMk cId="1645539063" sldId="633"/>
            <ac:cxnSpMk id="17" creationId="{2A48619D-E3A0-3AEC-AAD7-2B863014D9FB}"/>
          </ac:cxnSpMkLst>
        </pc:cxnChg>
        <pc:cxnChg chg="add mod">
          <ac:chgData name="Allysse Marshall" userId="57e398e5-184c-4770-be21-ac1ff17f306d" providerId="ADAL" clId="{26ADCF3A-1EEC-408F-B493-E4E6E00D2446}" dt="2025-02-27T16:19:31.583" v="35472"/>
          <ac:cxnSpMkLst>
            <pc:docMk/>
            <pc:sldMk cId="1645539063" sldId="633"/>
            <ac:cxnSpMk id="18" creationId="{E5DBB56F-00BE-3994-416D-95CD90CED2D7}"/>
          </ac:cxnSpMkLst>
        </pc:cxnChg>
        <pc:cxnChg chg="add mod">
          <ac:chgData name="Allysse Marshall" userId="57e398e5-184c-4770-be21-ac1ff17f306d" providerId="ADAL" clId="{26ADCF3A-1EEC-408F-B493-E4E6E00D2446}" dt="2025-02-27T16:21:07.585" v="35507"/>
          <ac:cxnSpMkLst>
            <pc:docMk/>
            <pc:sldMk cId="1645539063" sldId="633"/>
            <ac:cxnSpMk id="52" creationId="{54A20003-533C-34C0-103F-ECDBAA415344}"/>
          </ac:cxnSpMkLst>
        </pc:cxnChg>
        <pc:cxnChg chg="add mod">
          <ac:chgData name="Allysse Marshall" userId="57e398e5-184c-4770-be21-ac1ff17f306d" providerId="ADAL" clId="{26ADCF3A-1EEC-408F-B493-E4E6E00D2446}" dt="2025-02-27T16:21:07.585" v="35507"/>
          <ac:cxnSpMkLst>
            <pc:docMk/>
            <pc:sldMk cId="1645539063" sldId="633"/>
            <ac:cxnSpMk id="53" creationId="{50C0623C-FA12-DA1D-5267-5448E53438A8}"/>
          </ac:cxnSpMkLst>
        </pc:cxnChg>
        <pc:cxnChg chg="add mod">
          <ac:chgData name="Allysse Marshall" userId="57e398e5-184c-4770-be21-ac1ff17f306d" providerId="ADAL" clId="{26ADCF3A-1EEC-408F-B493-E4E6E00D2446}" dt="2025-02-27T16:21:07.585" v="35507"/>
          <ac:cxnSpMkLst>
            <pc:docMk/>
            <pc:sldMk cId="1645539063" sldId="633"/>
            <ac:cxnSpMk id="56" creationId="{BAE1900F-01C0-D02E-B6BE-7DFE5EAAF06E}"/>
          </ac:cxnSpMkLst>
        </pc:cxnChg>
        <pc:cxnChg chg="add mod">
          <ac:chgData name="Allysse Marshall" userId="57e398e5-184c-4770-be21-ac1ff17f306d" providerId="ADAL" clId="{26ADCF3A-1EEC-408F-B493-E4E6E00D2446}" dt="2025-02-27T16:21:07.585" v="35507"/>
          <ac:cxnSpMkLst>
            <pc:docMk/>
            <pc:sldMk cId="1645539063" sldId="633"/>
            <ac:cxnSpMk id="57" creationId="{EDA157C0-8817-B8CE-51DF-81F466618978}"/>
          </ac:cxnSpMkLst>
        </pc:cxnChg>
        <pc:cxnChg chg="add mod">
          <ac:chgData name="Allysse Marshall" userId="57e398e5-184c-4770-be21-ac1ff17f306d" providerId="ADAL" clId="{26ADCF3A-1EEC-408F-B493-E4E6E00D2446}" dt="2025-02-27T16:21:07.585" v="35507"/>
          <ac:cxnSpMkLst>
            <pc:docMk/>
            <pc:sldMk cId="1645539063" sldId="633"/>
            <ac:cxnSpMk id="58" creationId="{19F73733-C9B3-7D52-52E7-6FE67FEE2A45}"/>
          </ac:cxnSpMkLst>
        </pc:cxnChg>
        <pc:cxnChg chg="add mod">
          <ac:chgData name="Allysse Marshall" userId="57e398e5-184c-4770-be21-ac1ff17f306d" providerId="ADAL" clId="{26ADCF3A-1EEC-408F-B493-E4E6E00D2446}" dt="2025-02-27T16:21:07.585" v="35507"/>
          <ac:cxnSpMkLst>
            <pc:docMk/>
            <pc:sldMk cId="1645539063" sldId="633"/>
            <ac:cxnSpMk id="59" creationId="{D3F672BC-7D4E-329B-BF52-93B80576D957}"/>
          </ac:cxnSpMkLst>
        </pc:cxnChg>
        <pc:cxnChg chg="add mod">
          <ac:chgData name="Allysse Marshall" userId="57e398e5-184c-4770-be21-ac1ff17f306d" providerId="ADAL" clId="{26ADCF3A-1EEC-408F-B493-E4E6E00D2446}" dt="2025-02-27T16:21:07.585" v="35507"/>
          <ac:cxnSpMkLst>
            <pc:docMk/>
            <pc:sldMk cId="1645539063" sldId="633"/>
            <ac:cxnSpMk id="61" creationId="{D2457CF8-A0A9-AC46-F43F-34DE16785049}"/>
          </ac:cxnSpMkLst>
        </pc:cxnChg>
        <pc:cxnChg chg="add mod">
          <ac:chgData name="Allysse Marshall" userId="57e398e5-184c-4770-be21-ac1ff17f306d" providerId="ADAL" clId="{26ADCF3A-1EEC-408F-B493-E4E6E00D2446}" dt="2025-02-27T16:21:07.585" v="35507"/>
          <ac:cxnSpMkLst>
            <pc:docMk/>
            <pc:sldMk cId="1645539063" sldId="633"/>
            <ac:cxnSpMk id="62" creationId="{3015C4F2-04CA-4BFE-29E6-931EC48649CB}"/>
          </ac:cxnSpMkLst>
        </pc:cxnChg>
        <pc:cxnChg chg="add mod">
          <ac:chgData name="Allysse Marshall" userId="57e398e5-184c-4770-be21-ac1ff17f306d" providerId="ADAL" clId="{26ADCF3A-1EEC-408F-B493-E4E6E00D2446}" dt="2025-02-27T16:21:07.585" v="35507"/>
          <ac:cxnSpMkLst>
            <pc:docMk/>
            <pc:sldMk cId="1645539063" sldId="633"/>
            <ac:cxnSpMk id="65" creationId="{BC03C80B-CF32-591B-3B8A-24DB28A89F3C}"/>
          </ac:cxnSpMkLst>
        </pc:cxnChg>
        <pc:cxnChg chg="add mod">
          <ac:chgData name="Allysse Marshall" userId="57e398e5-184c-4770-be21-ac1ff17f306d" providerId="ADAL" clId="{26ADCF3A-1EEC-408F-B493-E4E6E00D2446}" dt="2025-02-27T16:21:07.585" v="35507"/>
          <ac:cxnSpMkLst>
            <pc:docMk/>
            <pc:sldMk cId="1645539063" sldId="633"/>
            <ac:cxnSpMk id="66" creationId="{7D34C02A-FB6B-2013-44C1-5E178A7652EE}"/>
          </ac:cxnSpMkLst>
        </pc:cxnChg>
        <pc:cxnChg chg="add mod">
          <ac:chgData name="Allysse Marshall" userId="57e398e5-184c-4770-be21-ac1ff17f306d" providerId="ADAL" clId="{26ADCF3A-1EEC-408F-B493-E4E6E00D2446}" dt="2025-02-27T16:21:07.585" v="35507"/>
          <ac:cxnSpMkLst>
            <pc:docMk/>
            <pc:sldMk cId="1645539063" sldId="633"/>
            <ac:cxnSpMk id="67" creationId="{B547BF79-89A2-B471-9859-90AEBF0A407E}"/>
          </ac:cxnSpMkLst>
        </pc:cxnChg>
        <pc:cxnChg chg="add mod">
          <ac:chgData name="Allysse Marshall" userId="57e398e5-184c-4770-be21-ac1ff17f306d" providerId="ADAL" clId="{26ADCF3A-1EEC-408F-B493-E4E6E00D2446}" dt="2025-02-27T16:21:07.585" v="35507"/>
          <ac:cxnSpMkLst>
            <pc:docMk/>
            <pc:sldMk cId="1645539063" sldId="633"/>
            <ac:cxnSpMk id="68" creationId="{28BAE671-AEA7-39B2-6056-947662D5BD72}"/>
          </ac:cxnSpMkLst>
        </pc:cxnChg>
        <pc:cxnChg chg="add mod">
          <ac:chgData name="Allysse Marshall" userId="57e398e5-184c-4770-be21-ac1ff17f306d" providerId="ADAL" clId="{26ADCF3A-1EEC-408F-B493-E4E6E00D2446}" dt="2025-02-27T16:21:07.585" v="35507"/>
          <ac:cxnSpMkLst>
            <pc:docMk/>
            <pc:sldMk cId="1645539063" sldId="633"/>
            <ac:cxnSpMk id="70" creationId="{78922634-3004-495D-5EDB-0D1FA5767DDC}"/>
          </ac:cxnSpMkLst>
        </pc:cxnChg>
        <pc:cxnChg chg="add mod">
          <ac:chgData name="Allysse Marshall" userId="57e398e5-184c-4770-be21-ac1ff17f306d" providerId="ADAL" clId="{26ADCF3A-1EEC-408F-B493-E4E6E00D2446}" dt="2025-02-27T16:21:07.585" v="35507"/>
          <ac:cxnSpMkLst>
            <pc:docMk/>
            <pc:sldMk cId="1645539063" sldId="633"/>
            <ac:cxnSpMk id="71" creationId="{1AE602F3-9715-91A1-8CFF-9CB6CD19DC19}"/>
          </ac:cxnSpMkLst>
        </pc:cxnChg>
        <pc:cxnChg chg="add mod">
          <ac:chgData name="Allysse Marshall" userId="57e398e5-184c-4770-be21-ac1ff17f306d" providerId="ADAL" clId="{26ADCF3A-1EEC-408F-B493-E4E6E00D2446}" dt="2025-02-27T16:21:07.585" v="35507"/>
          <ac:cxnSpMkLst>
            <pc:docMk/>
            <pc:sldMk cId="1645539063" sldId="633"/>
            <ac:cxnSpMk id="74" creationId="{4FBE02E0-49C9-17EC-1FA8-01ED7F13DC2A}"/>
          </ac:cxnSpMkLst>
        </pc:cxnChg>
        <pc:cxnChg chg="add mod">
          <ac:chgData name="Allysse Marshall" userId="57e398e5-184c-4770-be21-ac1ff17f306d" providerId="ADAL" clId="{26ADCF3A-1EEC-408F-B493-E4E6E00D2446}" dt="2025-02-27T16:21:07.585" v="35507"/>
          <ac:cxnSpMkLst>
            <pc:docMk/>
            <pc:sldMk cId="1645539063" sldId="633"/>
            <ac:cxnSpMk id="75" creationId="{280F9C45-FC25-6EEF-FFDF-E29A34EA4518}"/>
          </ac:cxnSpMkLst>
        </pc:cxnChg>
        <pc:cxnChg chg="add mod">
          <ac:chgData name="Allysse Marshall" userId="57e398e5-184c-4770-be21-ac1ff17f306d" providerId="ADAL" clId="{26ADCF3A-1EEC-408F-B493-E4E6E00D2446}" dt="2025-02-27T16:21:07.585" v="35507"/>
          <ac:cxnSpMkLst>
            <pc:docMk/>
            <pc:sldMk cId="1645539063" sldId="633"/>
            <ac:cxnSpMk id="76" creationId="{596771E8-06A1-3552-41B1-1CBC4C8DECA1}"/>
          </ac:cxnSpMkLst>
        </pc:cxnChg>
        <pc:cxnChg chg="add mod">
          <ac:chgData name="Allysse Marshall" userId="57e398e5-184c-4770-be21-ac1ff17f306d" providerId="ADAL" clId="{26ADCF3A-1EEC-408F-B493-E4E6E00D2446}" dt="2025-02-27T16:21:07.585" v="35507"/>
          <ac:cxnSpMkLst>
            <pc:docMk/>
            <pc:sldMk cId="1645539063" sldId="633"/>
            <ac:cxnSpMk id="77" creationId="{283A274A-D7A5-D78E-F1AA-D272D8E35383}"/>
          </ac:cxnSpMkLst>
        </pc:cxnChg>
        <pc:cxnChg chg="add mod">
          <ac:chgData name="Allysse Marshall" userId="57e398e5-184c-4770-be21-ac1ff17f306d" providerId="ADAL" clId="{26ADCF3A-1EEC-408F-B493-E4E6E00D2446}" dt="2025-02-27T16:22:23.138" v="35526" actId="208"/>
          <ac:cxnSpMkLst>
            <pc:docMk/>
            <pc:sldMk cId="1645539063" sldId="633"/>
            <ac:cxnSpMk id="82" creationId="{30B20D96-C7A3-501D-D9B6-5ADEA7B86491}"/>
          </ac:cxnSpMkLst>
        </pc:cxnChg>
        <pc:cxnChg chg="add mod">
          <ac:chgData name="Allysse Marshall" userId="57e398e5-184c-4770-be21-ac1ff17f306d" providerId="ADAL" clId="{26ADCF3A-1EEC-408F-B493-E4E6E00D2446}" dt="2025-02-27T16:22:23.138" v="35526" actId="208"/>
          <ac:cxnSpMkLst>
            <pc:docMk/>
            <pc:sldMk cId="1645539063" sldId="633"/>
            <ac:cxnSpMk id="83" creationId="{56BF8264-EEDD-ECCE-FE94-61213B8C4923}"/>
          </ac:cxnSpMkLst>
        </pc:cxnChg>
        <pc:cxnChg chg="add mod">
          <ac:chgData name="Allysse Marshall" userId="57e398e5-184c-4770-be21-ac1ff17f306d" providerId="ADAL" clId="{26ADCF3A-1EEC-408F-B493-E4E6E00D2446}" dt="2025-02-27T16:22:23.138" v="35526" actId="208"/>
          <ac:cxnSpMkLst>
            <pc:docMk/>
            <pc:sldMk cId="1645539063" sldId="633"/>
            <ac:cxnSpMk id="84" creationId="{74B3077B-5177-6A78-AEE3-8101CD06299D}"/>
          </ac:cxnSpMkLst>
        </pc:cxnChg>
        <pc:cxnChg chg="add mod">
          <ac:chgData name="Allysse Marshall" userId="57e398e5-184c-4770-be21-ac1ff17f306d" providerId="ADAL" clId="{26ADCF3A-1EEC-408F-B493-E4E6E00D2446}" dt="2025-02-27T16:22:23.138" v="35526" actId="208"/>
          <ac:cxnSpMkLst>
            <pc:docMk/>
            <pc:sldMk cId="1645539063" sldId="633"/>
            <ac:cxnSpMk id="85" creationId="{707B9F84-B8FB-31BB-3F7B-AC0944E24897}"/>
          </ac:cxnSpMkLst>
        </pc:cxnChg>
        <pc:cxnChg chg="add mod">
          <ac:chgData name="Allysse Marshall" userId="57e398e5-184c-4770-be21-ac1ff17f306d" providerId="ADAL" clId="{26ADCF3A-1EEC-408F-B493-E4E6E00D2446}" dt="2025-02-27T16:22:23.138" v="35526" actId="208"/>
          <ac:cxnSpMkLst>
            <pc:docMk/>
            <pc:sldMk cId="1645539063" sldId="633"/>
            <ac:cxnSpMk id="86" creationId="{13BD6A10-DC88-86FB-AF73-F3734A050150}"/>
          </ac:cxnSpMkLst>
        </pc:cxnChg>
        <pc:cxnChg chg="add mod">
          <ac:chgData name="Allysse Marshall" userId="57e398e5-184c-4770-be21-ac1ff17f306d" providerId="ADAL" clId="{26ADCF3A-1EEC-408F-B493-E4E6E00D2446}" dt="2025-02-27T16:22:23.138" v="35526" actId="208"/>
          <ac:cxnSpMkLst>
            <pc:docMk/>
            <pc:sldMk cId="1645539063" sldId="633"/>
            <ac:cxnSpMk id="87" creationId="{F4BDEDC5-A87F-5610-EA0F-A2D4E19E07AA}"/>
          </ac:cxnSpMkLst>
        </pc:cxnChg>
        <pc:cxnChg chg="add mod">
          <ac:chgData name="Allysse Marshall" userId="57e398e5-184c-4770-be21-ac1ff17f306d" providerId="ADAL" clId="{26ADCF3A-1EEC-408F-B493-E4E6E00D2446}" dt="2025-02-27T16:22:23.138" v="35526" actId="208"/>
          <ac:cxnSpMkLst>
            <pc:docMk/>
            <pc:sldMk cId="1645539063" sldId="633"/>
            <ac:cxnSpMk id="88" creationId="{72C81F88-0DAB-3DD8-7D81-67BCDB99A551}"/>
          </ac:cxnSpMkLst>
        </pc:cxnChg>
        <pc:cxnChg chg="add mod">
          <ac:chgData name="Allysse Marshall" userId="57e398e5-184c-4770-be21-ac1ff17f306d" providerId="ADAL" clId="{26ADCF3A-1EEC-408F-B493-E4E6E00D2446}" dt="2025-02-27T16:22:23.138" v="35526" actId="208"/>
          <ac:cxnSpMkLst>
            <pc:docMk/>
            <pc:sldMk cId="1645539063" sldId="633"/>
            <ac:cxnSpMk id="89" creationId="{0F91C302-3764-BEBA-ED18-0D34B48D1DB5}"/>
          </ac:cxnSpMkLst>
        </pc:cxnChg>
        <pc:cxnChg chg="add mod">
          <ac:chgData name="Allysse Marshall" userId="57e398e5-184c-4770-be21-ac1ff17f306d" providerId="ADAL" clId="{26ADCF3A-1EEC-408F-B493-E4E6E00D2446}" dt="2025-02-27T16:22:23.138" v="35526" actId="208"/>
          <ac:cxnSpMkLst>
            <pc:docMk/>
            <pc:sldMk cId="1645539063" sldId="633"/>
            <ac:cxnSpMk id="90" creationId="{215E9666-C3D2-41BF-1379-59CF576504E7}"/>
          </ac:cxnSpMkLst>
        </pc:cxnChg>
        <pc:cxnChg chg="add mod">
          <ac:chgData name="Allysse Marshall" userId="57e398e5-184c-4770-be21-ac1ff17f306d" providerId="ADAL" clId="{26ADCF3A-1EEC-408F-B493-E4E6E00D2446}" dt="2025-02-27T16:22:23.138" v="35526" actId="208"/>
          <ac:cxnSpMkLst>
            <pc:docMk/>
            <pc:sldMk cId="1645539063" sldId="633"/>
            <ac:cxnSpMk id="91" creationId="{E88D5E71-C7B3-1C73-7B16-3EB0E9632D27}"/>
          </ac:cxnSpMkLst>
        </pc:cxnChg>
        <pc:cxnChg chg="add mod">
          <ac:chgData name="Allysse Marshall" userId="57e398e5-184c-4770-be21-ac1ff17f306d" providerId="ADAL" clId="{26ADCF3A-1EEC-408F-B493-E4E6E00D2446}" dt="2025-02-27T16:22:23.138" v="35526" actId="208"/>
          <ac:cxnSpMkLst>
            <pc:docMk/>
            <pc:sldMk cId="1645539063" sldId="633"/>
            <ac:cxnSpMk id="92" creationId="{5789F719-AB72-A3D1-A249-11DF1925B778}"/>
          </ac:cxnSpMkLst>
        </pc:cxnChg>
        <pc:cxnChg chg="add mod">
          <ac:chgData name="Allysse Marshall" userId="57e398e5-184c-4770-be21-ac1ff17f306d" providerId="ADAL" clId="{26ADCF3A-1EEC-408F-B493-E4E6E00D2446}" dt="2025-02-27T16:23:38.350" v="35584"/>
          <ac:cxnSpMkLst>
            <pc:docMk/>
            <pc:sldMk cId="1645539063" sldId="633"/>
            <ac:cxnSpMk id="98" creationId="{6047F2E7-643C-1A41-96D9-C36BA47383F0}"/>
          </ac:cxnSpMkLst>
        </pc:cxnChg>
        <pc:cxnChg chg="add mod">
          <ac:chgData name="Allysse Marshall" userId="57e398e5-184c-4770-be21-ac1ff17f306d" providerId="ADAL" clId="{26ADCF3A-1EEC-408F-B493-E4E6E00D2446}" dt="2025-02-27T16:23:38.350" v="35584"/>
          <ac:cxnSpMkLst>
            <pc:docMk/>
            <pc:sldMk cId="1645539063" sldId="633"/>
            <ac:cxnSpMk id="106" creationId="{CCD6CC84-3D29-56A0-949A-6808F1D22494}"/>
          </ac:cxnSpMkLst>
        </pc:cxnChg>
        <pc:cxnChg chg="add mod">
          <ac:chgData name="Allysse Marshall" userId="57e398e5-184c-4770-be21-ac1ff17f306d" providerId="ADAL" clId="{26ADCF3A-1EEC-408F-B493-E4E6E00D2446}" dt="2025-02-27T16:23:38.350" v="35584"/>
          <ac:cxnSpMkLst>
            <pc:docMk/>
            <pc:sldMk cId="1645539063" sldId="633"/>
            <ac:cxnSpMk id="107" creationId="{C37FA4DF-8408-1FF5-FDA4-0C4212A13BEC}"/>
          </ac:cxnSpMkLst>
        </pc:cxnChg>
      </pc:sldChg>
      <pc:sldChg chg="addSp delSp modSp mod modAnim addCm delCm modCm modNotesTx">
        <pc:chgData name="Allysse Marshall" userId="57e398e5-184c-4770-be21-ac1ff17f306d" providerId="ADAL" clId="{26ADCF3A-1EEC-408F-B493-E4E6E00D2446}" dt="2025-03-04T09:05:44.243" v="58591" actId="20577"/>
        <pc:sldMkLst>
          <pc:docMk/>
          <pc:sldMk cId="590128137" sldId="634"/>
        </pc:sldMkLst>
        <pc:spChg chg="mod">
          <ac:chgData name="Allysse Marshall" userId="57e398e5-184c-4770-be21-ac1ff17f306d" providerId="ADAL" clId="{26ADCF3A-1EEC-408F-B493-E4E6E00D2446}" dt="2025-02-24T16:00:42.423" v="15523" actId="255"/>
          <ac:spMkLst>
            <pc:docMk/>
            <pc:sldMk cId="590128137" sldId="634"/>
            <ac:spMk id="2" creationId="{8668D05C-51AC-969C-D6DE-07B03DD97673}"/>
          </ac:spMkLst>
        </pc:spChg>
        <pc:spChg chg="mod">
          <ac:chgData name="Allysse Marshall" userId="57e398e5-184c-4770-be21-ac1ff17f306d" providerId="ADAL" clId="{26ADCF3A-1EEC-408F-B493-E4E6E00D2446}" dt="2025-03-04T09:02:42.094" v="58546" actId="5793"/>
          <ac:spMkLst>
            <pc:docMk/>
            <pc:sldMk cId="590128137" sldId="634"/>
            <ac:spMk id="3" creationId="{0BAFA2BA-9F8C-3F97-74AA-F90E0983A924}"/>
          </ac:spMkLst>
        </pc:spChg>
        <pc:spChg chg="add mod">
          <ac:chgData name="Allysse Marshall" userId="57e398e5-184c-4770-be21-ac1ff17f306d" providerId="ADAL" clId="{26ADCF3A-1EEC-408F-B493-E4E6E00D2446}" dt="2025-03-04T09:02:48.702" v="58548" actId="1076"/>
          <ac:spMkLst>
            <pc:docMk/>
            <pc:sldMk cId="590128137" sldId="634"/>
            <ac:spMk id="4" creationId="{F3B5EB95-FB46-5EFA-B2BF-7D8A4EEC7F37}"/>
          </ac:spMkLst>
        </pc:spChg>
        <pc:spChg chg="add mod">
          <ac:chgData name="Allysse Marshall" userId="57e398e5-184c-4770-be21-ac1ff17f306d" providerId="ADAL" clId="{26ADCF3A-1EEC-408F-B493-E4E6E00D2446}" dt="2025-03-04T09:02:56.102" v="58550" actId="1076"/>
          <ac:spMkLst>
            <pc:docMk/>
            <pc:sldMk cId="590128137" sldId="634"/>
            <ac:spMk id="5" creationId="{7B9B4956-5449-1A6F-6341-8B7C30694941}"/>
          </ac:spMkLst>
        </pc:spChg>
        <pc:spChg chg="add del">
          <ac:chgData name="Allysse Marshall" userId="57e398e5-184c-4770-be21-ac1ff17f306d" providerId="ADAL" clId="{26ADCF3A-1EEC-408F-B493-E4E6E00D2446}" dt="2025-02-28T12:49:06.944" v="52630" actId="478"/>
          <ac:spMkLst>
            <pc:docMk/>
            <pc:sldMk cId="590128137" sldId="634"/>
            <ac:spMk id="6" creationId="{2005D9B8-82C7-50B6-C6FD-8E7A11CDA310}"/>
          </ac:spMkLst>
        </pc:spChg>
        <pc:spChg chg="add mod">
          <ac:chgData name="Allysse Marshall" userId="57e398e5-184c-4770-be21-ac1ff17f306d" providerId="ADAL" clId="{26ADCF3A-1EEC-408F-B493-E4E6E00D2446}" dt="2025-03-03T14:25:15.487" v="58101" actId="1076"/>
          <ac:spMkLst>
            <pc:docMk/>
            <pc:sldMk cId="590128137" sldId="634"/>
            <ac:spMk id="6" creationId="{60779816-3C47-E354-5C58-21E9FC9EB372}"/>
          </ac:spMkLst>
        </pc:spChg>
        <pc:spChg chg="add mod">
          <ac:chgData name="Allysse Marshall" userId="57e398e5-184c-4770-be21-ac1ff17f306d" providerId="ADAL" clId="{26ADCF3A-1EEC-408F-B493-E4E6E00D2446}" dt="2025-02-28T12:51:06.515" v="52666" actId="20577"/>
          <ac:spMkLst>
            <pc:docMk/>
            <pc:sldMk cId="590128137" sldId="634"/>
            <ac:spMk id="9" creationId="{DFED2B0C-B599-0804-8EBA-7A5DD0F9B5BB}"/>
          </ac:spMkLst>
        </pc:spChg>
        <pc:spChg chg="add mod">
          <ac:chgData name="Allysse Marshall" userId="57e398e5-184c-4770-be21-ac1ff17f306d" providerId="ADAL" clId="{26ADCF3A-1EEC-408F-B493-E4E6E00D2446}" dt="2025-02-28T13:30:48.587" v="56891" actId="164"/>
          <ac:spMkLst>
            <pc:docMk/>
            <pc:sldMk cId="590128137" sldId="634"/>
            <ac:spMk id="10" creationId="{0BC642E9-9A34-E528-F751-59D89396333A}"/>
          </ac:spMkLst>
        </pc:spChg>
        <pc:spChg chg="add mod">
          <ac:chgData name="Allysse Marshall" userId="57e398e5-184c-4770-be21-ac1ff17f306d" providerId="ADAL" clId="{26ADCF3A-1EEC-408F-B493-E4E6E00D2446}" dt="2025-02-28T13:30:48.587" v="56891" actId="164"/>
          <ac:spMkLst>
            <pc:docMk/>
            <pc:sldMk cId="590128137" sldId="634"/>
            <ac:spMk id="11" creationId="{9C863B1E-15E8-7FC8-6A28-FF340857B024}"/>
          </ac:spMkLst>
        </pc:spChg>
        <pc:spChg chg="add mod">
          <ac:chgData name="Allysse Marshall" userId="57e398e5-184c-4770-be21-ac1ff17f306d" providerId="ADAL" clId="{26ADCF3A-1EEC-408F-B493-E4E6E00D2446}" dt="2025-02-28T13:30:48.587" v="56891" actId="164"/>
          <ac:spMkLst>
            <pc:docMk/>
            <pc:sldMk cId="590128137" sldId="634"/>
            <ac:spMk id="12" creationId="{0EBA8F4B-648A-73BF-F0DF-A894225D1DE6}"/>
          </ac:spMkLst>
        </pc:spChg>
        <pc:spChg chg="add mod">
          <ac:chgData name="Allysse Marshall" userId="57e398e5-184c-4770-be21-ac1ff17f306d" providerId="ADAL" clId="{26ADCF3A-1EEC-408F-B493-E4E6E00D2446}" dt="2025-02-28T13:30:48.587" v="56891" actId="164"/>
          <ac:spMkLst>
            <pc:docMk/>
            <pc:sldMk cId="590128137" sldId="634"/>
            <ac:spMk id="13" creationId="{594A75CA-CCED-BF1D-85CA-555AFE560768}"/>
          </ac:spMkLst>
        </pc:spChg>
        <pc:spChg chg="add mod">
          <ac:chgData name="Allysse Marshall" userId="57e398e5-184c-4770-be21-ac1ff17f306d" providerId="ADAL" clId="{26ADCF3A-1EEC-408F-B493-E4E6E00D2446}" dt="2025-02-28T13:30:48.587" v="56891" actId="164"/>
          <ac:spMkLst>
            <pc:docMk/>
            <pc:sldMk cId="590128137" sldId="634"/>
            <ac:spMk id="14" creationId="{9AD645E8-083A-F406-E9D9-FF574D954BD8}"/>
          </ac:spMkLst>
        </pc:spChg>
        <pc:spChg chg="add mod">
          <ac:chgData name="Allysse Marshall" userId="57e398e5-184c-4770-be21-ac1ff17f306d" providerId="ADAL" clId="{26ADCF3A-1EEC-408F-B493-E4E6E00D2446}" dt="2025-02-28T13:30:48.587" v="56891" actId="164"/>
          <ac:spMkLst>
            <pc:docMk/>
            <pc:sldMk cId="590128137" sldId="634"/>
            <ac:spMk id="15" creationId="{2C6AC7FE-91EE-A8EE-5020-49CCEB1D3A0C}"/>
          </ac:spMkLst>
        </pc:spChg>
        <pc:spChg chg="add mod">
          <ac:chgData name="Allysse Marshall" userId="57e398e5-184c-4770-be21-ac1ff17f306d" providerId="ADAL" clId="{26ADCF3A-1EEC-408F-B493-E4E6E00D2446}" dt="2025-02-28T13:30:48.587" v="56891" actId="164"/>
          <ac:spMkLst>
            <pc:docMk/>
            <pc:sldMk cId="590128137" sldId="634"/>
            <ac:spMk id="16" creationId="{4DED8A60-68C4-C8BA-BD6D-A47890F48C4A}"/>
          </ac:spMkLst>
        </pc:spChg>
        <pc:grpChg chg="add mod">
          <ac:chgData name="Allysse Marshall" userId="57e398e5-184c-4770-be21-ac1ff17f306d" providerId="ADAL" clId="{26ADCF3A-1EEC-408F-B493-E4E6E00D2446}" dt="2025-02-28T13:34:02.505" v="57247" actId="962"/>
          <ac:grpSpMkLst>
            <pc:docMk/>
            <pc:sldMk cId="590128137" sldId="634"/>
            <ac:grpSpMk id="17" creationId="{A8D2220F-5632-186F-2E91-42E640386F48}"/>
          </ac:grpSpMkLst>
        </pc:grpChg>
        <pc:picChg chg="add mod">
          <ac:chgData name="Allysse Marshall" userId="57e398e5-184c-4770-be21-ac1ff17f306d" providerId="ADAL" clId="{26ADCF3A-1EEC-408F-B493-E4E6E00D2446}" dt="2025-02-28T13:30:48.587" v="56891" actId="164"/>
          <ac:picMkLst>
            <pc:docMk/>
            <pc:sldMk cId="590128137" sldId="634"/>
            <ac:picMk id="8" creationId="{9855DDF1-625B-912C-1FFD-9D8FF7C45285}"/>
          </ac:picMkLst>
        </pc:picChg>
        <pc:picChg chg="add del mod">
          <ac:chgData name="Allysse Marshall" userId="57e398e5-184c-4770-be21-ac1ff17f306d" providerId="ADAL" clId="{26ADCF3A-1EEC-408F-B493-E4E6E00D2446}" dt="2025-02-28T12:49:04.949" v="52627" actId="478"/>
          <ac:picMkLst>
            <pc:docMk/>
            <pc:sldMk cId="590128137" sldId="634"/>
            <ac:picMk id="1026" creationId="{76F0DFD2-0078-917D-2544-FBCD1F3CA1BD}"/>
          </ac:picMkLst>
        </pc:picChg>
        <pc:picChg chg="add del mod">
          <ac:chgData name="Allysse Marshall" userId="57e398e5-184c-4770-be21-ac1ff17f306d" providerId="ADAL" clId="{26ADCF3A-1EEC-408F-B493-E4E6E00D2446}" dt="2025-02-06T10:25:47.917" v="1044" actId="478"/>
          <ac:picMkLst>
            <pc:docMk/>
            <pc:sldMk cId="590128137" sldId="634"/>
            <ac:picMk id="2050" creationId="{7031DDFC-5B64-87C0-750B-EEF5B4016F94}"/>
          </ac:picMkLst>
        </pc:picChg>
      </pc:sldChg>
      <pc:sldChg chg="modSp del mod ord addCm">
        <pc:chgData name="Allysse Marshall" userId="57e398e5-184c-4770-be21-ac1ff17f306d" providerId="ADAL" clId="{26ADCF3A-1EEC-408F-B493-E4E6E00D2446}" dt="2025-02-24T18:38:35.740" v="15593" actId="47"/>
        <pc:sldMkLst>
          <pc:docMk/>
          <pc:sldMk cId="3918323150" sldId="635"/>
        </pc:sldMkLst>
        <pc:spChg chg="mod">
          <ac:chgData name="Allysse Marshall" userId="57e398e5-184c-4770-be21-ac1ff17f306d" providerId="ADAL" clId="{26ADCF3A-1EEC-408F-B493-E4E6E00D2446}" dt="2025-02-06T16:39:07.494" v="7739" actId="14100"/>
          <ac:spMkLst>
            <pc:docMk/>
            <pc:sldMk cId="3918323150" sldId="635"/>
            <ac:spMk id="2" creationId="{003EE679-6C18-76F0-8FF6-F8B213CC4A26}"/>
          </ac:spMkLst>
        </pc:spChg>
        <pc:spChg chg="mod">
          <ac:chgData name="Allysse Marshall" userId="57e398e5-184c-4770-be21-ac1ff17f306d" providerId="ADAL" clId="{26ADCF3A-1EEC-408F-B493-E4E6E00D2446}" dt="2025-02-11T12:30:55.025" v="9807" actId="20577"/>
          <ac:spMkLst>
            <pc:docMk/>
            <pc:sldMk cId="3918323150" sldId="635"/>
            <ac:spMk id="3" creationId="{1A61735E-1B33-63AF-5617-393C86BE4FCF}"/>
          </ac:spMkLst>
        </pc:spChg>
      </pc:sldChg>
      <pc:sldChg chg="addSp delSp modSp mod ord modAnim modShow modNotesTx">
        <pc:chgData name="Allysse Marshall" userId="57e398e5-184c-4770-be21-ac1ff17f306d" providerId="ADAL" clId="{26ADCF3A-1EEC-408F-B493-E4E6E00D2446}" dt="2025-03-04T08:40:01.373" v="58529"/>
        <pc:sldMkLst>
          <pc:docMk/>
          <pc:sldMk cId="45379502" sldId="636"/>
        </pc:sldMkLst>
        <pc:spChg chg="mod">
          <ac:chgData name="Allysse Marshall" userId="57e398e5-184c-4770-be21-ac1ff17f306d" providerId="ADAL" clId="{26ADCF3A-1EEC-408F-B493-E4E6E00D2446}" dt="2025-02-28T08:42:02.165" v="44928" actId="14100"/>
          <ac:spMkLst>
            <pc:docMk/>
            <pc:sldMk cId="45379502" sldId="636"/>
            <ac:spMk id="2" creationId="{003EE679-6C18-76F0-8FF6-F8B213CC4A26}"/>
          </ac:spMkLst>
        </pc:spChg>
        <pc:spChg chg="mod">
          <ac:chgData name="Allysse Marshall" userId="57e398e5-184c-4770-be21-ac1ff17f306d" providerId="ADAL" clId="{26ADCF3A-1EEC-408F-B493-E4E6E00D2446}" dt="2025-03-04T08:32:50.570" v="58528" actId="20577"/>
          <ac:spMkLst>
            <pc:docMk/>
            <pc:sldMk cId="45379502" sldId="636"/>
            <ac:spMk id="3" creationId="{1A61735E-1B33-63AF-5617-393C86BE4FCF}"/>
          </ac:spMkLst>
        </pc:spChg>
        <pc:spChg chg="mod">
          <ac:chgData name="Allysse Marshall" userId="57e398e5-184c-4770-be21-ac1ff17f306d" providerId="ADAL" clId="{26ADCF3A-1EEC-408F-B493-E4E6E00D2446}" dt="2025-02-26T17:07:03.896" v="25169" actId="1076"/>
          <ac:spMkLst>
            <pc:docMk/>
            <pc:sldMk cId="45379502" sldId="636"/>
            <ac:spMk id="4" creationId="{5453BEA7-9935-B2EE-A86B-7209A5278732}"/>
          </ac:spMkLst>
        </pc:spChg>
        <pc:spChg chg="add del mod">
          <ac:chgData name="Allysse Marshall" userId="57e398e5-184c-4770-be21-ac1ff17f306d" providerId="ADAL" clId="{26ADCF3A-1EEC-408F-B493-E4E6E00D2446}" dt="2025-02-26T17:06:56.581" v="25162" actId="478"/>
          <ac:spMkLst>
            <pc:docMk/>
            <pc:sldMk cId="45379502" sldId="636"/>
            <ac:spMk id="5" creationId="{D1D8603B-34D6-F9F2-4986-9A493FF94B7C}"/>
          </ac:spMkLst>
        </pc:spChg>
        <pc:spChg chg="add mod">
          <ac:chgData name="Allysse Marshall" userId="57e398e5-184c-4770-be21-ac1ff17f306d" providerId="ADAL" clId="{26ADCF3A-1EEC-408F-B493-E4E6E00D2446}" dt="2025-02-28T08:46:41.335" v="44944" actId="1036"/>
          <ac:spMkLst>
            <pc:docMk/>
            <pc:sldMk cId="45379502" sldId="636"/>
            <ac:spMk id="5" creationId="{F100627E-0E03-BE53-F6A1-F11A19063C21}"/>
          </ac:spMkLst>
        </pc:spChg>
        <pc:spChg chg="add mod">
          <ac:chgData name="Allysse Marshall" userId="57e398e5-184c-4770-be21-ac1ff17f306d" providerId="ADAL" clId="{26ADCF3A-1EEC-408F-B493-E4E6E00D2446}" dt="2025-02-24T18:36:11.509" v="15575" actId="20577"/>
          <ac:spMkLst>
            <pc:docMk/>
            <pc:sldMk cId="45379502" sldId="636"/>
            <ac:spMk id="6" creationId="{9D388FA7-1237-6AAF-5EC9-09DF3E503632}"/>
          </ac:spMkLst>
        </pc:spChg>
        <pc:spChg chg="add mod">
          <ac:chgData name="Allysse Marshall" userId="57e398e5-184c-4770-be21-ac1ff17f306d" providerId="ADAL" clId="{26ADCF3A-1EEC-408F-B493-E4E6E00D2446}" dt="2025-02-26T17:11:38.732" v="25192" actId="1076"/>
          <ac:spMkLst>
            <pc:docMk/>
            <pc:sldMk cId="45379502" sldId="636"/>
            <ac:spMk id="9" creationId="{C86B7E75-7868-7930-6C09-CFE5FC61C2B1}"/>
          </ac:spMkLst>
        </pc:spChg>
        <pc:spChg chg="add mod">
          <ac:chgData name="Allysse Marshall" userId="57e398e5-184c-4770-be21-ac1ff17f306d" providerId="ADAL" clId="{26ADCF3A-1EEC-408F-B493-E4E6E00D2446}" dt="2025-02-26T17:30:06.705" v="25965" actId="20577"/>
          <ac:spMkLst>
            <pc:docMk/>
            <pc:sldMk cId="45379502" sldId="636"/>
            <ac:spMk id="10" creationId="{1A49F55D-9E06-2702-88C1-14CB02834BEA}"/>
          </ac:spMkLst>
        </pc:spChg>
        <pc:picChg chg="add mod modCrop">
          <ac:chgData name="Allysse Marshall" userId="57e398e5-184c-4770-be21-ac1ff17f306d" providerId="ADAL" clId="{26ADCF3A-1EEC-408F-B493-E4E6E00D2446}" dt="2025-02-26T17:11:04.975" v="25184" actId="1076"/>
          <ac:picMkLst>
            <pc:docMk/>
            <pc:sldMk cId="45379502" sldId="636"/>
            <ac:picMk id="8" creationId="{EBBCBB85-E624-1D65-AB37-F044CE85D128}"/>
          </ac:picMkLst>
        </pc:picChg>
        <pc:picChg chg="add del mod">
          <ac:chgData name="Allysse Marshall" userId="57e398e5-184c-4770-be21-ac1ff17f306d" providerId="ADAL" clId="{26ADCF3A-1EEC-408F-B493-E4E6E00D2446}" dt="2025-02-24T11:11:16.647" v="15330" actId="478"/>
          <ac:picMkLst>
            <pc:docMk/>
            <pc:sldMk cId="45379502" sldId="636"/>
            <ac:picMk id="1026" creationId="{92A4ED91-2E1E-5D1C-CB74-BEEB2A9BAD5F}"/>
          </ac:picMkLst>
        </pc:picChg>
        <pc:picChg chg="add mod">
          <ac:chgData name="Allysse Marshall" userId="57e398e5-184c-4770-be21-ac1ff17f306d" providerId="ADAL" clId="{26ADCF3A-1EEC-408F-B493-E4E6E00D2446}" dt="2025-02-28T08:45:42.241" v="44933" actId="1076"/>
          <ac:picMkLst>
            <pc:docMk/>
            <pc:sldMk cId="45379502" sldId="636"/>
            <ac:picMk id="1026" creationId="{A16D19A2-C729-C090-A37A-ADE16D0747CE}"/>
          </ac:picMkLst>
        </pc:picChg>
        <pc:picChg chg="add mod">
          <ac:chgData name="Allysse Marshall" userId="57e398e5-184c-4770-be21-ac1ff17f306d" providerId="ADAL" clId="{26ADCF3A-1EEC-408F-B493-E4E6E00D2446}" dt="2025-02-28T13:35:16.125" v="57944" actId="962"/>
          <ac:picMkLst>
            <pc:docMk/>
            <pc:sldMk cId="45379502" sldId="636"/>
            <ac:picMk id="5122" creationId="{AEC131F2-F01D-0FCE-1020-54EFC93C4429}"/>
          </ac:picMkLst>
        </pc:picChg>
      </pc:sldChg>
      <pc:sldChg chg="addSp modSp mod ord modAnim addCm delCm modNotesTx">
        <pc:chgData name="Allysse Marshall" userId="57e398e5-184c-4770-be21-ac1ff17f306d" providerId="ADAL" clId="{26ADCF3A-1EEC-408F-B493-E4E6E00D2446}" dt="2025-03-03T14:50:58.034" v="58114" actId="20577"/>
        <pc:sldMkLst>
          <pc:docMk/>
          <pc:sldMk cId="3806310729" sldId="637"/>
        </pc:sldMkLst>
        <pc:spChg chg="mod">
          <ac:chgData name="Allysse Marshall" userId="57e398e5-184c-4770-be21-ac1ff17f306d" providerId="ADAL" clId="{26ADCF3A-1EEC-408F-B493-E4E6E00D2446}" dt="2025-02-26T16:02:54.532" v="19188" actId="20577"/>
          <ac:spMkLst>
            <pc:docMk/>
            <pc:sldMk cId="3806310729" sldId="637"/>
            <ac:spMk id="2" creationId="{1A579BDE-C174-7D2E-1826-69B8687C2218}"/>
          </ac:spMkLst>
        </pc:spChg>
        <pc:spChg chg="mod">
          <ac:chgData name="Allysse Marshall" userId="57e398e5-184c-4770-be21-ac1ff17f306d" providerId="ADAL" clId="{26ADCF3A-1EEC-408F-B493-E4E6E00D2446}" dt="2025-02-26T17:01:53.724" v="24934" actId="6549"/>
          <ac:spMkLst>
            <pc:docMk/>
            <pc:sldMk cId="3806310729" sldId="637"/>
            <ac:spMk id="3" creationId="{09A5BDDC-9A3F-72A8-6523-45B68F5AC3FD}"/>
          </ac:spMkLst>
        </pc:spChg>
        <pc:spChg chg="add mod">
          <ac:chgData name="Allysse Marshall" userId="57e398e5-184c-4770-be21-ac1ff17f306d" providerId="ADAL" clId="{26ADCF3A-1EEC-408F-B493-E4E6E00D2446}" dt="2025-02-26T17:01:32.242" v="24927" actId="1076"/>
          <ac:spMkLst>
            <pc:docMk/>
            <pc:sldMk cId="3806310729" sldId="637"/>
            <ac:spMk id="5" creationId="{6CDD8703-CBDA-C221-57F6-B45A41B5DC9D}"/>
          </ac:spMkLst>
        </pc:spChg>
        <pc:spChg chg="add mod">
          <ac:chgData name="Allysse Marshall" userId="57e398e5-184c-4770-be21-ac1ff17f306d" providerId="ADAL" clId="{26ADCF3A-1EEC-408F-B493-E4E6E00D2446}" dt="2025-02-26T16:33:16.893" v="21421" actId="1076"/>
          <ac:spMkLst>
            <pc:docMk/>
            <pc:sldMk cId="3806310729" sldId="637"/>
            <ac:spMk id="6" creationId="{F33841C9-E01A-612A-3960-AB0DB823BD5B}"/>
          </ac:spMkLst>
        </pc:spChg>
        <pc:spChg chg="add mod">
          <ac:chgData name="Allysse Marshall" userId="57e398e5-184c-4770-be21-ac1ff17f306d" providerId="ADAL" clId="{26ADCF3A-1EEC-408F-B493-E4E6E00D2446}" dt="2025-02-26T16:33:59.524" v="21467" actId="14100"/>
          <ac:spMkLst>
            <pc:docMk/>
            <pc:sldMk cId="3806310729" sldId="637"/>
            <ac:spMk id="7" creationId="{01ED8258-79A1-FCBD-1D5D-C62DE8340C14}"/>
          </ac:spMkLst>
        </pc:spChg>
        <pc:spChg chg="add mod">
          <ac:chgData name="Allysse Marshall" userId="57e398e5-184c-4770-be21-ac1ff17f306d" providerId="ADAL" clId="{26ADCF3A-1EEC-408F-B493-E4E6E00D2446}" dt="2025-02-26T17:01:12.059" v="24920" actId="1076"/>
          <ac:spMkLst>
            <pc:docMk/>
            <pc:sldMk cId="3806310729" sldId="637"/>
            <ac:spMk id="9" creationId="{0B5205F7-FC88-4925-0763-F1B3C406957C}"/>
          </ac:spMkLst>
        </pc:spChg>
        <pc:picChg chg="add mod">
          <ac:chgData name="Allysse Marshall" userId="57e398e5-184c-4770-be21-ac1ff17f306d" providerId="ADAL" clId="{26ADCF3A-1EEC-408F-B493-E4E6E00D2446}" dt="2025-02-26T17:01:43.656" v="24932" actId="1076"/>
          <ac:picMkLst>
            <pc:docMk/>
            <pc:sldMk cId="3806310729" sldId="637"/>
            <ac:picMk id="4" creationId="{ABD6CF4E-2CA3-4D9A-50DC-4C322DD94280}"/>
          </ac:picMkLst>
        </pc:picChg>
        <pc:picChg chg="add mod">
          <ac:chgData name="Allysse Marshall" userId="57e398e5-184c-4770-be21-ac1ff17f306d" providerId="ADAL" clId="{26ADCF3A-1EEC-408F-B493-E4E6E00D2446}" dt="2025-02-26T17:01:45.843" v="24933" actId="14100"/>
          <ac:picMkLst>
            <pc:docMk/>
            <pc:sldMk cId="3806310729" sldId="637"/>
            <ac:picMk id="8" creationId="{DDF2103A-C303-14AD-3933-F6E2EFFBC221}"/>
          </ac:picMkLst>
        </pc:picChg>
        <pc:picChg chg="add mod">
          <ac:chgData name="Allysse Marshall" userId="57e398e5-184c-4770-be21-ac1ff17f306d" providerId="ADAL" clId="{26ADCF3A-1EEC-408F-B493-E4E6E00D2446}" dt="2025-02-26T16:33:14.296" v="21420" actId="1076"/>
          <ac:picMkLst>
            <pc:docMk/>
            <pc:sldMk cId="3806310729" sldId="637"/>
            <ac:picMk id="3074" creationId="{F158AA3C-E685-8015-2F22-D1CBBC460088}"/>
          </ac:picMkLst>
        </pc:picChg>
        <pc:picChg chg="add mod">
          <ac:chgData name="Allysse Marshall" userId="57e398e5-184c-4770-be21-ac1ff17f306d" providerId="ADAL" clId="{26ADCF3A-1EEC-408F-B493-E4E6E00D2446}" dt="2025-02-27T14:43:36.647" v="30264" actId="962"/>
          <ac:picMkLst>
            <pc:docMk/>
            <pc:sldMk cId="3806310729" sldId="637"/>
            <ac:picMk id="3076" creationId="{BC63C959-23AE-C7C3-4C94-29B42E1BBFFB}"/>
          </ac:picMkLst>
        </pc:picChg>
      </pc:sldChg>
      <pc:sldChg chg="addSp delSp modSp mod ord modNotesTx">
        <pc:chgData name="Allysse Marshall" userId="57e398e5-184c-4770-be21-ac1ff17f306d" providerId="ADAL" clId="{26ADCF3A-1EEC-408F-B493-E4E6E00D2446}" dt="2025-03-03T16:05:59.396" v="58397" actId="20577"/>
        <pc:sldMkLst>
          <pc:docMk/>
          <pc:sldMk cId="1623202771" sldId="638"/>
        </pc:sldMkLst>
        <pc:spChg chg="mod">
          <ac:chgData name="Allysse Marshall" userId="57e398e5-184c-4770-be21-ac1ff17f306d" providerId="ADAL" clId="{26ADCF3A-1EEC-408F-B493-E4E6E00D2446}" dt="2025-02-24T16:01:04.019" v="15527" actId="255"/>
          <ac:spMkLst>
            <pc:docMk/>
            <pc:sldMk cId="1623202771" sldId="638"/>
            <ac:spMk id="2" creationId="{A6417FE0-0408-3905-A3E0-EF273A316B42}"/>
          </ac:spMkLst>
        </pc:spChg>
        <pc:spChg chg="del">
          <ac:chgData name="Allysse Marshall" userId="57e398e5-184c-4770-be21-ac1ff17f306d" providerId="ADAL" clId="{26ADCF3A-1EEC-408F-B493-E4E6E00D2446}" dt="2025-02-06T10:07:19.479" v="884" actId="478"/>
          <ac:spMkLst>
            <pc:docMk/>
            <pc:sldMk cId="1623202771" sldId="638"/>
            <ac:spMk id="3" creationId="{4BADC4FB-A922-7C15-8A0D-D0394911433E}"/>
          </ac:spMkLst>
        </pc:spChg>
        <pc:spChg chg="add del mod">
          <ac:chgData name="Allysse Marshall" userId="57e398e5-184c-4770-be21-ac1ff17f306d" providerId="ADAL" clId="{26ADCF3A-1EEC-408F-B493-E4E6E00D2446}" dt="2025-02-06T10:36:40.611" v="1097" actId="478"/>
          <ac:spMkLst>
            <pc:docMk/>
            <pc:sldMk cId="1623202771" sldId="638"/>
            <ac:spMk id="4" creationId="{C8DB9668-204D-06E4-5423-E1A3F8EF0600}"/>
          </ac:spMkLst>
        </pc:spChg>
        <pc:spChg chg="add mod">
          <ac:chgData name="Allysse Marshall" userId="57e398e5-184c-4770-be21-ac1ff17f306d" providerId="ADAL" clId="{26ADCF3A-1EEC-408F-B493-E4E6E00D2446}" dt="2025-02-06T10:39:19.524" v="1156" actId="20577"/>
          <ac:spMkLst>
            <pc:docMk/>
            <pc:sldMk cId="1623202771" sldId="638"/>
            <ac:spMk id="5" creationId="{1A3ABCF7-6B01-8521-74DA-F8C59C54C96E}"/>
          </ac:spMkLst>
        </pc:spChg>
        <pc:picChg chg="add del mod">
          <ac:chgData name="Allysse Marshall" userId="57e398e5-184c-4770-be21-ac1ff17f306d" providerId="ADAL" clId="{26ADCF3A-1EEC-408F-B493-E4E6E00D2446}" dt="2025-02-06T10:36:39.669" v="1096" actId="478"/>
          <ac:picMkLst>
            <pc:docMk/>
            <pc:sldMk cId="1623202771" sldId="638"/>
            <ac:picMk id="1026" creationId="{1A8221D2-887D-E0AE-9F3C-5EAB435071B2}"/>
          </ac:picMkLst>
        </pc:picChg>
        <pc:picChg chg="add mod">
          <ac:chgData name="Allysse Marshall" userId="57e398e5-184c-4770-be21-ac1ff17f306d" providerId="ADAL" clId="{26ADCF3A-1EEC-408F-B493-E4E6E00D2446}" dt="2025-02-06T10:36:42.753" v="1098" actId="1076"/>
          <ac:picMkLst>
            <pc:docMk/>
            <pc:sldMk cId="1623202771" sldId="638"/>
            <ac:picMk id="1028" creationId="{6E58C24A-9D43-5D7F-2033-474604086863}"/>
          </ac:picMkLst>
        </pc:picChg>
      </pc:sldChg>
      <pc:sldChg chg="addSp delSp modSp mod ord modAnim modShow addCm delCm modNotesTx">
        <pc:chgData name="Allysse Marshall" userId="57e398e5-184c-4770-be21-ac1ff17f306d" providerId="ADAL" clId="{26ADCF3A-1EEC-408F-B493-E4E6E00D2446}" dt="2025-03-04T08:42:23.771" v="58531"/>
        <pc:sldMkLst>
          <pc:docMk/>
          <pc:sldMk cId="1502877418" sldId="639"/>
        </pc:sldMkLst>
        <pc:spChg chg="mod">
          <ac:chgData name="Allysse Marshall" userId="57e398e5-184c-4770-be21-ac1ff17f306d" providerId="ADAL" clId="{26ADCF3A-1EEC-408F-B493-E4E6E00D2446}" dt="2025-02-24T16:02:14.141" v="15542" actId="255"/>
          <ac:spMkLst>
            <pc:docMk/>
            <pc:sldMk cId="1502877418" sldId="639"/>
            <ac:spMk id="2" creationId="{7F162F55-0E05-30D7-0EAF-80C5AE045674}"/>
          </ac:spMkLst>
        </pc:spChg>
        <pc:spChg chg="mod">
          <ac:chgData name="Allysse Marshall" userId="57e398e5-184c-4770-be21-ac1ff17f306d" providerId="ADAL" clId="{26ADCF3A-1EEC-408F-B493-E4E6E00D2446}" dt="2025-02-28T13:24:42.627" v="56766" actId="20577"/>
          <ac:spMkLst>
            <pc:docMk/>
            <pc:sldMk cId="1502877418" sldId="639"/>
            <ac:spMk id="3" creationId="{7E06DB93-D1D3-1347-F376-A0A61AEA7F5E}"/>
          </ac:spMkLst>
        </pc:spChg>
        <pc:spChg chg="add del mod">
          <ac:chgData name="Allysse Marshall" userId="57e398e5-184c-4770-be21-ac1ff17f306d" providerId="ADAL" clId="{26ADCF3A-1EEC-408F-B493-E4E6E00D2446}" dt="2025-02-28T10:10:24.479" v="48672"/>
          <ac:spMkLst>
            <pc:docMk/>
            <pc:sldMk cId="1502877418" sldId="639"/>
            <ac:spMk id="4" creationId="{D00590B7-3113-3B0F-EB6F-4703BAF67DDC}"/>
          </ac:spMkLst>
        </pc:spChg>
        <pc:picChg chg="add mod">
          <ac:chgData name="Allysse Marshall" userId="57e398e5-184c-4770-be21-ac1ff17f306d" providerId="ADAL" clId="{26ADCF3A-1EEC-408F-B493-E4E6E00D2446}" dt="2025-02-28T13:35:03.102" v="57854" actId="962"/>
          <ac:picMkLst>
            <pc:docMk/>
            <pc:sldMk cId="1502877418" sldId="639"/>
            <ac:picMk id="5" creationId="{4694B7FC-EBB0-C588-B351-DBD92A81A21E}"/>
          </ac:picMkLst>
        </pc:picChg>
      </pc:sldChg>
      <pc:sldChg chg="del mod ord modShow modNotesTx">
        <pc:chgData name="Allysse Marshall" userId="57e398e5-184c-4770-be21-ac1ff17f306d" providerId="ADAL" clId="{26ADCF3A-1EEC-408F-B493-E4E6E00D2446}" dt="2025-02-24T09:47:57.614" v="12694" actId="47"/>
        <pc:sldMkLst>
          <pc:docMk/>
          <pc:sldMk cId="3403714807" sldId="640"/>
        </pc:sldMkLst>
      </pc:sldChg>
      <pc:sldChg chg="modSp del mod ord addCm">
        <pc:chgData name="Allysse Marshall" userId="57e398e5-184c-4770-be21-ac1ff17f306d" providerId="ADAL" clId="{26ADCF3A-1EEC-408F-B493-E4E6E00D2446}" dt="2025-02-24T18:37:52.982" v="15592" actId="47"/>
        <pc:sldMkLst>
          <pc:docMk/>
          <pc:sldMk cId="694135679" sldId="641"/>
        </pc:sldMkLst>
        <pc:spChg chg="mod">
          <ac:chgData name="Allysse Marshall" userId="57e398e5-184c-4770-be21-ac1ff17f306d" providerId="ADAL" clId="{26ADCF3A-1EEC-408F-B493-E4E6E00D2446}" dt="2025-02-24T16:02:28.839" v="15547" actId="27636"/>
          <ac:spMkLst>
            <pc:docMk/>
            <pc:sldMk cId="694135679" sldId="641"/>
            <ac:spMk id="2" creationId="{F956B372-D7F0-84B5-7D96-79610DAE34B5}"/>
          </ac:spMkLst>
        </pc:spChg>
        <pc:spChg chg="mod">
          <ac:chgData name="Allysse Marshall" userId="57e398e5-184c-4770-be21-ac1ff17f306d" providerId="ADAL" clId="{26ADCF3A-1EEC-408F-B493-E4E6E00D2446}" dt="2025-02-24T16:02:25.717" v="15545" actId="255"/>
          <ac:spMkLst>
            <pc:docMk/>
            <pc:sldMk cId="694135679" sldId="641"/>
            <ac:spMk id="3" creationId="{F0AAE7E8-9DE7-22DA-5189-EA5480CD76FA}"/>
          </ac:spMkLst>
        </pc:spChg>
      </pc:sldChg>
      <pc:sldChg chg="addSp modSp mod modAnim modNotesTx">
        <pc:chgData name="Allysse Marshall" userId="57e398e5-184c-4770-be21-ac1ff17f306d" providerId="ADAL" clId="{26ADCF3A-1EEC-408F-B493-E4E6E00D2446}" dt="2025-02-28T12:52:51.962" v="52889" actId="20577"/>
        <pc:sldMkLst>
          <pc:docMk/>
          <pc:sldMk cId="3523322444" sldId="642"/>
        </pc:sldMkLst>
        <pc:spChg chg="mod">
          <ac:chgData name="Allysse Marshall" userId="57e398e5-184c-4770-be21-ac1ff17f306d" providerId="ADAL" clId="{26ADCF3A-1EEC-408F-B493-E4E6E00D2446}" dt="2025-02-05T09:30:30.092" v="20" actId="20577"/>
          <ac:spMkLst>
            <pc:docMk/>
            <pc:sldMk cId="3523322444" sldId="642"/>
            <ac:spMk id="2" creationId="{CEF5BFFF-DCF5-4E39-AB9D-797746EE961C}"/>
          </ac:spMkLst>
        </pc:spChg>
        <pc:spChg chg="mod">
          <ac:chgData name="Allysse Marshall" userId="57e398e5-184c-4770-be21-ac1ff17f306d" providerId="ADAL" clId="{26ADCF3A-1EEC-408F-B493-E4E6E00D2446}" dt="2025-02-26T14:49:41.369" v="15683" actId="15"/>
          <ac:spMkLst>
            <pc:docMk/>
            <pc:sldMk cId="3523322444" sldId="642"/>
            <ac:spMk id="3" creationId="{E0F0332A-E8C1-F2D2-45CD-B5E0C118D914}"/>
          </ac:spMkLst>
        </pc:spChg>
        <pc:spChg chg="mod">
          <ac:chgData name="Allysse Marshall" userId="57e398e5-184c-4770-be21-ac1ff17f306d" providerId="ADAL" clId="{26ADCF3A-1EEC-408F-B493-E4E6E00D2446}" dt="2025-02-07T09:33:53.390" v="9022" actId="962"/>
          <ac:spMkLst>
            <pc:docMk/>
            <pc:sldMk cId="3523322444" sldId="642"/>
            <ac:spMk id="4" creationId="{60E8A3B6-54AD-5CAA-E0CA-65196EEDC332}"/>
          </ac:spMkLst>
        </pc:spChg>
        <pc:spChg chg="mod">
          <ac:chgData name="Allysse Marshall" userId="57e398e5-184c-4770-be21-ac1ff17f306d" providerId="ADAL" clId="{26ADCF3A-1EEC-408F-B493-E4E6E00D2446}" dt="2025-02-07T09:33:56.694" v="9046" actId="962"/>
          <ac:spMkLst>
            <pc:docMk/>
            <pc:sldMk cId="3523322444" sldId="642"/>
            <ac:spMk id="5" creationId="{02E409D2-BD0E-7799-5F34-C1C2F1D56D34}"/>
          </ac:spMkLst>
        </pc:spChg>
        <pc:spChg chg="mod">
          <ac:chgData name="Allysse Marshall" userId="57e398e5-184c-4770-be21-ac1ff17f306d" providerId="ADAL" clId="{26ADCF3A-1EEC-408F-B493-E4E6E00D2446}" dt="2025-02-07T09:33:59.604" v="9068" actId="962"/>
          <ac:spMkLst>
            <pc:docMk/>
            <pc:sldMk cId="3523322444" sldId="642"/>
            <ac:spMk id="6" creationId="{A2BA2BD5-84FB-3201-2A1F-9BE6774C1323}"/>
          </ac:spMkLst>
        </pc:spChg>
        <pc:spChg chg="add mod">
          <ac:chgData name="Allysse Marshall" userId="57e398e5-184c-4770-be21-ac1ff17f306d" providerId="ADAL" clId="{26ADCF3A-1EEC-408F-B493-E4E6E00D2446}" dt="2025-02-05T15:12:44.460" v="698" actId="1076"/>
          <ac:spMkLst>
            <pc:docMk/>
            <pc:sldMk cId="3523322444" sldId="642"/>
            <ac:spMk id="7" creationId="{BC1CC7E4-8F8A-4FAF-2BCB-1B712C4B59A8}"/>
          </ac:spMkLst>
        </pc:spChg>
        <pc:spChg chg="add mod">
          <ac:chgData name="Allysse Marshall" userId="57e398e5-184c-4770-be21-ac1ff17f306d" providerId="ADAL" clId="{26ADCF3A-1EEC-408F-B493-E4E6E00D2446}" dt="2025-02-05T15:12:39.667" v="697" actId="1076"/>
          <ac:spMkLst>
            <pc:docMk/>
            <pc:sldMk cId="3523322444" sldId="642"/>
            <ac:spMk id="8" creationId="{EABEAB07-35DA-0081-F29E-B672E353C7ED}"/>
          </ac:spMkLst>
        </pc:spChg>
        <pc:spChg chg="add mod">
          <ac:chgData name="Allysse Marshall" userId="57e398e5-184c-4770-be21-ac1ff17f306d" providerId="ADAL" clId="{26ADCF3A-1EEC-408F-B493-E4E6E00D2446}" dt="2025-02-06T15:26:11.236" v="6095" actId="1076"/>
          <ac:spMkLst>
            <pc:docMk/>
            <pc:sldMk cId="3523322444" sldId="642"/>
            <ac:spMk id="9" creationId="{1581F6A8-4593-08B8-BE0A-A315B15321FD}"/>
          </ac:spMkLst>
        </pc:spChg>
        <pc:spChg chg="add mod">
          <ac:chgData name="Allysse Marshall" userId="57e398e5-184c-4770-be21-ac1ff17f306d" providerId="ADAL" clId="{26ADCF3A-1EEC-408F-B493-E4E6E00D2446}" dt="2025-02-06T15:26:18.804" v="6103" actId="1076"/>
          <ac:spMkLst>
            <pc:docMk/>
            <pc:sldMk cId="3523322444" sldId="642"/>
            <ac:spMk id="10" creationId="{A117C1D2-8C66-55FD-FF09-369335A12CB9}"/>
          </ac:spMkLst>
        </pc:spChg>
        <pc:spChg chg="add mod">
          <ac:chgData name="Allysse Marshall" userId="57e398e5-184c-4770-be21-ac1ff17f306d" providerId="ADAL" clId="{26ADCF3A-1EEC-408F-B493-E4E6E00D2446}" dt="2025-02-06T15:26:27.547" v="6118" actId="1076"/>
          <ac:spMkLst>
            <pc:docMk/>
            <pc:sldMk cId="3523322444" sldId="642"/>
            <ac:spMk id="11" creationId="{F83742D6-018A-55A4-8E1B-C9C7280BFF09}"/>
          </ac:spMkLst>
        </pc:spChg>
        <pc:spChg chg="add mod">
          <ac:chgData name="Allysse Marshall" userId="57e398e5-184c-4770-be21-ac1ff17f306d" providerId="ADAL" clId="{26ADCF3A-1EEC-408F-B493-E4E6E00D2446}" dt="2025-02-28T10:36:00.775" v="48865" actId="20577"/>
          <ac:spMkLst>
            <pc:docMk/>
            <pc:sldMk cId="3523322444" sldId="642"/>
            <ac:spMk id="12" creationId="{CBC2FB30-FDE2-A582-FE3D-D6AF912FDBF7}"/>
          </ac:spMkLst>
        </pc:spChg>
      </pc:sldChg>
      <pc:sldChg chg="modSp del mod ord">
        <pc:chgData name="Allysse Marshall" userId="57e398e5-184c-4770-be21-ac1ff17f306d" providerId="ADAL" clId="{26ADCF3A-1EEC-408F-B493-E4E6E00D2446}" dt="2025-02-24T18:38:55.836" v="15594" actId="47"/>
        <pc:sldMkLst>
          <pc:docMk/>
          <pc:sldMk cId="89485379" sldId="646"/>
        </pc:sldMkLst>
        <pc:spChg chg="mod">
          <ac:chgData name="Allysse Marshall" userId="57e398e5-184c-4770-be21-ac1ff17f306d" providerId="ADAL" clId="{26ADCF3A-1EEC-408F-B493-E4E6E00D2446}" dt="2025-02-24T16:00:02.676" v="15511" actId="27636"/>
          <ac:spMkLst>
            <pc:docMk/>
            <pc:sldMk cId="89485379" sldId="646"/>
            <ac:spMk id="2" creationId="{0612BC06-B1BC-1C5D-A568-33D530E73354}"/>
          </ac:spMkLst>
        </pc:spChg>
        <pc:spChg chg="mod">
          <ac:chgData name="Allysse Marshall" userId="57e398e5-184c-4770-be21-ac1ff17f306d" providerId="ADAL" clId="{26ADCF3A-1EEC-408F-B493-E4E6E00D2446}" dt="2025-02-24T16:00:06.813" v="15514" actId="255"/>
          <ac:spMkLst>
            <pc:docMk/>
            <pc:sldMk cId="89485379" sldId="646"/>
            <ac:spMk id="3" creationId="{35C7A2F9-BFA3-764D-3AF1-FAF5396041F2}"/>
          </ac:spMkLst>
        </pc:spChg>
      </pc:sldChg>
      <pc:sldChg chg="addSp delSp modSp mod addCm delCm modNotesTx">
        <pc:chgData name="Allysse Marshall" userId="57e398e5-184c-4770-be21-ac1ff17f306d" providerId="ADAL" clId="{26ADCF3A-1EEC-408F-B493-E4E6E00D2446}" dt="2025-03-03T15:36:03.802" v="58360" actId="20577"/>
        <pc:sldMkLst>
          <pc:docMk/>
          <pc:sldMk cId="1320373915" sldId="647"/>
        </pc:sldMkLst>
        <pc:spChg chg="mod">
          <ac:chgData name="Allysse Marshall" userId="57e398e5-184c-4770-be21-ac1ff17f306d" providerId="ADAL" clId="{26ADCF3A-1EEC-408F-B493-E4E6E00D2446}" dt="2025-02-24T13:11:45.657" v="15355" actId="255"/>
          <ac:spMkLst>
            <pc:docMk/>
            <pc:sldMk cId="1320373915" sldId="647"/>
            <ac:spMk id="2" creationId="{CC220BFE-287F-1DED-B950-6B006B930DFE}"/>
          </ac:spMkLst>
        </pc:spChg>
        <pc:spChg chg="del">
          <ac:chgData name="Allysse Marshall" userId="57e398e5-184c-4770-be21-ac1ff17f306d" providerId="ADAL" clId="{26ADCF3A-1EEC-408F-B493-E4E6E00D2446}" dt="2025-02-06T10:55:48.071" v="1178" actId="478"/>
          <ac:spMkLst>
            <pc:docMk/>
            <pc:sldMk cId="1320373915" sldId="647"/>
            <ac:spMk id="3" creationId="{D80328BD-CB2E-9CD1-534A-0B292FEDD394}"/>
          </ac:spMkLst>
        </pc:spChg>
        <pc:spChg chg="add mod">
          <ac:chgData name="Allysse Marshall" userId="57e398e5-184c-4770-be21-ac1ff17f306d" providerId="ADAL" clId="{26ADCF3A-1EEC-408F-B493-E4E6E00D2446}" dt="2025-02-27T17:01:33.756" v="39638" actId="20577"/>
          <ac:spMkLst>
            <pc:docMk/>
            <pc:sldMk cId="1320373915" sldId="647"/>
            <ac:spMk id="5" creationId="{1A4A548F-0549-B4BB-00B4-C8FFA9E78EB8}"/>
          </ac:spMkLst>
        </pc:spChg>
        <pc:graphicFrameChg chg="add del mod modGraphic">
          <ac:chgData name="Allysse Marshall" userId="57e398e5-184c-4770-be21-ac1ff17f306d" providerId="ADAL" clId="{26ADCF3A-1EEC-408F-B493-E4E6E00D2446}" dt="2025-02-06T11:27:56.179" v="1227" actId="478"/>
          <ac:graphicFrameMkLst>
            <pc:docMk/>
            <pc:sldMk cId="1320373915" sldId="647"/>
            <ac:graphicFrameMk id="4" creationId="{B516ACBB-5F9A-351A-C319-FB1DA1BD069E}"/>
          </ac:graphicFrameMkLst>
        </pc:graphicFrameChg>
        <pc:graphicFrameChg chg="add del mod">
          <ac:chgData name="Allysse Marshall" userId="57e398e5-184c-4770-be21-ac1ff17f306d" providerId="ADAL" clId="{26ADCF3A-1EEC-408F-B493-E4E6E00D2446}" dt="2025-02-06T11:27:51.257" v="1224"/>
          <ac:graphicFrameMkLst>
            <pc:docMk/>
            <pc:sldMk cId="1320373915" sldId="647"/>
            <ac:graphicFrameMk id="5" creationId="{82FCC94C-D491-66AA-EE59-1F3C2C4CB9CD}"/>
          </ac:graphicFrameMkLst>
        </pc:graphicFrameChg>
        <pc:picChg chg="add mod">
          <ac:chgData name="Allysse Marshall" userId="57e398e5-184c-4770-be21-ac1ff17f306d" providerId="ADAL" clId="{26ADCF3A-1EEC-408F-B493-E4E6E00D2446}" dt="2025-02-28T13:35:35.341" v="57995" actId="962"/>
          <ac:picMkLst>
            <pc:docMk/>
            <pc:sldMk cId="1320373915" sldId="647"/>
            <ac:picMk id="4" creationId="{CD340AC1-B318-4FED-DD7C-E0A3046A1121}"/>
          </ac:picMkLst>
        </pc:picChg>
        <pc:picChg chg="add del mod">
          <ac:chgData name="Allysse Marshall" userId="57e398e5-184c-4770-be21-ac1ff17f306d" providerId="ADAL" clId="{26ADCF3A-1EEC-408F-B493-E4E6E00D2446}" dt="2025-02-06T12:06:55.594" v="1570" actId="478"/>
          <ac:picMkLst>
            <pc:docMk/>
            <pc:sldMk cId="1320373915" sldId="647"/>
            <ac:picMk id="6" creationId="{C53E4019-998D-ABEA-BD19-A618170936C7}"/>
          </ac:picMkLst>
        </pc:picChg>
        <pc:picChg chg="add del mod">
          <ac:chgData name="Allysse Marshall" userId="57e398e5-184c-4770-be21-ac1ff17f306d" providerId="ADAL" clId="{26ADCF3A-1EEC-408F-B493-E4E6E00D2446}" dt="2025-02-24T10:01:45.004" v="14292" actId="478"/>
          <ac:picMkLst>
            <pc:docMk/>
            <pc:sldMk cId="1320373915" sldId="647"/>
            <ac:picMk id="7" creationId="{DB4C84DB-26F9-EA79-92C8-8B66FC9E02EF}"/>
          </ac:picMkLst>
        </pc:picChg>
      </pc:sldChg>
      <pc:sldChg chg="modSp del mod">
        <pc:chgData name="Allysse Marshall" userId="57e398e5-184c-4770-be21-ac1ff17f306d" providerId="ADAL" clId="{26ADCF3A-1EEC-408F-B493-E4E6E00D2446}" dt="2025-02-05T09:33:57.633" v="89" actId="47"/>
        <pc:sldMkLst>
          <pc:docMk/>
          <pc:sldMk cId="3331856935" sldId="648"/>
        </pc:sldMkLst>
        <pc:spChg chg="mod">
          <ac:chgData name="Allysse Marshall" userId="57e398e5-184c-4770-be21-ac1ff17f306d" providerId="ADAL" clId="{26ADCF3A-1EEC-408F-B493-E4E6E00D2446}" dt="2025-02-05T09:30:36.495" v="21"/>
          <ac:spMkLst>
            <pc:docMk/>
            <pc:sldMk cId="3331856935" sldId="648"/>
            <ac:spMk id="2" creationId="{CEF5BFFF-DCF5-4E39-AB9D-797746EE961C}"/>
          </ac:spMkLst>
        </pc:spChg>
        <pc:spChg chg="mod">
          <ac:chgData name="Allysse Marshall" userId="57e398e5-184c-4770-be21-ac1ff17f306d" providerId="ADAL" clId="{26ADCF3A-1EEC-408F-B493-E4E6E00D2446}" dt="2025-02-05T09:31:20.063" v="37" actId="208"/>
          <ac:spMkLst>
            <pc:docMk/>
            <pc:sldMk cId="3331856935" sldId="648"/>
            <ac:spMk id="6" creationId="{A2BA2BD5-84FB-3201-2A1F-9BE6774C1323}"/>
          </ac:spMkLst>
        </pc:spChg>
      </pc:sldChg>
      <pc:sldChg chg="modSp del mod">
        <pc:chgData name="Allysse Marshall" userId="57e398e5-184c-4770-be21-ac1ff17f306d" providerId="ADAL" clId="{26ADCF3A-1EEC-408F-B493-E4E6E00D2446}" dt="2025-02-05T09:33:58.670" v="90" actId="47"/>
        <pc:sldMkLst>
          <pc:docMk/>
          <pc:sldMk cId="100623995" sldId="649"/>
        </pc:sldMkLst>
        <pc:spChg chg="mod">
          <ac:chgData name="Allysse Marshall" userId="57e398e5-184c-4770-be21-ac1ff17f306d" providerId="ADAL" clId="{26ADCF3A-1EEC-408F-B493-E4E6E00D2446}" dt="2025-02-05T09:30:39.073" v="22"/>
          <ac:spMkLst>
            <pc:docMk/>
            <pc:sldMk cId="100623995" sldId="649"/>
            <ac:spMk id="2" creationId="{CEF5BFFF-DCF5-4E39-AB9D-797746EE961C}"/>
          </ac:spMkLst>
        </pc:spChg>
      </pc:sldChg>
      <pc:sldChg chg="modSp del mod">
        <pc:chgData name="Allysse Marshall" userId="57e398e5-184c-4770-be21-ac1ff17f306d" providerId="ADAL" clId="{26ADCF3A-1EEC-408F-B493-E4E6E00D2446}" dt="2025-02-05T09:33:59.406" v="91" actId="47"/>
        <pc:sldMkLst>
          <pc:docMk/>
          <pc:sldMk cId="801341341" sldId="650"/>
        </pc:sldMkLst>
        <pc:spChg chg="mod">
          <ac:chgData name="Allysse Marshall" userId="57e398e5-184c-4770-be21-ac1ff17f306d" providerId="ADAL" clId="{26ADCF3A-1EEC-408F-B493-E4E6E00D2446}" dt="2025-02-05T09:30:42.015" v="23"/>
          <ac:spMkLst>
            <pc:docMk/>
            <pc:sldMk cId="801341341" sldId="650"/>
            <ac:spMk id="2" creationId="{CEF5BFFF-DCF5-4E39-AB9D-797746EE961C}"/>
          </ac:spMkLst>
        </pc:spChg>
      </pc:sldChg>
      <pc:sldChg chg="addSp delSp modSp del mod modNotesTx">
        <pc:chgData name="Allysse Marshall" userId="57e398e5-184c-4770-be21-ac1ff17f306d" providerId="ADAL" clId="{26ADCF3A-1EEC-408F-B493-E4E6E00D2446}" dt="2025-02-27T17:37:53.961" v="44462" actId="47"/>
        <pc:sldMkLst>
          <pc:docMk/>
          <pc:sldMk cId="1013588819" sldId="651"/>
        </pc:sldMkLst>
        <pc:spChg chg="mod">
          <ac:chgData name="Allysse Marshall" userId="57e398e5-184c-4770-be21-ac1ff17f306d" providerId="ADAL" clId="{26ADCF3A-1EEC-408F-B493-E4E6E00D2446}" dt="2025-02-24T15:59:36.636" v="15504" actId="27636"/>
          <ac:spMkLst>
            <pc:docMk/>
            <pc:sldMk cId="1013588819" sldId="651"/>
            <ac:spMk id="2" creationId="{098612AB-AA9A-85D9-FCA2-C81D765148D2}"/>
          </ac:spMkLst>
        </pc:spChg>
        <pc:spChg chg="del">
          <ac:chgData name="Allysse Marshall" userId="57e398e5-184c-4770-be21-ac1ff17f306d" providerId="ADAL" clId="{26ADCF3A-1EEC-408F-B493-E4E6E00D2446}" dt="2025-02-12T09:53:01.519" v="11517" actId="478"/>
          <ac:spMkLst>
            <pc:docMk/>
            <pc:sldMk cId="1013588819" sldId="651"/>
            <ac:spMk id="3" creationId="{FDEEFB4E-BC72-5DD7-23C8-D624BBC7D8C6}"/>
          </ac:spMkLst>
        </pc:spChg>
        <pc:spChg chg="add mod">
          <ac:chgData name="Allysse Marshall" userId="57e398e5-184c-4770-be21-ac1ff17f306d" providerId="ADAL" clId="{26ADCF3A-1EEC-408F-B493-E4E6E00D2446}" dt="2025-02-12T09:54:03.373" v="11567" actId="14100"/>
          <ac:spMkLst>
            <pc:docMk/>
            <pc:sldMk cId="1013588819" sldId="651"/>
            <ac:spMk id="6" creationId="{9B1A03D5-2CB3-8209-132B-9E355B4EADD3}"/>
          </ac:spMkLst>
        </pc:spChg>
        <pc:picChg chg="add mod">
          <ac:chgData name="Allysse Marshall" userId="57e398e5-184c-4770-be21-ac1ff17f306d" providerId="ADAL" clId="{26ADCF3A-1EEC-408F-B493-E4E6E00D2446}" dt="2025-02-24T19:04:26.082" v="15595" actId="1076"/>
          <ac:picMkLst>
            <pc:docMk/>
            <pc:sldMk cId="1013588819" sldId="651"/>
            <ac:picMk id="5" creationId="{A835D524-6773-2687-1876-47C4504D788C}"/>
          </ac:picMkLst>
        </pc:picChg>
      </pc:sldChg>
      <pc:sldChg chg="modSp del mod">
        <pc:chgData name="Allysse Marshall" userId="57e398e5-184c-4770-be21-ac1ff17f306d" providerId="ADAL" clId="{26ADCF3A-1EEC-408F-B493-E4E6E00D2446}" dt="2025-02-28T10:19:06.825" v="48789" actId="2696"/>
        <pc:sldMkLst>
          <pc:docMk/>
          <pc:sldMk cId="1955100715" sldId="652"/>
        </pc:sldMkLst>
        <pc:spChg chg="mod">
          <ac:chgData name="Allysse Marshall" userId="57e398e5-184c-4770-be21-ac1ff17f306d" providerId="ADAL" clId="{26ADCF3A-1EEC-408F-B493-E4E6E00D2446}" dt="2025-02-24T15:59:51.431" v="15508" actId="255"/>
          <ac:spMkLst>
            <pc:docMk/>
            <pc:sldMk cId="1955100715" sldId="652"/>
            <ac:spMk id="2" creationId="{F3EA2EBD-06C1-F38A-1681-4A2ECA2A226A}"/>
          </ac:spMkLst>
        </pc:spChg>
        <pc:spChg chg="mod">
          <ac:chgData name="Allysse Marshall" userId="57e398e5-184c-4770-be21-ac1ff17f306d" providerId="ADAL" clId="{26ADCF3A-1EEC-408F-B493-E4E6E00D2446}" dt="2025-02-24T15:59:54.943" v="15509" actId="255"/>
          <ac:spMkLst>
            <pc:docMk/>
            <pc:sldMk cId="1955100715" sldId="652"/>
            <ac:spMk id="3" creationId="{8F92EFAE-1B12-E068-02DA-24002C69A482}"/>
          </ac:spMkLst>
        </pc:spChg>
      </pc:sldChg>
      <pc:sldChg chg="addSp delSp modSp add mod ord modAnim modNotesTx">
        <pc:chgData name="Allysse Marshall" userId="57e398e5-184c-4770-be21-ac1ff17f306d" providerId="ADAL" clId="{26ADCF3A-1EEC-408F-B493-E4E6E00D2446}" dt="2025-02-28T12:58:18.933" v="53905" actId="20577"/>
        <pc:sldMkLst>
          <pc:docMk/>
          <pc:sldMk cId="1994995806" sldId="653"/>
        </pc:sldMkLst>
        <pc:spChg chg="mod">
          <ac:chgData name="Allysse Marshall" userId="57e398e5-184c-4770-be21-ac1ff17f306d" providerId="ADAL" clId="{26ADCF3A-1EEC-408F-B493-E4E6E00D2446}" dt="2025-02-24T16:00:27.178" v="15519" actId="255"/>
          <ac:spMkLst>
            <pc:docMk/>
            <pc:sldMk cId="1994995806" sldId="653"/>
            <ac:spMk id="2" creationId="{CEF5BFFF-DCF5-4E39-AB9D-797746EE961C}"/>
          </ac:spMkLst>
        </pc:spChg>
        <pc:spChg chg="mod">
          <ac:chgData name="Allysse Marshall" userId="57e398e5-184c-4770-be21-ac1ff17f306d" providerId="ADAL" clId="{26ADCF3A-1EEC-408F-B493-E4E6E00D2446}" dt="2025-02-05T09:33:52.867" v="88" actId="20577"/>
          <ac:spMkLst>
            <pc:docMk/>
            <pc:sldMk cId="1994995806" sldId="653"/>
            <ac:spMk id="3" creationId="{E0F0332A-E8C1-F2D2-45CD-B5E0C118D914}"/>
          </ac:spMkLst>
        </pc:spChg>
        <pc:spChg chg="add mod">
          <ac:chgData name="Allysse Marshall" userId="57e398e5-184c-4770-be21-ac1ff17f306d" providerId="ADAL" clId="{26ADCF3A-1EEC-408F-B493-E4E6E00D2446}" dt="2025-02-06T15:30:22.924" v="6218" actId="20577"/>
          <ac:spMkLst>
            <pc:docMk/>
            <pc:sldMk cId="1994995806" sldId="653"/>
            <ac:spMk id="4" creationId="{23E2585C-81C5-ECFE-0224-36970501DBB2}"/>
          </ac:spMkLst>
        </pc:spChg>
        <pc:spChg chg="del">
          <ac:chgData name="Allysse Marshall" userId="57e398e5-184c-4770-be21-ac1ff17f306d" providerId="ADAL" clId="{26ADCF3A-1EEC-408F-B493-E4E6E00D2446}" dt="2025-02-05T09:33:35.136" v="73" actId="478"/>
          <ac:spMkLst>
            <pc:docMk/>
            <pc:sldMk cId="1994995806" sldId="653"/>
            <ac:spMk id="4" creationId="{60E8A3B6-54AD-5CAA-E0CA-65196EEDC332}"/>
          </ac:spMkLst>
        </pc:spChg>
        <pc:spChg chg="del">
          <ac:chgData name="Allysse Marshall" userId="57e398e5-184c-4770-be21-ac1ff17f306d" providerId="ADAL" clId="{26ADCF3A-1EEC-408F-B493-E4E6E00D2446}" dt="2025-02-05T09:33:36.515" v="75" actId="478"/>
          <ac:spMkLst>
            <pc:docMk/>
            <pc:sldMk cId="1994995806" sldId="653"/>
            <ac:spMk id="5" creationId="{02E409D2-BD0E-7799-5F34-C1C2F1D56D34}"/>
          </ac:spMkLst>
        </pc:spChg>
        <pc:spChg chg="add mod">
          <ac:chgData name="Allysse Marshall" userId="57e398e5-184c-4770-be21-ac1ff17f306d" providerId="ADAL" clId="{26ADCF3A-1EEC-408F-B493-E4E6E00D2446}" dt="2025-02-06T15:31:40.948" v="6257" actId="1076"/>
          <ac:spMkLst>
            <pc:docMk/>
            <pc:sldMk cId="1994995806" sldId="653"/>
            <ac:spMk id="5" creationId="{A9A94E89-F0D3-9C78-53DF-5FAE53B08895}"/>
          </ac:spMkLst>
        </pc:spChg>
        <pc:spChg chg="add mod">
          <ac:chgData name="Allysse Marshall" userId="57e398e5-184c-4770-be21-ac1ff17f306d" providerId="ADAL" clId="{26ADCF3A-1EEC-408F-B493-E4E6E00D2446}" dt="2025-02-06T15:30:46.645" v="6255" actId="14100"/>
          <ac:spMkLst>
            <pc:docMk/>
            <pc:sldMk cId="1994995806" sldId="653"/>
            <ac:spMk id="6" creationId="{7A6A7E74-F34C-6124-8FEC-B5B88082C2C0}"/>
          </ac:spMkLst>
        </pc:spChg>
        <pc:spChg chg="del mod">
          <ac:chgData name="Allysse Marshall" userId="57e398e5-184c-4770-be21-ac1ff17f306d" providerId="ADAL" clId="{26ADCF3A-1EEC-408F-B493-E4E6E00D2446}" dt="2025-02-05T09:33:41.769" v="78" actId="478"/>
          <ac:spMkLst>
            <pc:docMk/>
            <pc:sldMk cId="1994995806" sldId="653"/>
            <ac:spMk id="6" creationId="{A2BA2BD5-84FB-3201-2A1F-9BE6774C1323}"/>
          </ac:spMkLst>
        </pc:spChg>
        <pc:spChg chg="add mod">
          <ac:chgData name="Allysse Marshall" userId="57e398e5-184c-4770-be21-ac1ff17f306d" providerId="ADAL" clId="{26ADCF3A-1EEC-408F-B493-E4E6E00D2446}" dt="2025-02-07T09:32:47.980" v="8672" actId="962"/>
          <ac:spMkLst>
            <pc:docMk/>
            <pc:sldMk cId="1994995806" sldId="653"/>
            <ac:spMk id="7" creationId="{BF506B5D-64FE-E1C1-FA8A-7518FFB3E0AA}"/>
          </ac:spMkLst>
        </pc:spChg>
        <pc:spChg chg="add mod">
          <ac:chgData name="Allysse Marshall" userId="57e398e5-184c-4770-be21-ac1ff17f306d" providerId="ADAL" clId="{26ADCF3A-1EEC-408F-B493-E4E6E00D2446}" dt="2025-02-07T09:33:00.519" v="8708" actId="962"/>
          <ac:spMkLst>
            <pc:docMk/>
            <pc:sldMk cId="1994995806" sldId="653"/>
            <ac:spMk id="8" creationId="{66407561-C54C-9102-99F8-326D327FFDDA}"/>
          </ac:spMkLst>
        </pc:spChg>
        <pc:spChg chg="add mod">
          <ac:chgData name="Allysse Marshall" userId="57e398e5-184c-4770-be21-ac1ff17f306d" providerId="ADAL" clId="{26ADCF3A-1EEC-408F-B493-E4E6E00D2446}" dt="2025-02-07T09:33:05.551" v="8734" actId="962"/>
          <ac:spMkLst>
            <pc:docMk/>
            <pc:sldMk cId="1994995806" sldId="653"/>
            <ac:spMk id="9" creationId="{92F199EB-D73C-9AB4-E2BF-ED2C8E8DEA93}"/>
          </ac:spMkLst>
        </pc:spChg>
        <pc:spChg chg="add mod">
          <ac:chgData name="Allysse Marshall" userId="57e398e5-184c-4770-be21-ac1ff17f306d" providerId="ADAL" clId="{26ADCF3A-1EEC-408F-B493-E4E6E00D2446}" dt="2025-02-05T15:13:12.798" v="710" actId="1076"/>
          <ac:spMkLst>
            <pc:docMk/>
            <pc:sldMk cId="1994995806" sldId="653"/>
            <ac:spMk id="10" creationId="{F7B30459-D03B-21B5-ED9A-E18B932DEE15}"/>
          </ac:spMkLst>
        </pc:spChg>
        <pc:spChg chg="add mod">
          <ac:chgData name="Allysse Marshall" userId="57e398e5-184c-4770-be21-ac1ff17f306d" providerId="ADAL" clId="{26ADCF3A-1EEC-408F-B493-E4E6E00D2446}" dt="2025-02-05T15:13:15.548" v="712" actId="1076"/>
          <ac:spMkLst>
            <pc:docMk/>
            <pc:sldMk cId="1994995806" sldId="653"/>
            <ac:spMk id="11" creationId="{68AD4195-EEED-DACB-FD2E-AF44F19F58C3}"/>
          </ac:spMkLst>
        </pc:spChg>
        <pc:spChg chg="add mod">
          <ac:chgData name="Allysse Marshall" userId="57e398e5-184c-4770-be21-ac1ff17f306d" providerId="ADAL" clId="{26ADCF3A-1EEC-408F-B493-E4E6E00D2446}" dt="2025-02-28T10:35:42.681" v="48864" actId="1076"/>
          <ac:spMkLst>
            <pc:docMk/>
            <pc:sldMk cId="1994995806" sldId="653"/>
            <ac:spMk id="12" creationId="{0309A3EC-E695-1EF6-7059-94613843AA97}"/>
          </ac:spMkLst>
        </pc:spChg>
      </pc:sldChg>
      <pc:sldChg chg="addSp delSp modSp add mod modAnim modNotesTx">
        <pc:chgData name="Allysse Marshall" userId="57e398e5-184c-4770-be21-ac1ff17f306d" providerId="ADAL" clId="{26ADCF3A-1EEC-408F-B493-E4E6E00D2446}" dt="2025-02-28T12:57:30.508" v="53798" actId="313"/>
        <pc:sldMkLst>
          <pc:docMk/>
          <pc:sldMk cId="2800291022" sldId="654"/>
        </pc:sldMkLst>
        <pc:spChg chg="mod">
          <ac:chgData name="Allysse Marshall" userId="57e398e5-184c-4770-be21-ac1ff17f306d" providerId="ADAL" clId="{26ADCF3A-1EEC-408F-B493-E4E6E00D2446}" dt="2025-02-05T09:35:08.191" v="109" actId="20577"/>
          <ac:spMkLst>
            <pc:docMk/>
            <pc:sldMk cId="2800291022" sldId="654"/>
            <ac:spMk id="3" creationId="{E0F0332A-E8C1-F2D2-45CD-B5E0C118D914}"/>
          </ac:spMkLst>
        </pc:spChg>
        <pc:spChg chg="add mod">
          <ac:chgData name="Allysse Marshall" userId="57e398e5-184c-4770-be21-ac1ff17f306d" providerId="ADAL" clId="{26ADCF3A-1EEC-408F-B493-E4E6E00D2446}" dt="2025-02-05T15:13:05.519" v="706" actId="1076"/>
          <ac:spMkLst>
            <pc:docMk/>
            <pc:sldMk cId="2800291022" sldId="654"/>
            <ac:spMk id="4" creationId="{1EE25901-F8A7-1D41-EA30-DD9FA9DB8990}"/>
          </ac:spMkLst>
        </pc:spChg>
        <pc:spChg chg="add mod">
          <ac:chgData name="Allysse Marshall" userId="57e398e5-184c-4770-be21-ac1ff17f306d" providerId="ADAL" clId="{26ADCF3A-1EEC-408F-B493-E4E6E00D2446}" dt="2025-02-05T15:13:08.407" v="708" actId="1076"/>
          <ac:spMkLst>
            <pc:docMk/>
            <pc:sldMk cId="2800291022" sldId="654"/>
            <ac:spMk id="5" creationId="{8E6C71AE-EF00-C2EA-604D-8453FA959504}"/>
          </ac:spMkLst>
        </pc:spChg>
        <pc:spChg chg="add mod">
          <ac:chgData name="Allysse Marshall" userId="57e398e5-184c-4770-be21-ac1ff17f306d" providerId="ADAL" clId="{26ADCF3A-1EEC-408F-B493-E4E6E00D2446}" dt="2025-02-06T15:28:06.532" v="6151" actId="1076"/>
          <ac:spMkLst>
            <pc:docMk/>
            <pc:sldMk cId="2800291022" sldId="654"/>
            <ac:spMk id="6" creationId="{FC1DDD75-FF19-4ADB-F3D9-DA289880047A}"/>
          </ac:spMkLst>
        </pc:spChg>
        <pc:spChg chg="mod">
          <ac:chgData name="Allysse Marshall" userId="57e398e5-184c-4770-be21-ac1ff17f306d" providerId="ADAL" clId="{26ADCF3A-1EEC-408F-B493-E4E6E00D2446}" dt="2025-02-07T09:33:21.860" v="8834" actId="962"/>
          <ac:spMkLst>
            <pc:docMk/>
            <pc:sldMk cId="2800291022" sldId="654"/>
            <ac:spMk id="7" creationId="{BF506B5D-64FE-E1C1-FA8A-7518FFB3E0AA}"/>
          </ac:spMkLst>
        </pc:spChg>
        <pc:spChg chg="mod">
          <ac:chgData name="Allysse Marshall" userId="57e398e5-184c-4770-be21-ac1ff17f306d" providerId="ADAL" clId="{26ADCF3A-1EEC-408F-B493-E4E6E00D2446}" dt="2025-02-07T09:33:31.822" v="8890" actId="962"/>
          <ac:spMkLst>
            <pc:docMk/>
            <pc:sldMk cId="2800291022" sldId="654"/>
            <ac:spMk id="8" creationId="{66407561-C54C-9102-99F8-326D327FFDDA}"/>
          </ac:spMkLst>
        </pc:spChg>
        <pc:spChg chg="mod">
          <ac:chgData name="Allysse Marshall" userId="57e398e5-184c-4770-be21-ac1ff17f306d" providerId="ADAL" clId="{26ADCF3A-1EEC-408F-B493-E4E6E00D2446}" dt="2025-02-07T09:33:36.676" v="8926" actId="962"/>
          <ac:spMkLst>
            <pc:docMk/>
            <pc:sldMk cId="2800291022" sldId="654"/>
            <ac:spMk id="9" creationId="{92F199EB-D73C-9AB4-E2BF-ED2C8E8DEA93}"/>
          </ac:spMkLst>
        </pc:spChg>
        <pc:spChg chg="add mod">
          <ac:chgData name="Allysse Marshall" userId="57e398e5-184c-4770-be21-ac1ff17f306d" providerId="ADAL" clId="{26ADCF3A-1EEC-408F-B493-E4E6E00D2446}" dt="2025-02-06T15:28:39.749" v="6175" actId="14100"/>
          <ac:spMkLst>
            <pc:docMk/>
            <pc:sldMk cId="2800291022" sldId="654"/>
            <ac:spMk id="10" creationId="{C2CAA435-8EED-E590-D0DE-58854DE12FD9}"/>
          </ac:spMkLst>
        </pc:spChg>
        <pc:spChg chg="add mod">
          <ac:chgData name="Allysse Marshall" userId="57e398e5-184c-4770-be21-ac1ff17f306d" providerId="ADAL" clId="{26ADCF3A-1EEC-408F-B493-E4E6E00D2446}" dt="2025-02-26T14:50:39.644" v="15722" actId="20577"/>
          <ac:spMkLst>
            <pc:docMk/>
            <pc:sldMk cId="2800291022" sldId="654"/>
            <ac:spMk id="11" creationId="{50E66463-86F6-2293-8FC1-DE8273759E10}"/>
          </ac:spMkLst>
        </pc:spChg>
        <pc:spChg chg="add del mod">
          <ac:chgData name="Allysse Marshall" userId="57e398e5-184c-4770-be21-ac1ff17f306d" providerId="ADAL" clId="{26ADCF3A-1EEC-408F-B493-E4E6E00D2446}" dt="2025-02-06T15:29:47.043" v="6191"/>
          <ac:spMkLst>
            <pc:docMk/>
            <pc:sldMk cId="2800291022" sldId="654"/>
            <ac:spMk id="11" creationId="{A12E2B71-F59C-2BA3-8E2D-4273983EBD91}"/>
          </ac:spMkLst>
        </pc:spChg>
        <pc:spChg chg="add mod">
          <ac:chgData name="Allysse Marshall" userId="57e398e5-184c-4770-be21-ac1ff17f306d" providerId="ADAL" clId="{26ADCF3A-1EEC-408F-B493-E4E6E00D2446}" dt="2025-02-06T15:29:43.644" v="6189" actId="1076"/>
          <ac:spMkLst>
            <pc:docMk/>
            <pc:sldMk cId="2800291022" sldId="654"/>
            <ac:spMk id="12" creationId="{05165625-647C-F6E6-0E1A-866F7E139393}"/>
          </ac:spMkLst>
        </pc:spChg>
      </pc:sldChg>
      <pc:sldChg chg="addSp modSp add mod ord modAnim modNotesTx">
        <pc:chgData name="Allysse Marshall" userId="57e398e5-184c-4770-be21-ac1ff17f306d" providerId="ADAL" clId="{26ADCF3A-1EEC-408F-B493-E4E6E00D2446}" dt="2025-02-28T12:56:41.908" v="53652" actId="20577"/>
        <pc:sldMkLst>
          <pc:docMk/>
          <pc:sldMk cId="3821487868" sldId="655"/>
        </pc:sldMkLst>
        <pc:spChg chg="mod">
          <ac:chgData name="Allysse Marshall" userId="57e398e5-184c-4770-be21-ac1ff17f306d" providerId="ADAL" clId="{26ADCF3A-1EEC-408F-B493-E4E6E00D2446}" dt="2025-02-05T14:35:40.329" v="411" actId="20577"/>
          <ac:spMkLst>
            <pc:docMk/>
            <pc:sldMk cId="3821487868" sldId="655"/>
            <ac:spMk id="3" creationId="{E0F0332A-E8C1-F2D2-45CD-B5E0C118D914}"/>
          </ac:spMkLst>
        </pc:spChg>
        <pc:spChg chg="add mod">
          <ac:chgData name="Allysse Marshall" userId="57e398e5-184c-4770-be21-ac1ff17f306d" providerId="ADAL" clId="{26ADCF3A-1EEC-408F-B493-E4E6E00D2446}" dt="2025-02-05T15:12:57.415" v="702" actId="1076"/>
          <ac:spMkLst>
            <pc:docMk/>
            <pc:sldMk cId="3821487868" sldId="655"/>
            <ac:spMk id="4" creationId="{2BC359CE-7FED-5956-47D7-7539D2208073}"/>
          </ac:spMkLst>
        </pc:spChg>
        <pc:spChg chg="add mod">
          <ac:chgData name="Allysse Marshall" userId="57e398e5-184c-4770-be21-ac1ff17f306d" providerId="ADAL" clId="{26ADCF3A-1EEC-408F-B493-E4E6E00D2446}" dt="2025-02-05T15:13:00.502" v="704" actId="1076"/>
          <ac:spMkLst>
            <pc:docMk/>
            <pc:sldMk cId="3821487868" sldId="655"/>
            <ac:spMk id="5" creationId="{F4F5E159-7609-C256-9087-83A68978E39E}"/>
          </ac:spMkLst>
        </pc:spChg>
        <pc:spChg chg="add mod">
          <ac:chgData name="Allysse Marshall" userId="57e398e5-184c-4770-be21-ac1ff17f306d" providerId="ADAL" clId="{26ADCF3A-1EEC-408F-B493-E4E6E00D2446}" dt="2025-02-06T15:26:42.388" v="6125" actId="1076"/>
          <ac:spMkLst>
            <pc:docMk/>
            <pc:sldMk cId="3821487868" sldId="655"/>
            <ac:spMk id="6" creationId="{BB7F7F29-2743-6723-09E6-EFBD33472997}"/>
          </ac:spMkLst>
        </pc:spChg>
        <pc:spChg chg="mod">
          <ac:chgData name="Allysse Marshall" userId="57e398e5-184c-4770-be21-ac1ff17f306d" providerId="ADAL" clId="{26ADCF3A-1EEC-408F-B493-E4E6E00D2446}" dt="2025-02-07T09:33:41.972" v="8952" actId="962"/>
          <ac:spMkLst>
            <pc:docMk/>
            <pc:sldMk cId="3821487868" sldId="655"/>
            <ac:spMk id="7" creationId="{BF506B5D-64FE-E1C1-FA8A-7518FFB3E0AA}"/>
          </ac:spMkLst>
        </pc:spChg>
        <pc:spChg chg="mod">
          <ac:chgData name="Allysse Marshall" userId="57e398e5-184c-4770-be21-ac1ff17f306d" providerId="ADAL" clId="{26ADCF3A-1EEC-408F-B493-E4E6E00D2446}" dt="2025-02-07T09:33:45.318" v="8976" actId="962"/>
          <ac:spMkLst>
            <pc:docMk/>
            <pc:sldMk cId="3821487868" sldId="655"/>
            <ac:spMk id="8" creationId="{66407561-C54C-9102-99F8-326D327FFDDA}"/>
          </ac:spMkLst>
        </pc:spChg>
        <pc:spChg chg="mod">
          <ac:chgData name="Allysse Marshall" userId="57e398e5-184c-4770-be21-ac1ff17f306d" providerId="ADAL" clId="{26ADCF3A-1EEC-408F-B493-E4E6E00D2446}" dt="2025-02-07T09:33:49.453" v="9002" actId="962"/>
          <ac:spMkLst>
            <pc:docMk/>
            <pc:sldMk cId="3821487868" sldId="655"/>
            <ac:spMk id="9" creationId="{92F199EB-D73C-9AB4-E2BF-ED2C8E8DEA93}"/>
          </ac:spMkLst>
        </pc:spChg>
        <pc:spChg chg="add mod">
          <ac:chgData name="Allysse Marshall" userId="57e398e5-184c-4770-be21-ac1ff17f306d" providerId="ADAL" clId="{26ADCF3A-1EEC-408F-B493-E4E6E00D2446}" dt="2025-02-06T15:27:13.323" v="6137" actId="1076"/>
          <ac:spMkLst>
            <pc:docMk/>
            <pc:sldMk cId="3821487868" sldId="655"/>
            <ac:spMk id="10" creationId="{DD916637-A8BB-6501-EE63-82535CE137A2}"/>
          </ac:spMkLst>
        </pc:spChg>
        <pc:spChg chg="add mod">
          <ac:chgData name="Allysse Marshall" userId="57e398e5-184c-4770-be21-ac1ff17f306d" providerId="ADAL" clId="{26ADCF3A-1EEC-408F-B493-E4E6E00D2446}" dt="2025-02-06T15:27:19.264" v="6145" actId="20577"/>
          <ac:spMkLst>
            <pc:docMk/>
            <pc:sldMk cId="3821487868" sldId="655"/>
            <ac:spMk id="11" creationId="{53A481DC-9B90-FD99-B69D-DC67AFD5686B}"/>
          </ac:spMkLst>
        </pc:spChg>
        <pc:spChg chg="add mod">
          <ac:chgData name="Allysse Marshall" userId="57e398e5-184c-4770-be21-ac1ff17f306d" providerId="ADAL" clId="{26ADCF3A-1EEC-408F-B493-E4E6E00D2446}" dt="2025-02-26T14:50:31.061" v="15714" actId="20577"/>
          <ac:spMkLst>
            <pc:docMk/>
            <pc:sldMk cId="3821487868" sldId="655"/>
            <ac:spMk id="12" creationId="{CED5AB30-C7B8-0D9D-CF88-0FB3B9DB4DE5}"/>
          </ac:spMkLst>
        </pc:spChg>
      </pc:sldChg>
      <pc:sldChg chg="addSp modSp add mod modAnim modNotesTx">
        <pc:chgData name="Allysse Marshall" userId="57e398e5-184c-4770-be21-ac1ff17f306d" providerId="ADAL" clId="{26ADCF3A-1EEC-408F-B493-E4E6E00D2446}" dt="2025-02-28T12:58:06.353" v="53895" actId="20577"/>
        <pc:sldMkLst>
          <pc:docMk/>
          <pc:sldMk cId="4077663206" sldId="656"/>
        </pc:sldMkLst>
        <pc:spChg chg="mod">
          <ac:chgData name="Allysse Marshall" userId="57e398e5-184c-4770-be21-ac1ff17f306d" providerId="ADAL" clId="{26ADCF3A-1EEC-408F-B493-E4E6E00D2446}" dt="2025-02-05T14:45:47.671" v="436" actId="20577"/>
          <ac:spMkLst>
            <pc:docMk/>
            <pc:sldMk cId="4077663206" sldId="656"/>
            <ac:spMk id="3" creationId="{E0F0332A-E8C1-F2D2-45CD-B5E0C118D914}"/>
          </ac:spMkLst>
        </pc:spChg>
        <pc:spChg chg="add mod">
          <ac:chgData name="Allysse Marshall" userId="57e398e5-184c-4770-be21-ac1ff17f306d" providerId="ADAL" clId="{26ADCF3A-1EEC-408F-B493-E4E6E00D2446}" dt="2025-02-05T15:13:17.374" v="713"/>
          <ac:spMkLst>
            <pc:docMk/>
            <pc:sldMk cId="4077663206" sldId="656"/>
            <ac:spMk id="4" creationId="{ED171D6A-4257-9F34-3436-B3E93AEA9DEB}"/>
          </ac:spMkLst>
        </pc:spChg>
        <pc:spChg chg="add mod">
          <ac:chgData name="Allysse Marshall" userId="57e398e5-184c-4770-be21-ac1ff17f306d" providerId="ADAL" clId="{26ADCF3A-1EEC-408F-B493-E4E6E00D2446}" dt="2025-02-05T15:13:26.341" v="717" actId="207"/>
          <ac:spMkLst>
            <pc:docMk/>
            <pc:sldMk cId="4077663206" sldId="656"/>
            <ac:spMk id="5" creationId="{739119DD-E825-B077-BA8B-9136E8284526}"/>
          </ac:spMkLst>
        </pc:spChg>
        <pc:spChg chg="add mod">
          <ac:chgData name="Allysse Marshall" userId="57e398e5-184c-4770-be21-ac1ff17f306d" providerId="ADAL" clId="{26ADCF3A-1EEC-408F-B493-E4E6E00D2446}" dt="2025-02-06T15:29:50.748" v="6196" actId="20577"/>
          <ac:spMkLst>
            <pc:docMk/>
            <pc:sldMk cId="4077663206" sldId="656"/>
            <ac:spMk id="6" creationId="{FE8AD6D2-C144-9BDB-F861-0800561FF581}"/>
          </ac:spMkLst>
        </pc:spChg>
        <pc:spChg chg="mod">
          <ac:chgData name="Allysse Marshall" userId="57e398e5-184c-4770-be21-ac1ff17f306d" providerId="ADAL" clId="{26ADCF3A-1EEC-408F-B493-E4E6E00D2446}" dt="2025-02-07T09:33:10.990" v="8764" actId="962"/>
          <ac:spMkLst>
            <pc:docMk/>
            <pc:sldMk cId="4077663206" sldId="656"/>
            <ac:spMk id="7" creationId="{BF506B5D-64FE-E1C1-FA8A-7518FFB3E0AA}"/>
          </ac:spMkLst>
        </pc:spChg>
        <pc:spChg chg="mod">
          <ac:chgData name="Allysse Marshall" userId="57e398e5-184c-4770-be21-ac1ff17f306d" providerId="ADAL" clId="{26ADCF3A-1EEC-408F-B493-E4E6E00D2446}" dt="2025-02-07T09:33:17.780" v="8812" actId="962"/>
          <ac:spMkLst>
            <pc:docMk/>
            <pc:sldMk cId="4077663206" sldId="656"/>
            <ac:spMk id="8" creationId="{66407561-C54C-9102-99F8-326D327FFDDA}"/>
          </ac:spMkLst>
        </pc:spChg>
        <pc:spChg chg="mod">
          <ac:chgData name="Allysse Marshall" userId="57e398e5-184c-4770-be21-ac1ff17f306d" providerId="ADAL" clId="{26ADCF3A-1EEC-408F-B493-E4E6E00D2446}" dt="2025-02-07T09:33:14.189" v="8788" actId="962"/>
          <ac:spMkLst>
            <pc:docMk/>
            <pc:sldMk cId="4077663206" sldId="656"/>
            <ac:spMk id="9" creationId="{92F199EB-D73C-9AB4-E2BF-ED2C8E8DEA93}"/>
          </ac:spMkLst>
        </pc:spChg>
        <pc:spChg chg="add mod">
          <ac:chgData name="Allysse Marshall" userId="57e398e5-184c-4770-be21-ac1ff17f306d" providerId="ADAL" clId="{26ADCF3A-1EEC-408F-B493-E4E6E00D2446}" dt="2025-02-06T15:30:00.673" v="6204" actId="20577"/>
          <ac:spMkLst>
            <pc:docMk/>
            <pc:sldMk cId="4077663206" sldId="656"/>
            <ac:spMk id="10" creationId="{16732E26-DCE2-7EEA-2A7B-05D3369DD299}"/>
          </ac:spMkLst>
        </pc:spChg>
        <pc:spChg chg="add mod">
          <ac:chgData name="Allysse Marshall" userId="57e398e5-184c-4770-be21-ac1ff17f306d" providerId="ADAL" clId="{26ADCF3A-1EEC-408F-B493-E4E6E00D2446}" dt="2025-02-06T15:30:05.862" v="6211" actId="20577"/>
          <ac:spMkLst>
            <pc:docMk/>
            <pc:sldMk cId="4077663206" sldId="656"/>
            <ac:spMk id="11" creationId="{BC37088A-EC0E-9DCE-1BE5-DD6EA8323F9A}"/>
          </ac:spMkLst>
        </pc:spChg>
        <pc:spChg chg="add mod">
          <ac:chgData name="Allysse Marshall" userId="57e398e5-184c-4770-be21-ac1ff17f306d" providerId="ADAL" clId="{26ADCF3A-1EEC-408F-B493-E4E6E00D2446}" dt="2025-02-26T14:50:51.251" v="15736" actId="20577"/>
          <ac:spMkLst>
            <pc:docMk/>
            <pc:sldMk cId="4077663206" sldId="656"/>
            <ac:spMk id="12" creationId="{6FFBDB08-0BD8-300B-E4F9-C28BC0CA0A85}"/>
          </ac:spMkLst>
        </pc:spChg>
      </pc:sldChg>
      <pc:sldChg chg="addSp delSp modSp new mod ord addCm delCm modCm modNotesTx">
        <pc:chgData name="Allysse Marshall" userId="57e398e5-184c-4770-be21-ac1ff17f306d" providerId="ADAL" clId="{26ADCF3A-1EEC-408F-B493-E4E6E00D2446}" dt="2025-03-04T09:17:27.119" v="58612"/>
        <pc:sldMkLst>
          <pc:docMk/>
          <pc:sldMk cId="821436454" sldId="657"/>
        </pc:sldMkLst>
        <pc:spChg chg="mod">
          <ac:chgData name="Allysse Marshall" userId="57e398e5-184c-4770-be21-ac1ff17f306d" providerId="ADAL" clId="{26ADCF3A-1EEC-408F-B493-E4E6E00D2446}" dt="2025-03-04T09:15:25.644" v="58606" actId="20577"/>
          <ac:spMkLst>
            <pc:docMk/>
            <pc:sldMk cId="821436454" sldId="657"/>
            <ac:spMk id="2" creationId="{CFB6C0F6-8B63-4447-ABAE-3C43A8A8BDC9}"/>
          </ac:spMkLst>
        </pc:spChg>
        <pc:spChg chg="mod">
          <ac:chgData name="Allysse Marshall" userId="57e398e5-184c-4770-be21-ac1ff17f306d" providerId="ADAL" clId="{26ADCF3A-1EEC-408F-B493-E4E6E00D2446}" dt="2025-02-28T13:33:05.105" v="56955" actId="20577"/>
          <ac:spMkLst>
            <pc:docMk/>
            <pc:sldMk cId="821436454" sldId="657"/>
            <ac:spMk id="3" creationId="{A1D1375C-DDA6-232B-CA93-9A15A8C41A76}"/>
          </ac:spMkLst>
        </pc:spChg>
        <pc:spChg chg="add mod">
          <ac:chgData name="Allysse Marshall" userId="57e398e5-184c-4770-be21-ac1ff17f306d" providerId="ADAL" clId="{26ADCF3A-1EEC-408F-B493-E4E6E00D2446}" dt="2025-02-13T16:43:31.637" v="12606"/>
          <ac:spMkLst>
            <pc:docMk/>
            <pc:sldMk cId="821436454" sldId="657"/>
            <ac:spMk id="5" creationId="{D1CF447E-36E9-6696-3156-796FA259DF3D}"/>
          </ac:spMkLst>
        </pc:spChg>
        <pc:grpChg chg="add del mod">
          <ac:chgData name="Allysse Marshall" userId="57e398e5-184c-4770-be21-ac1ff17f306d" providerId="ADAL" clId="{26ADCF3A-1EEC-408F-B493-E4E6E00D2446}" dt="2025-02-28T13:32:43.961" v="56892" actId="478"/>
          <ac:grpSpMkLst>
            <pc:docMk/>
            <pc:sldMk cId="821436454" sldId="657"/>
            <ac:grpSpMk id="4" creationId="{640AAC71-E6CB-1281-5700-7CAD88C6CE96}"/>
          </ac:grpSpMkLst>
        </pc:grpChg>
        <pc:picChg chg="add mod">
          <ac:chgData name="Allysse Marshall" userId="57e398e5-184c-4770-be21-ac1ff17f306d" providerId="ADAL" clId="{26ADCF3A-1EEC-408F-B493-E4E6E00D2446}" dt="2025-02-13T16:43:31.637" v="12606"/>
          <ac:picMkLst>
            <pc:docMk/>
            <pc:sldMk cId="821436454" sldId="657"/>
            <ac:picMk id="6" creationId="{33BC5807-88F8-D481-04C9-577E1D759604}"/>
          </ac:picMkLst>
        </pc:picChg>
        <pc:picChg chg="add mod">
          <ac:chgData name="Allysse Marshall" userId="57e398e5-184c-4770-be21-ac1ff17f306d" providerId="ADAL" clId="{26ADCF3A-1EEC-408F-B493-E4E6E00D2446}" dt="2025-02-28T13:33:01.379" v="56953" actId="962"/>
          <ac:picMkLst>
            <pc:docMk/>
            <pc:sldMk cId="821436454" sldId="657"/>
            <ac:picMk id="8" creationId="{BDC2F82B-C994-FE5D-C10D-9EA66967B1D7}"/>
          </ac:picMkLst>
        </pc:picChg>
      </pc:sldChg>
      <pc:sldChg chg="modSp new del mod">
        <pc:chgData name="Allysse Marshall" userId="57e398e5-184c-4770-be21-ac1ff17f306d" providerId="ADAL" clId="{26ADCF3A-1EEC-408F-B493-E4E6E00D2446}" dt="2025-02-06T12:10:39.431" v="1594" actId="47"/>
        <pc:sldMkLst>
          <pc:docMk/>
          <pc:sldMk cId="3207750371" sldId="658"/>
        </pc:sldMkLst>
        <pc:spChg chg="mod">
          <ac:chgData name="Allysse Marshall" userId="57e398e5-184c-4770-be21-ac1ff17f306d" providerId="ADAL" clId="{26ADCF3A-1EEC-408F-B493-E4E6E00D2446}" dt="2025-02-06T10:56:11.808" v="1209" actId="20577"/>
          <ac:spMkLst>
            <pc:docMk/>
            <pc:sldMk cId="3207750371" sldId="658"/>
            <ac:spMk id="2" creationId="{2C5E89A2-5480-EAD3-06BD-7082D8A520B7}"/>
          </ac:spMkLst>
        </pc:spChg>
      </pc:sldChg>
      <pc:sldChg chg="addSp delSp modSp add mod ord modAnim modNotesTx">
        <pc:chgData name="Allysse Marshall" userId="57e398e5-184c-4770-be21-ac1ff17f306d" providerId="ADAL" clId="{26ADCF3A-1EEC-408F-B493-E4E6E00D2446}" dt="2025-03-03T15:34:23.017" v="58359"/>
        <pc:sldMkLst>
          <pc:docMk/>
          <pc:sldMk cId="4253487145" sldId="659"/>
        </pc:sldMkLst>
        <pc:spChg chg="mod">
          <ac:chgData name="Allysse Marshall" userId="57e398e5-184c-4770-be21-ac1ff17f306d" providerId="ADAL" clId="{26ADCF3A-1EEC-408F-B493-E4E6E00D2446}" dt="2025-02-27T17:00:27.954" v="39230"/>
          <ac:spMkLst>
            <pc:docMk/>
            <pc:sldMk cId="4253487145" sldId="659"/>
            <ac:spMk id="2" creationId="{8E0B99FE-59FA-49D0-0062-FB4BE5A7BDB1}"/>
          </ac:spMkLst>
        </pc:spChg>
        <pc:spChg chg="del">
          <ac:chgData name="Allysse Marshall" userId="57e398e5-184c-4770-be21-ac1ff17f306d" providerId="ADAL" clId="{26ADCF3A-1EEC-408F-B493-E4E6E00D2446}" dt="2025-02-06T10:56:19.236" v="1211" actId="478"/>
          <ac:spMkLst>
            <pc:docMk/>
            <pc:sldMk cId="4253487145" sldId="659"/>
            <ac:spMk id="3" creationId="{190D5642-FC44-7DD1-C84B-5DA52636B82B}"/>
          </ac:spMkLst>
        </pc:spChg>
        <pc:spChg chg="add del mod">
          <ac:chgData name="Allysse Marshall" userId="57e398e5-184c-4770-be21-ac1ff17f306d" providerId="ADAL" clId="{26ADCF3A-1EEC-408F-B493-E4E6E00D2446}" dt="2025-02-06T14:32:04.256" v="4197" actId="931"/>
          <ac:spMkLst>
            <pc:docMk/>
            <pc:sldMk cId="4253487145" sldId="659"/>
            <ac:spMk id="5" creationId="{C81EA24A-574E-6A78-9902-DF58BB8467C3}"/>
          </ac:spMkLst>
        </pc:spChg>
        <pc:spChg chg="add mod">
          <ac:chgData name="Allysse Marshall" userId="57e398e5-184c-4770-be21-ac1ff17f306d" providerId="ADAL" clId="{26ADCF3A-1EEC-408F-B493-E4E6E00D2446}" dt="2025-02-06T14:39:56.394" v="4651" actId="1076"/>
          <ac:spMkLst>
            <pc:docMk/>
            <pc:sldMk cId="4253487145" sldId="659"/>
            <ac:spMk id="43" creationId="{01EBA7C4-F68C-0DAA-48F6-1F36B04F9908}"/>
          </ac:spMkLst>
        </pc:spChg>
        <pc:spChg chg="add mod">
          <ac:chgData name="Allysse Marshall" userId="57e398e5-184c-4770-be21-ac1ff17f306d" providerId="ADAL" clId="{26ADCF3A-1EEC-408F-B493-E4E6E00D2446}" dt="2025-02-06T14:43:53.232" v="4726" actId="164"/>
          <ac:spMkLst>
            <pc:docMk/>
            <pc:sldMk cId="4253487145" sldId="659"/>
            <ac:spMk id="44" creationId="{4518EBB5-ABE4-3BAB-92BA-A965BF561884}"/>
          </ac:spMkLst>
        </pc:spChg>
        <pc:grpChg chg="add mod">
          <ac:chgData name="Allysse Marshall" userId="57e398e5-184c-4770-be21-ac1ff17f306d" providerId="ADAL" clId="{26ADCF3A-1EEC-408F-B493-E4E6E00D2446}" dt="2025-02-11T14:00:28.400" v="9895" actId="962"/>
          <ac:grpSpMkLst>
            <pc:docMk/>
            <pc:sldMk cId="4253487145" sldId="659"/>
            <ac:grpSpMk id="48" creationId="{468C2F4F-CD96-C405-FC4B-515E28F5465E}"/>
          </ac:grpSpMkLst>
        </pc:grpChg>
        <pc:grpChg chg="add mod">
          <ac:chgData name="Allysse Marshall" userId="57e398e5-184c-4770-be21-ac1ff17f306d" providerId="ADAL" clId="{26ADCF3A-1EEC-408F-B493-E4E6E00D2446}" dt="2025-02-11T14:00:51.647" v="10035" actId="962"/>
          <ac:grpSpMkLst>
            <pc:docMk/>
            <pc:sldMk cId="4253487145" sldId="659"/>
            <ac:grpSpMk id="49" creationId="{706570CF-1467-AA3A-184D-8465A6C20DCC}"/>
          </ac:grpSpMkLst>
        </pc:grpChg>
        <pc:grpChg chg="add mod">
          <ac:chgData name="Allysse Marshall" userId="57e398e5-184c-4770-be21-ac1ff17f306d" providerId="ADAL" clId="{26ADCF3A-1EEC-408F-B493-E4E6E00D2446}" dt="2025-02-11T14:01:03.344" v="10119" actId="962"/>
          <ac:grpSpMkLst>
            <pc:docMk/>
            <pc:sldMk cId="4253487145" sldId="659"/>
            <ac:grpSpMk id="50" creationId="{70AB0248-B7D0-775C-94F8-A5EA5A9AD1AC}"/>
          </ac:grpSpMkLst>
        </pc:grpChg>
        <pc:picChg chg="add mod modCrop">
          <ac:chgData name="Allysse Marshall" userId="57e398e5-184c-4770-be21-ac1ff17f306d" providerId="ADAL" clId="{26ADCF3A-1EEC-408F-B493-E4E6E00D2446}" dt="2025-02-06T14:43:38.717" v="4724" actId="164"/>
          <ac:picMkLst>
            <pc:docMk/>
            <pc:sldMk cId="4253487145" sldId="659"/>
            <ac:picMk id="7" creationId="{97D21454-E4F3-780A-4987-D088A13BACC8}"/>
          </ac:picMkLst>
        </pc:picChg>
        <pc:picChg chg="add mod">
          <ac:chgData name="Allysse Marshall" userId="57e398e5-184c-4770-be21-ac1ff17f306d" providerId="ADAL" clId="{26ADCF3A-1EEC-408F-B493-E4E6E00D2446}" dt="2025-02-06T14:43:43.545" v="4725" actId="164"/>
          <ac:picMkLst>
            <pc:docMk/>
            <pc:sldMk cId="4253487145" sldId="659"/>
            <ac:picMk id="9" creationId="{756DE167-5AFD-F067-D843-7D5B1E753EA2}"/>
          </ac:picMkLst>
        </pc:picChg>
        <pc:picChg chg="add mod modCrop">
          <ac:chgData name="Allysse Marshall" userId="57e398e5-184c-4770-be21-ac1ff17f306d" providerId="ADAL" clId="{26ADCF3A-1EEC-408F-B493-E4E6E00D2446}" dt="2025-02-06T14:38:41.532" v="4278" actId="962"/>
          <ac:picMkLst>
            <pc:docMk/>
            <pc:sldMk cId="4253487145" sldId="659"/>
            <ac:picMk id="11" creationId="{1A9BEBC4-89AE-208A-2C10-9D40A842DBA3}"/>
          </ac:picMkLst>
        </pc:picChg>
        <pc:picChg chg="add mod modCrop">
          <ac:chgData name="Allysse Marshall" userId="57e398e5-184c-4770-be21-ac1ff17f306d" providerId="ADAL" clId="{26ADCF3A-1EEC-408F-B493-E4E6E00D2446}" dt="2025-02-06T14:43:53.232" v="4726" actId="164"/>
          <ac:picMkLst>
            <pc:docMk/>
            <pc:sldMk cId="4253487145" sldId="659"/>
            <ac:picMk id="45" creationId="{F6430B9F-B199-2823-497C-FE75B813E5A8}"/>
          </ac:picMkLst>
        </pc:picChg>
        <pc:cxnChg chg="add del mod">
          <ac:chgData name="Allysse Marshall" userId="57e398e5-184c-4770-be21-ac1ff17f306d" providerId="ADAL" clId="{26ADCF3A-1EEC-408F-B493-E4E6E00D2446}" dt="2025-02-06T14:32:54.496" v="4217" actId="11529"/>
          <ac:cxnSpMkLst>
            <pc:docMk/>
            <pc:sldMk cId="4253487145" sldId="659"/>
            <ac:cxnSpMk id="13" creationId="{9035EBF6-4E3A-C0F7-E09B-EFF79974EA8A}"/>
          </ac:cxnSpMkLst>
        </pc:cxnChg>
        <pc:cxnChg chg="add del mod">
          <ac:chgData name="Allysse Marshall" userId="57e398e5-184c-4770-be21-ac1ff17f306d" providerId="ADAL" clId="{26ADCF3A-1EEC-408F-B493-E4E6E00D2446}" dt="2025-02-06T14:33:18.822" v="4223" actId="478"/>
          <ac:cxnSpMkLst>
            <pc:docMk/>
            <pc:sldMk cId="4253487145" sldId="659"/>
            <ac:cxnSpMk id="16" creationId="{F07EC2EB-A8BF-223B-39A1-572507F47326}"/>
          </ac:cxnSpMkLst>
        </pc:cxnChg>
        <pc:cxnChg chg="add mod">
          <ac:chgData name="Allysse Marshall" userId="57e398e5-184c-4770-be21-ac1ff17f306d" providerId="ADAL" clId="{26ADCF3A-1EEC-408F-B493-E4E6E00D2446}" dt="2025-02-06T14:43:38.717" v="4724" actId="164"/>
          <ac:cxnSpMkLst>
            <pc:docMk/>
            <pc:sldMk cId="4253487145" sldId="659"/>
            <ac:cxnSpMk id="19" creationId="{F3159E9C-BA15-8200-1FA5-D7563394FAAD}"/>
          </ac:cxnSpMkLst>
        </pc:cxnChg>
        <pc:cxnChg chg="add mod">
          <ac:chgData name="Allysse Marshall" userId="57e398e5-184c-4770-be21-ac1ff17f306d" providerId="ADAL" clId="{26ADCF3A-1EEC-408F-B493-E4E6E00D2446}" dt="2025-02-06T14:43:38.717" v="4724" actId="164"/>
          <ac:cxnSpMkLst>
            <pc:docMk/>
            <pc:sldMk cId="4253487145" sldId="659"/>
            <ac:cxnSpMk id="21" creationId="{21DAFEF5-5E93-ADC5-13D9-A3FF1B9B03DE}"/>
          </ac:cxnSpMkLst>
        </pc:cxnChg>
        <pc:cxnChg chg="add mod">
          <ac:chgData name="Allysse Marshall" userId="57e398e5-184c-4770-be21-ac1ff17f306d" providerId="ADAL" clId="{26ADCF3A-1EEC-408F-B493-E4E6E00D2446}" dt="2025-02-06T14:43:43.545" v="4725" actId="164"/>
          <ac:cxnSpMkLst>
            <pc:docMk/>
            <pc:sldMk cId="4253487145" sldId="659"/>
            <ac:cxnSpMk id="32" creationId="{58BC77C9-624A-D551-D7E5-C269FC097A3A}"/>
          </ac:cxnSpMkLst>
        </pc:cxnChg>
        <pc:cxnChg chg="add mod">
          <ac:chgData name="Allysse Marshall" userId="57e398e5-184c-4770-be21-ac1ff17f306d" providerId="ADAL" clId="{26ADCF3A-1EEC-408F-B493-E4E6E00D2446}" dt="2025-02-06T14:43:43.545" v="4725" actId="164"/>
          <ac:cxnSpMkLst>
            <pc:docMk/>
            <pc:sldMk cId="4253487145" sldId="659"/>
            <ac:cxnSpMk id="38" creationId="{AF063C93-9F7C-313A-A9E6-58AA448960EF}"/>
          </ac:cxnSpMkLst>
        </pc:cxnChg>
        <pc:cxnChg chg="add mod">
          <ac:chgData name="Allysse Marshall" userId="57e398e5-184c-4770-be21-ac1ff17f306d" providerId="ADAL" clId="{26ADCF3A-1EEC-408F-B493-E4E6E00D2446}" dt="2025-02-06T14:43:53.232" v="4726" actId="164"/>
          <ac:cxnSpMkLst>
            <pc:docMk/>
            <pc:sldMk cId="4253487145" sldId="659"/>
            <ac:cxnSpMk id="47" creationId="{5D46C5D0-895D-C15E-7197-3F63675A4F4F}"/>
          </ac:cxnSpMkLst>
        </pc:cxnChg>
      </pc:sldChg>
      <pc:sldChg chg="addSp delSp modSp add mod modAnim modNotesTx">
        <pc:chgData name="Allysse Marshall" userId="57e398e5-184c-4770-be21-ac1ff17f306d" providerId="ADAL" clId="{26ADCF3A-1EEC-408F-B493-E4E6E00D2446}" dt="2025-03-03T15:37:03.902" v="58362" actId="20577"/>
        <pc:sldMkLst>
          <pc:docMk/>
          <pc:sldMk cId="265942208" sldId="660"/>
        </pc:sldMkLst>
        <pc:spChg chg="mod">
          <ac:chgData name="Allysse Marshall" userId="57e398e5-184c-4770-be21-ac1ff17f306d" providerId="ADAL" clId="{26ADCF3A-1EEC-408F-B493-E4E6E00D2446}" dt="2025-02-24T13:12:06.181" v="15358" actId="255"/>
          <ac:spMkLst>
            <pc:docMk/>
            <pc:sldMk cId="265942208" sldId="660"/>
            <ac:spMk id="2" creationId="{CC220BFE-287F-1DED-B950-6B006B930DFE}"/>
          </ac:spMkLst>
        </pc:spChg>
        <pc:spChg chg="add mod">
          <ac:chgData name="Allysse Marshall" userId="57e398e5-184c-4770-be21-ac1ff17f306d" providerId="ADAL" clId="{26ADCF3A-1EEC-408F-B493-E4E6E00D2446}" dt="2025-02-06T12:07:27.931" v="1579" actId="20577"/>
          <ac:spMkLst>
            <pc:docMk/>
            <pc:sldMk cId="265942208" sldId="660"/>
            <ac:spMk id="3" creationId="{EA74F4FB-500D-A5DF-E667-FB17FE320981}"/>
          </ac:spMkLst>
        </pc:spChg>
        <pc:spChg chg="add mod">
          <ac:chgData name="Allysse Marshall" userId="57e398e5-184c-4770-be21-ac1ff17f306d" providerId="ADAL" clId="{26ADCF3A-1EEC-408F-B493-E4E6E00D2446}" dt="2025-02-06T11:51:11.659" v="1300"/>
          <ac:spMkLst>
            <pc:docMk/>
            <pc:sldMk cId="265942208" sldId="660"/>
            <ac:spMk id="5" creationId="{F626A6B4-77F2-D977-8F4C-80F04E2D3E30}"/>
          </ac:spMkLst>
        </pc:spChg>
        <pc:picChg chg="add del mod">
          <ac:chgData name="Allysse Marshall" userId="57e398e5-184c-4770-be21-ac1ff17f306d" providerId="ADAL" clId="{26ADCF3A-1EEC-408F-B493-E4E6E00D2446}" dt="2025-02-06T11:58:06.945" v="1340" actId="478"/>
          <ac:picMkLst>
            <pc:docMk/>
            <pc:sldMk cId="265942208" sldId="660"/>
            <ac:picMk id="4" creationId="{574DE595-D487-5B8F-574E-F13243BC4EAE}"/>
          </ac:picMkLst>
        </pc:picChg>
        <pc:picChg chg="del">
          <ac:chgData name="Allysse Marshall" userId="57e398e5-184c-4770-be21-ac1ff17f306d" providerId="ADAL" clId="{26ADCF3A-1EEC-408F-B493-E4E6E00D2446}" dt="2025-02-06T11:28:19.560" v="1249" actId="478"/>
          <ac:picMkLst>
            <pc:docMk/>
            <pc:sldMk cId="265942208" sldId="660"/>
            <ac:picMk id="6" creationId="{C53E4019-998D-ABEA-BD19-A618170936C7}"/>
          </ac:picMkLst>
        </pc:picChg>
        <pc:picChg chg="add mod modCrop">
          <ac:chgData name="Allysse Marshall" userId="57e398e5-184c-4770-be21-ac1ff17f306d" providerId="ADAL" clId="{26ADCF3A-1EEC-408F-B493-E4E6E00D2446}" dt="2025-02-11T14:02:34.448" v="10531" actId="962"/>
          <ac:picMkLst>
            <pc:docMk/>
            <pc:sldMk cId="265942208" sldId="660"/>
            <ac:picMk id="8" creationId="{AED8935E-68E4-10F4-1154-8E310569DFD9}"/>
          </ac:picMkLst>
        </pc:picChg>
      </pc:sldChg>
      <pc:sldChg chg="addSp delSp modSp add mod modAnim modNotesTx">
        <pc:chgData name="Allysse Marshall" userId="57e398e5-184c-4770-be21-ac1ff17f306d" providerId="ADAL" clId="{26ADCF3A-1EEC-408F-B493-E4E6E00D2446}" dt="2025-03-03T15:44:52.589" v="58364" actId="20577"/>
        <pc:sldMkLst>
          <pc:docMk/>
          <pc:sldMk cId="1537626906" sldId="661"/>
        </pc:sldMkLst>
        <pc:spChg chg="del">
          <ac:chgData name="Allysse Marshall" userId="57e398e5-184c-4770-be21-ac1ff17f306d" providerId="ADAL" clId="{26ADCF3A-1EEC-408F-B493-E4E6E00D2446}" dt="2025-02-24T10:02:34.203" v="14357" actId="478"/>
          <ac:spMkLst>
            <pc:docMk/>
            <pc:sldMk cId="1537626906" sldId="661"/>
            <ac:spMk id="2" creationId="{CC220BFE-287F-1DED-B950-6B006B930DFE}"/>
          </ac:spMkLst>
        </pc:spChg>
        <pc:spChg chg="mod">
          <ac:chgData name="Allysse Marshall" userId="57e398e5-184c-4770-be21-ac1ff17f306d" providerId="ADAL" clId="{26ADCF3A-1EEC-408F-B493-E4E6E00D2446}" dt="2025-02-06T12:07:47.566" v="1593" actId="20577"/>
          <ac:spMkLst>
            <pc:docMk/>
            <pc:sldMk cId="1537626906" sldId="661"/>
            <ac:spMk id="3" creationId="{EA74F4FB-500D-A5DF-E667-FB17FE320981}"/>
          </ac:spMkLst>
        </pc:spChg>
        <pc:spChg chg="add del mod">
          <ac:chgData name="Allysse Marshall" userId="57e398e5-184c-4770-be21-ac1ff17f306d" providerId="ADAL" clId="{26ADCF3A-1EEC-408F-B493-E4E6E00D2446}" dt="2025-02-24T10:02:36.604" v="14359" actId="478"/>
          <ac:spMkLst>
            <pc:docMk/>
            <pc:sldMk cId="1537626906" sldId="661"/>
            <ac:spMk id="6" creationId="{14C675DD-9E77-CE62-C05A-B8AA0DFA0CA5}"/>
          </ac:spMkLst>
        </pc:spChg>
        <pc:spChg chg="add del mod">
          <ac:chgData name="Allysse Marshall" userId="57e398e5-184c-4770-be21-ac1ff17f306d" providerId="ADAL" clId="{26ADCF3A-1EEC-408F-B493-E4E6E00D2446}" dt="2025-02-24T10:02:42.968" v="14361" actId="478"/>
          <ac:spMkLst>
            <pc:docMk/>
            <pc:sldMk cId="1537626906" sldId="661"/>
            <ac:spMk id="7" creationId="{5787F316-9525-8DB4-14AE-32CCADAF2654}"/>
          </ac:spMkLst>
        </pc:spChg>
        <pc:spChg chg="add mod">
          <ac:chgData name="Allysse Marshall" userId="57e398e5-184c-4770-be21-ac1ff17f306d" providerId="ADAL" clId="{26ADCF3A-1EEC-408F-B493-E4E6E00D2446}" dt="2025-02-06T11:58:29.471" v="1363" actId="1036"/>
          <ac:spMkLst>
            <pc:docMk/>
            <pc:sldMk cId="1537626906" sldId="661"/>
            <ac:spMk id="8" creationId="{E4B7AFBE-398A-9919-5BC4-E84A2709DD86}"/>
          </ac:spMkLst>
        </pc:spChg>
        <pc:spChg chg="add mod">
          <ac:chgData name="Allysse Marshall" userId="57e398e5-184c-4770-be21-ac1ff17f306d" providerId="ADAL" clId="{26ADCF3A-1EEC-408F-B493-E4E6E00D2446}" dt="2025-02-24T16:01:34.657" v="15534" actId="255"/>
          <ac:spMkLst>
            <pc:docMk/>
            <pc:sldMk cId="1537626906" sldId="661"/>
            <ac:spMk id="10" creationId="{8EF88941-5BE5-7B98-BB79-2186A50E26F1}"/>
          </ac:spMkLst>
        </pc:spChg>
        <pc:picChg chg="del">
          <ac:chgData name="Allysse Marshall" userId="57e398e5-184c-4770-be21-ac1ff17f306d" providerId="ADAL" clId="{26ADCF3A-1EEC-408F-B493-E4E6E00D2446}" dt="2025-02-06T11:58:20.313" v="1344" actId="478"/>
          <ac:picMkLst>
            <pc:docMk/>
            <pc:sldMk cId="1537626906" sldId="661"/>
            <ac:picMk id="4" creationId="{574DE595-D487-5B8F-574E-F13243BC4EAE}"/>
          </ac:picMkLst>
        </pc:picChg>
        <pc:picChg chg="add del mod">
          <ac:chgData name="Allysse Marshall" userId="57e398e5-184c-4770-be21-ac1ff17f306d" providerId="ADAL" clId="{26ADCF3A-1EEC-408F-B493-E4E6E00D2446}" dt="2025-02-06T11:58:26.297" v="1359" actId="478"/>
          <ac:picMkLst>
            <pc:docMk/>
            <pc:sldMk cId="1537626906" sldId="661"/>
            <ac:picMk id="7" creationId="{3CD43DF8-085A-5118-8D04-A456B011E221}"/>
          </ac:picMkLst>
        </pc:picChg>
        <pc:picChg chg="add mod">
          <ac:chgData name="Allysse Marshall" userId="57e398e5-184c-4770-be21-ac1ff17f306d" providerId="ADAL" clId="{26ADCF3A-1EEC-408F-B493-E4E6E00D2446}" dt="2025-02-11T14:02:43.876" v="10533" actId="962"/>
          <ac:picMkLst>
            <pc:docMk/>
            <pc:sldMk cId="1537626906" sldId="661"/>
            <ac:picMk id="9" creationId="{3A3356B9-0C08-2B79-8A0A-664F6D178615}"/>
          </ac:picMkLst>
        </pc:picChg>
        <pc:picChg chg="add mod">
          <ac:chgData name="Allysse Marshall" userId="57e398e5-184c-4770-be21-ac1ff17f306d" providerId="ADAL" clId="{26ADCF3A-1EEC-408F-B493-E4E6E00D2446}" dt="2025-02-11T14:02:53.080" v="10557" actId="962"/>
          <ac:picMkLst>
            <pc:docMk/>
            <pc:sldMk cId="1537626906" sldId="661"/>
            <ac:picMk id="11" creationId="{CEBE4FCA-3F01-3E1A-FD09-C6D7DDEEAEFA}"/>
          </ac:picMkLst>
        </pc:picChg>
      </pc:sldChg>
      <pc:sldChg chg="addSp delSp modSp add mod modAnim modNotesTx">
        <pc:chgData name="Allysse Marshall" userId="57e398e5-184c-4770-be21-ac1ff17f306d" providerId="ADAL" clId="{26ADCF3A-1EEC-408F-B493-E4E6E00D2446}" dt="2025-03-03T15:45:17.620" v="58366" actId="20577"/>
        <pc:sldMkLst>
          <pc:docMk/>
          <pc:sldMk cId="1076510257" sldId="662"/>
        </pc:sldMkLst>
        <pc:spChg chg="del">
          <ac:chgData name="Allysse Marshall" userId="57e398e5-184c-4770-be21-ac1ff17f306d" providerId="ADAL" clId="{26ADCF3A-1EEC-408F-B493-E4E6E00D2446}" dt="2025-02-24T10:02:51.814" v="14363" actId="478"/>
          <ac:spMkLst>
            <pc:docMk/>
            <pc:sldMk cId="1076510257" sldId="662"/>
            <ac:spMk id="2" creationId="{CC220BFE-287F-1DED-B950-6B006B930DFE}"/>
          </ac:spMkLst>
        </pc:spChg>
        <pc:spChg chg="mod">
          <ac:chgData name="Allysse Marshall" userId="57e398e5-184c-4770-be21-ac1ff17f306d" providerId="ADAL" clId="{26ADCF3A-1EEC-408F-B493-E4E6E00D2446}" dt="2025-02-06T12:00:30.815" v="1425" actId="20577"/>
          <ac:spMkLst>
            <pc:docMk/>
            <pc:sldMk cId="1076510257" sldId="662"/>
            <ac:spMk id="3" creationId="{EA74F4FB-500D-A5DF-E667-FB17FE320981}"/>
          </ac:spMkLst>
        </pc:spChg>
        <pc:spChg chg="mod">
          <ac:chgData name="Allysse Marshall" userId="57e398e5-184c-4770-be21-ac1ff17f306d" providerId="ADAL" clId="{26ADCF3A-1EEC-408F-B493-E4E6E00D2446}" dt="2025-02-06T11:59:42.991" v="1395" actId="1036"/>
          <ac:spMkLst>
            <pc:docMk/>
            <pc:sldMk cId="1076510257" sldId="662"/>
            <ac:spMk id="5" creationId="{F626A6B4-77F2-D977-8F4C-80F04E2D3E30}"/>
          </ac:spMkLst>
        </pc:spChg>
        <pc:spChg chg="add del mod">
          <ac:chgData name="Allysse Marshall" userId="57e398e5-184c-4770-be21-ac1ff17f306d" providerId="ADAL" clId="{26ADCF3A-1EEC-408F-B493-E4E6E00D2446}" dt="2025-02-24T10:02:53.587" v="14364" actId="478"/>
          <ac:spMkLst>
            <pc:docMk/>
            <pc:sldMk cId="1076510257" sldId="662"/>
            <ac:spMk id="6" creationId="{2E7C1E83-EF81-F175-493A-CE2DAD69215A}"/>
          </ac:spMkLst>
        </pc:spChg>
        <pc:spChg chg="add mod">
          <ac:chgData name="Allysse Marshall" userId="57e398e5-184c-4770-be21-ac1ff17f306d" providerId="ADAL" clId="{26ADCF3A-1EEC-408F-B493-E4E6E00D2446}" dt="2025-02-24T16:01:30.551" v="15533" actId="255"/>
          <ac:spMkLst>
            <pc:docMk/>
            <pc:sldMk cId="1076510257" sldId="662"/>
            <ac:spMk id="7" creationId="{57F7A5EF-A6C1-E07F-1E00-755D984B5CF9}"/>
          </ac:spMkLst>
        </pc:spChg>
        <pc:spChg chg="mod">
          <ac:chgData name="Allysse Marshall" userId="57e398e5-184c-4770-be21-ac1ff17f306d" providerId="ADAL" clId="{26ADCF3A-1EEC-408F-B493-E4E6E00D2446}" dt="2025-02-06T11:59:41.340" v="1391" actId="1036"/>
          <ac:spMkLst>
            <pc:docMk/>
            <pc:sldMk cId="1076510257" sldId="662"/>
            <ac:spMk id="8" creationId="{E4B7AFBE-398A-9919-5BC4-E84A2709DD86}"/>
          </ac:spMkLst>
        </pc:spChg>
        <pc:spChg chg="add mod">
          <ac:chgData name="Allysse Marshall" userId="57e398e5-184c-4770-be21-ac1ff17f306d" providerId="ADAL" clId="{26ADCF3A-1EEC-408F-B493-E4E6E00D2446}" dt="2025-02-06T11:59:39.777" v="1386" actId="1036"/>
          <ac:spMkLst>
            <pc:docMk/>
            <pc:sldMk cId="1076510257" sldId="662"/>
            <ac:spMk id="10" creationId="{C9C48C53-F8A0-1873-4860-EDF8FB79C4EE}"/>
          </ac:spMkLst>
        </pc:spChg>
        <pc:picChg chg="del">
          <ac:chgData name="Allysse Marshall" userId="57e398e5-184c-4770-be21-ac1ff17f306d" providerId="ADAL" clId="{26ADCF3A-1EEC-408F-B493-E4E6E00D2446}" dt="2025-02-06T11:59:26.408" v="1371" actId="478"/>
          <ac:picMkLst>
            <pc:docMk/>
            <pc:sldMk cId="1076510257" sldId="662"/>
            <ac:picMk id="4" creationId="{574DE595-D487-5B8F-574E-F13243BC4EAE}"/>
          </ac:picMkLst>
        </pc:picChg>
        <pc:picChg chg="del">
          <ac:chgData name="Allysse Marshall" userId="57e398e5-184c-4770-be21-ac1ff17f306d" providerId="ADAL" clId="{26ADCF3A-1EEC-408F-B493-E4E6E00D2446}" dt="2025-02-06T11:59:25.866" v="1370" actId="478"/>
          <ac:picMkLst>
            <pc:docMk/>
            <pc:sldMk cId="1076510257" sldId="662"/>
            <ac:picMk id="7" creationId="{3CD43DF8-085A-5118-8D04-A456B011E221}"/>
          </ac:picMkLst>
        </pc:picChg>
        <pc:picChg chg="add del mod">
          <ac:chgData name="Allysse Marshall" userId="57e398e5-184c-4770-be21-ac1ff17f306d" providerId="ADAL" clId="{26ADCF3A-1EEC-408F-B493-E4E6E00D2446}" dt="2025-02-06T11:59:19.459" v="1367" actId="478"/>
          <ac:picMkLst>
            <pc:docMk/>
            <pc:sldMk cId="1076510257" sldId="662"/>
            <ac:picMk id="9" creationId="{C618F31F-C3F3-0430-0682-68B58E9D18DD}"/>
          </ac:picMkLst>
        </pc:picChg>
        <pc:picChg chg="add mod">
          <ac:chgData name="Allysse Marshall" userId="57e398e5-184c-4770-be21-ac1ff17f306d" providerId="ADAL" clId="{26ADCF3A-1EEC-408F-B493-E4E6E00D2446}" dt="2025-02-11T14:03:28.459" v="10739" actId="962"/>
          <ac:picMkLst>
            <pc:docMk/>
            <pc:sldMk cId="1076510257" sldId="662"/>
            <ac:picMk id="12" creationId="{99003D7F-5B0B-ED96-5E81-65DA12165A23}"/>
          </ac:picMkLst>
        </pc:picChg>
        <pc:picChg chg="add mod">
          <ac:chgData name="Allysse Marshall" userId="57e398e5-184c-4770-be21-ac1ff17f306d" providerId="ADAL" clId="{26ADCF3A-1EEC-408F-B493-E4E6E00D2446}" dt="2025-02-11T14:03:03.092" v="10583" actId="962"/>
          <ac:picMkLst>
            <pc:docMk/>
            <pc:sldMk cId="1076510257" sldId="662"/>
            <ac:picMk id="13" creationId="{F50C825C-C5C5-0A5F-9885-0707192E42D5}"/>
          </ac:picMkLst>
        </pc:picChg>
        <pc:picChg chg="add mod">
          <ac:chgData name="Allysse Marshall" userId="57e398e5-184c-4770-be21-ac1ff17f306d" providerId="ADAL" clId="{26ADCF3A-1EEC-408F-B493-E4E6E00D2446}" dt="2025-02-11T14:03:00.935" v="10581" actId="962"/>
          <ac:picMkLst>
            <pc:docMk/>
            <pc:sldMk cId="1076510257" sldId="662"/>
            <ac:picMk id="14" creationId="{D975F9F3-6739-7CF9-8C97-15D98585ABB1}"/>
          </ac:picMkLst>
        </pc:picChg>
      </pc:sldChg>
      <pc:sldChg chg="addSp delSp modSp add del mod modAnim modNotesTx">
        <pc:chgData name="Allysse Marshall" userId="57e398e5-184c-4770-be21-ac1ff17f306d" providerId="ADAL" clId="{26ADCF3A-1EEC-408F-B493-E4E6E00D2446}" dt="2025-02-27T17:14:22.017" v="42291" actId="20577"/>
        <pc:sldMkLst>
          <pc:docMk/>
          <pc:sldMk cId="932730020" sldId="663"/>
        </pc:sldMkLst>
        <pc:spChg chg="del mod">
          <ac:chgData name="Allysse Marshall" userId="57e398e5-184c-4770-be21-ac1ff17f306d" providerId="ADAL" clId="{26ADCF3A-1EEC-408F-B493-E4E6E00D2446}" dt="2025-02-06T14:58:20.223" v="4863" actId="478"/>
          <ac:spMkLst>
            <pc:docMk/>
            <pc:sldMk cId="932730020" sldId="663"/>
            <ac:spMk id="2" creationId="{CC220BFE-287F-1DED-B950-6B006B930DFE}"/>
          </ac:spMkLst>
        </pc:spChg>
        <pc:spChg chg="mod">
          <ac:chgData name="Allysse Marshall" userId="57e398e5-184c-4770-be21-ac1ff17f306d" providerId="ADAL" clId="{26ADCF3A-1EEC-408F-B493-E4E6E00D2446}" dt="2025-02-06T14:58:31.613" v="4865" actId="1076"/>
          <ac:spMkLst>
            <pc:docMk/>
            <pc:sldMk cId="932730020" sldId="663"/>
            <ac:spMk id="3" creationId="{EA74F4FB-500D-A5DF-E667-FB17FE320981}"/>
          </ac:spMkLst>
        </pc:spChg>
        <pc:spChg chg="add mod">
          <ac:chgData name="Allysse Marshall" userId="57e398e5-184c-4770-be21-ac1ff17f306d" providerId="ADAL" clId="{26ADCF3A-1EEC-408F-B493-E4E6E00D2446}" dt="2025-02-06T14:58:31.613" v="4865" actId="1076"/>
          <ac:spMkLst>
            <pc:docMk/>
            <pc:sldMk cId="932730020" sldId="663"/>
            <ac:spMk id="4" creationId="{1EA41091-AB38-2A7E-CD37-E5E04054D023}"/>
          </ac:spMkLst>
        </pc:spChg>
        <pc:spChg chg="del">
          <ac:chgData name="Allysse Marshall" userId="57e398e5-184c-4770-be21-ac1ff17f306d" providerId="ADAL" clId="{26ADCF3A-1EEC-408F-B493-E4E6E00D2446}" dt="2025-02-06T12:00:49.999" v="1427" actId="478"/>
          <ac:spMkLst>
            <pc:docMk/>
            <pc:sldMk cId="932730020" sldId="663"/>
            <ac:spMk id="5" creationId="{F626A6B4-77F2-D977-8F4C-80F04E2D3E30}"/>
          </ac:spMkLst>
        </pc:spChg>
        <pc:spChg chg="add mod">
          <ac:chgData name="Allysse Marshall" userId="57e398e5-184c-4770-be21-ac1ff17f306d" providerId="ADAL" clId="{26ADCF3A-1EEC-408F-B493-E4E6E00D2446}" dt="2025-02-06T14:58:31.613" v="4865" actId="1076"/>
          <ac:spMkLst>
            <pc:docMk/>
            <pc:sldMk cId="932730020" sldId="663"/>
            <ac:spMk id="6" creationId="{915EFE29-2D1E-5200-B07D-0DBE5A498FAA}"/>
          </ac:spMkLst>
        </pc:spChg>
        <pc:spChg chg="add mod">
          <ac:chgData name="Allysse Marshall" userId="57e398e5-184c-4770-be21-ac1ff17f306d" providerId="ADAL" clId="{26ADCF3A-1EEC-408F-B493-E4E6E00D2446}" dt="2025-02-06T14:58:31.613" v="4865" actId="1076"/>
          <ac:spMkLst>
            <pc:docMk/>
            <pc:sldMk cId="932730020" sldId="663"/>
            <ac:spMk id="7" creationId="{740E8F5B-C796-CF43-73F5-168985D3692E}"/>
          </ac:spMkLst>
        </pc:spChg>
        <pc:spChg chg="del">
          <ac:chgData name="Allysse Marshall" userId="57e398e5-184c-4770-be21-ac1ff17f306d" providerId="ADAL" clId="{26ADCF3A-1EEC-408F-B493-E4E6E00D2446}" dt="2025-02-06T12:00:49.999" v="1427" actId="478"/>
          <ac:spMkLst>
            <pc:docMk/>
            <pc:sldMk cId="932730020" sldId="663"/>
            <ac:spMk id="8" creationId="{E4B7AFBE-398A-9919-5BC4-E84A2709DD86}"/>
          </ac:spMkLst>
        </pc:spChg>
        <pc:spChg chg="add mod">
          <ac:chgData name="Allysse Marshall" userId="57e398e5-184c-4770-be21-ac1ff17f306d" providerId="ADAL" clId="{26ADCF3A-1EEC-408F-B493-E4E6E00D2446}" dt="2025-02-06T14:58:31.613" v="4865" actId="1076"/>
          <ac:spMkLst>
            <pc:docMk/>
            <pc:sldMk cId="932730020" sldId="663"/>
            <ac:spMk id="9" creationId="{26FEC27A-E3FB-75BF-C9F3-39A7803C6DB7}"/>
          </ac:spMkLst>
        </pc:spChg>
        <pc:spChg chg="del">
          <ac:chgData name="Allysse Marshall" userId="57e398e5-184c-4770-be21-ac1ff17f306d" providerId="ADAL" clId="{26ADCF3A-1EEC-408F-B493-E4E6E00D2446}" dt="2025-02-06T12:00:49.999" v="1427" actId="478"/>
          <ac:spMkLst>
            <pc:docMk/>
            <pc:sldMk cId="932730020" sldId="663"/>
            <ac:spMk id="10" creationId="{C9C48C53-F8A0-1873-4860-EDF8FB79C4EE}"/>
          </ac:spMkLst>
        </pc:spChg>
        <pc:spChg chg="add mod">
          <ac:chgData name="Allysse Marshall" userId="57e398e5-184c-4770-be21-ac1ff17f306d" providerId="ADAL" clId="{26ADCF3A-1EEC-408F-B493-E4E6E00D2446}" dt="2025-02-06T14:58:31.613" v="4865" actId="1076"/>
          <ac:spMkLst>
            <pc:docMk/>
            <pc:sldMk cId="932730020" sldId="663"/>
            <ac:spMk id="11" creationId="{4AD69B12-8A6F-FC0D-9733-3690372A9CE4}"/>
          </ac:spMkLst>
        </pc:spChg>
        <pc:spChg chg="add mod">
          <ac:chgData name="Allysse Marshall" userId="57e398e5-184c-4770-be21-ac1ff17f306d" providerId="ADAL" clId="{26ADCF3A-1EEC-408F-B493-E4E6E00D2446}" dt="2025-02-06T14:58:31.613" v="4865" actId="1076"/>
          <ac:spMkLst>
            <pc:docMk/>
            <pc:sldMk cId="932730020" sldId="663"/>
            <ac:spMk id="15" creationId="{D8083A18-513A-1DF3-8634-FAEB2E0F921B}"/>
          </ac:spMkLst>
        </pc:spChg>
        <pc:spChg chg="add mod">
          <ac:chgData name="Allysse Marshall" userId="57e398e5-184c-4770-be21-ac1ff17f306d" providerId="ADAL" clId="{26ADCF3A-1EEC-408F-B493-E4E6E00D2446}" dt="2025-02-06T14:58:31.613" v="4865" actId="1076"/>
          <ac:spMkLst>
            <pc:docMk/>
            <pc:sldMk cId="932730020" sldId="663"/>
            <ac:spMk id="16" creationId="{86F4F169-6EAE-B374-C598-DCE25A1EDD29}"/>
          </ac:spMkLst>
        </pc:spChg>
        <pc:spChg chg="add mod">
          <ac:chgData name="Allysse Marshall" userId="57e398e5-184c-4770-be21-ac1ff17f306d" providerId="ADAL" clId="{26ADCF3A-1EEC-408F-B493-E4E6E00D2446}" dt="2025-02-06T14:58:31.613" v="4865" actId="1076"/>
          <ac:spMkLst>
            <pc:docMk/>
            <pc:sldMk cId="932730020" sldId="663"/>
            <ac:spMk id="17" creationId="{94625D20-DD37-7983-AB57-2A30AC3C5322}"/>
          </ac:spMkLst>
        </pc:spChg>
        <pc:spChg chg="add mod">
          <ac:chgData name="Allysse Marshall" userId="57e398e5-184c-4770-be21-ac1ff17f306d" providerId="ADAL" clId="{26ADCF3A-1EEC-408F-B493-E4E6E00D2446}" dt="2025-02-06T14:58:31.613" v="4865" actId="1076"/>
          <ac:spMkLst>
            <pc:docMk/>
            <pc:sldMk cId="932730020" sldId="663"/>
            <ac:spMk id="18" creationId="{B0CFE75D-D7F3-6DD6-42AA-18B0546134D4}"/>
          </ac:spMkLst>
        </pc:spChg>
        <pc:spChg chg="add del mod">
          <ac:chgData name="Allysse Marshall" userId="57e398e5-184c-4770-be21-ac1ff17f306d" providerId="ADAL" clId="{26ADCF3A-1EEC-408F-B493-E4E6E00D2446}" dt="2025-02-06T14:58:22.576" v="4864" actId="478"/>
          <ac:spMkLst>
            <pc:docMk/>
            <pc:sldMk cId="932730020" sldId="663"/>
            <ac:spMk id="20" creationId="{77179732-CC44-8187-D516-179DA0A98C6F}"/>
          </ac:spMkLst>
        </pc:spChg>
        <pc:picChg chg="del">
          <ac:chgData name="Allysse Marshall" userId="57e398e5-184c-4770-be21-ac1ff17f306d" providerId="ADAL" clId="{26ADCF3A-1EEC-408F-B493-E4E6E00D2446}" dt="2025-02-06T12:00:49.999" v="1427" actId="478"/>
          <ac:picMkLst>
            <pc:docMk/>
            <pc:sldMk cId="932730020" sldId="663"/>
            <ac:picMk id="12" creationId="{99003D7F-5B0B-ED96-5E81-65DA12165A23}"/>
          </ac:picMkLst>
        </pc:picChg>
        <pc:picChg chg="del">
          <ac:chgData name="Allysse Marshall" userId="57e398e5-184c-4770-be21-ac1ff17f306d" providerId="ADAL" clId="{26ADCF3A-1EEC-408F-B493-E4E6E00D2446}" dt="2025-02-06T12:00:49.999" v="1427" actId="478"/>
          <ac:picMkLst>
            <pc:docMk/>
            <pc:sldMk cId="932730020" sldId="663"/>
            <ac:picMk id="13" creationId="{F50C825C-C5C5-0A5F-9885-0707192E42D5}"/>
          </ac:picMkLst>
        </pc:picChg>
        <pc:picChg chg="del">
          <ac:chgData name="Allysse Marshall" userId="57e398e5-184c-4770-be21-ac1ff17f306d" providerId="ADAL" clId="{26ADCF3A-1EEC-408F-B493-E4E6E00D2446}" dt="2025-02-06T12:00:49.999" v="1427" actId="478"/>
          <ac:picMkLst>
            <pc:docMk/>
            <pc:sldMk cId="932730020" sldId="663"/>
            <ac:picMk id="14" creationId="{D975F9F3-6739-7CF9-8C97-15D98585ABB1}"/>
          </ac:picMkLst>
        </pc:picChg>
      </pc:sldChg>
      <pc:sldChg chg="modSp add del mod modNotesTx">
        <pc:chgData name="Allysse Marshall" userId="57e398e5-184c-4770-be21-ac1ff17f306d" providerId="ADAL" clId="{26ADCF3A-1EEC-408F-B493-E4E6E00D2446}" dt="2025-02-06T14:51:54.460" v="4758" actId="47"/>
        <pc:sldMkLst>
          <pc:docMk/>
          <pc:sldMk cId="446637237" sldId="664"/>
        </pc:sldMkLst>
        <pc:spChg chg="mod">
          <ac:chgData name="Allysse Marshall" userId="57e398e5-184c-4770-be21-ac1ff17f306d" providerId="ADAL" clId="{26ADCF3A-1EEC-408F-B493-E4E6E00D2446}" dt="2025-02-06T12:01:27.283" v="1456" actId="20577"/>
          <ac:spMkLst>
            <pc:docMk/>
            <pc:sldMk cId="446637237" sldId="664"/>
            <ac:spMk id="3" creationId="{EA74F4FB-500D-A5DF-E667-FB17FE320981}"/>
          </ac:spMkLst>
        </pc:spChg>
      </pc:sldChg>
      <pc:sldChg chg="modSp add del mod modNotesTx">
        <pc:chgData name="Allysse Marshall" userId="57e398e5-184c-4770-be21-ac1ff17f306d" providerId="ADAL" clId="{26ADCF3A-1EEC-408F-B493-E4E6E00D2446}" dt="2025-02-06T14:52:01.418" v="4761" actId="47"/>
        <pc:sldMkLst>
          <pc:docMk/>
          <pc:sldMk cId="3761355724" sldId="665"/>
        </pc:sldMkLst>
        <pc:spChg chg="mod">
          <ac:chgData name="Allysse Marshall" userId="57e398e5-184c-4770-be21-ac1ff17f306d" providerId="ADAL" clId="{26ADCF3A-1EEC-408F-B493-E4E6E00D2446}" dt="2025-02-06T12:01:31.692" v="1459" actId="20577"/>
          <ac:spMkLst>
            <pc:docMk/>
            <pc:sldMk cId="3761355724" sldId="665"/>
            <ac:spMk id="3" creationId="{EA74F4FB-500D-A5DF-E667-FB17FE320981}"/>
          </ac:spMkLst>
        </pc:spChg>
      </pc:sldChg>
      <pc:sldChg chg="modSp add del mod modNotesTx">
        <pc:chgData name="Allysse Marshall" userId="57e398e5-184c-4770-be21-ac1ff17f306d" providerId="ADAL" clId="{26ADCF3A-1EEC-408F-B493-E4E6E00D2446}" dt="2025-02-06T14:52:18.813" v="4768" actId="47"/>
        <pc:sldMkLst>
          <pc:docMk/>
          <pc:sldMk cId="2207676856" sldId="666"/>
        </pc:sldMkLst>
        <pc:spChg chg="mod">
          <ac:chgData name="Allysse Marshall" userId="57e398e5-184c-4770-be21-ac1ff17f306d" providerId="ADAL" clId="{26ADCF3A-1EEC-408F-B493-E4E6E00D2446}" dt="2025-02-06T12:01:45.469" v="1464" actId="20577"/>
          <ac:spMkLst>
            <pc:docMk/>
            <pc:sldMk cId="2207676856" sldId="666"/>
            <ac:spMk id="3" creationId="{EA74F4FB-500D-A5DF-E667-FB17FE320981}"/>
          </ac:spMkLst>
        </pc:spChg>
      </pc:sldChg>
      <pc:sldChg chg="modSp add del mod modNotesTx">
        <pc:chgData name="Allysse Marshall" userId="57e398e5-184c-4770-be21-ac1ff17f306d" providerId="ADAL" clId="{26ADCF3A-1EEC-408F-B493-E4E6E00D2446}" dt="2025-02-06T14:52:57.015" v="4790" actId="47"/>
        <pc:sldMkLst>
          <pc:docMk/>
          <pc:sldMk cId="711658159" sldId="667"/>
        </pc:sldMkLst>
        <pc:spChg chg="mod">
          <ac:chgData name="Allysse Marshall" userId="57e398e5-184c-4770-be21-ac1ff17f306d" providerId="ADAL" clId="{26ADCF3A-1EEC-408F-B493-E4E6E00D2446}" dt="2025-02-06T12:01:57.458" v="1471" actId="20577"/>
          <ac:spMkLst>
            <pc:docMk/>
            <pc:sldMk cId="711658159" sldId="667"/>
            <ac:spMk id="3" creationId="{EA74F4FB-500D-A5DF-E667-FB17FE320981}"/>
          </ac:spMkLst>
        </pc:spChg>
      </pc:sldChg>
      <pc:sldChg chg="modSp add del mod modNotesTx">
        <pc:chgData name="Allysse Marshall" userId="57e398e5-184c-4770-be21-ac1ff17f306d" providerId="ADAL" clId="{26ADCF3A-1EEC-408F-B493-E4E6E00D2446}" dt="2025-02-06T14:53:14.634" v="4798" actId="47"/>
        <pc:sldMkLst>
          <pc:docMk/>
          <pc:sldMk cId="3128138987" sldId="668"/>
        </pc:sldMkLst>
        <pc:spChg chg="mod">
          <ac:chgData name="Allysse Marshall" userId="57e398e5-184c-4770-be21-ac1ff17f306d" providerId="ADAL" clId="{26ADCF3A-1EEC-408F-B493-E4E6E00D2446}" dt="2025-02-06T12:02:12.864" v="1480" actId="20577"/>
          <ac:spMkLst>
            <pc:docMk/>
            <pc:sldMk cId="3128138987" sldId="668"/>
            <ac:spMk id="3" creationId="{EA74F4FB-500D-A5DF-E667-FB17FE320981}"/>
          </ac:spMkLst>
        </pc:spChg>
      </pc:sldChg>
      <pc:sldChg chg="modSp add del mod modNotesTx">
        <pc:chgData name="Allysse Marshall" userId="57e398e5-184c-4770-be21-ac1ff17f306d" providerId="ADAL" clId="{26ADCF3A-1EEC-408F-B493-E4E6E00D2446}" dt="2025-02-06T14:53:28.248" v="4803" actId="47"/>
        <pc:sldMkLst>
          <pc:docMk/>
          <pc:sldMk cId="436435362" sldId="669"/>
        </pc:sldMkLst>
        <pc:spChg chg="mod">
          <ac:chgData name="Allysse Marshall" userId="57e398e5-184c-4770-be21-ac1ff17f306d" providerId="ADAL" clId="{26ADCF3A-1EEC-408F-B493-E4E6E00D2446}" dt="2025-02-06T12:02:20.775" v="1487" actId="20577"/>
          <ac:spMkLst>
            <pc:docMk/>
            <pc:sldMk cId="436435362" sldId="669"/>
            <ac:spMk id="3" creationId="{EA74F4FB-500D-A5DF-E667-FB17FE320981}"/>
          </ac:spMkLst>
        </pc:spChg>
      </pc:sldChg>
      <pc:sldChg chg="delSp modSp add del mod modNotesTx">
        <pc:chgData name="Allysse Marshall" userId="57e398e5-184c-4770-be21-ac1ff17f306d" providerId="ADAL" clId="{26ADCF3A-1EEC-408F-B493-E4E6E00D2446}" dt="2025-02-06T14:53:39.659" v="4809" actId="47"/>
        <pc:sldMkLst>
          <pc:docMk/>
          <pc:sldMk cId="540337769" sldId="670"/>
        </pc:sldMkLst>
        <pc:spChg chg="del mod">
          <ac:chgData name="Allysse Marshall" userId="57e398e5-184c-4770-be21-ac1ff17f306d" providerId="ADAL" clId="{26ADCF3A-1EEC-408F-B493-E4E6E00D2446}" dt="2025-02-06T14:53:30.159" v="4804" actId="21"/>
          <ac:spMkLst>
            <pc:docMk/>
            <pc:sldMk cId="540337769" sldId="670"/>
            <ac:spMk id="3" creationId="{EA74F4FB-500D-A5DF-E667-FB17FE320981}"/>
          </ac:spMkLst>
        </pc:spChg>
      </pc:sldChg>
      <pc:sldChg chg="delSp modSp add del mod modNotesTx">
        <pc:chgData name="Allysse Marshall" userId="57e398e5-184c-4770-be21-ac1ff17f306d" providerId="ADAL" clId="{26ADCF3A-1EEC-408F-B493-E4E6E00D2446}" dt="2025-02-06T14:54:19.729" v="4818" actId="47"/>
        <pc:sldMkLst>
          <pc:docMk/>
          <pc:sldMk cId="2879250630" sldId="671"/>
        </pc:sldMkLst>
        <pc:spChg chg="del mod">
          <ac:chgData name="Allysse Marshall" userId="57e398e5-184c-4770-be21-ac1ff17f306d" providerId="ADAL" clId="{26ADCF3A-1EEC-408F-B493-E4E6E00D2446}" dt="2025-02-06T14:53:41.803" v="4810" actId="21"/>
          <ac:spMkLst>
            <pc:docMk/>
            <pc:sldMk cId="2879250630" sldId="671"/>
            <ac:spMk id="3" creationId="{EA74F4FB-500D-A5DF-E667-FB17FE320981}"/>
          </ac:spMkLst>
        </pc:spChg>
      </pc:sldChg>
      <pc:sldChg chg="modSp add del mod modNotesTx">
        <pc:chgData name="Allysse Marshall" userId="57e398e5-184c-4770-be21-ac1ff17f306d" providerId="ADAL" clId="{26ADCF3A-1EEC-408F-B493-E4E6E00D2446}" dt="2025-02-06T14:54:39.394" v="4823" actId="47"/>
        <pc:sldMkLst>
          <pc:docMk/>
          <pc:sldMk cId="1844981147" sldId="672"/>
        </pc:sldMkLst>
        <pc:spChg chg="mod">
          <ac:chgData name="Allysse Marshall" userId="57e398e5-184c-4770-be21-ac1ff17f306d" providerId="ADAL" clId="{26ADCF3A-1EEC-408F-B493-E4E6E00D2446}" dt="2025-02-06T12:03:26.873" v="1513" actId="20577"/>
          <ac:spMkLst>
            <pc:docMk/>
            <pc:sldMk cId="1844981147" sldId="672"/>
            <ac:spMk id="3" creationId="{EA74F4FB-500D-A5DF-E667-FB17FE320981}"/>
          </ac:spMkLst>
        </pc:spChg>
      </pc:sldChg>
      <pc:sldChg chg="addSp modSp add mod modNotesTx">
        <pc:chgData name="Allysse Marshall" userId="57e398e5-184c-4770-be21-ac1ff17f306d" providerId="ADAL" clId="{26ADCF3A-1EEC-408F-B493-E4E6E00D2446}" dt="2025-02-27T17:14:34.986" v="42330" actId="113"/>
        <pc:sldMkLst>
          <pc:docMk/>
          <pc:sldMk cId="163720840" sldId="673"/>
        </pc:sldMkLst>
        <pc:spChg chg="mod">
          <ac:chgData name="Allysse Marshall" userId="57e398e5-184c-4770-be21-ac1ff17f306d" providerId="ADAL" clId="{26ADCF3A-1EEC-408F-B493-E4E6E00D2446}" dt="2025-02-24T16:01:45.079" v="15535" actId="255"/>
          <ac:spMkLst>
            <pc:docMk/>
            <pc:sldMk cId="163720840" sldId="673"/>
            <ac:spMk id="2" creationId="{CC220BFE-287F-1DED-B950-6B006B930DFE}"/>
          </ac:spMkLst>
        </pc:spChg>
        <pc:spChg chg="mod">
          <ac:chgData name="Allysse Marshall" userId="57e398e5-184c-4770-be21-ac1ff17f306d" providerId="ADAL" clId="{26ADCF3A-1EEC-408F-B493-E4E6E00D2446}" dt="2025-02-24T16:01:48.430" v="15536" actId="255"/>
          <ac:spMkLst>
            <pc:docMk/>
            <pc:sldMk cId="163720840" sldId="673"/>
            <ac:spMk id="3" creationId="{EA74F4FB-500D-A5DF-E667-FB17FE320981}"/>
          </ac:spMkLst>
        </pc:spChg>
        <pc:spChg chg="add mod">
          <ac:chgData name="Allysse Marshall" userId="57e398e5-184c-4770-be21-ac1ff17f306d" providerId="ADAL" clId="{26ADCF3A-1EEC-408F-B493-E4E6E00D2446}" dt="2025-02-24T16:01:52.394" v="15537" actId="255"/>
          <ac:spMkLst>
            <pc:docMk/>
            <pc:sldMk cId="163720840" sldId="673"/>
            <ac:spMk id="6" creationId="{1D6228ED-8EAD-1435-08E2-4BB8FE8E7F3B}"/>
          </ac:spMkLst>
        </pc:spChg>
        <pc:picChg chg="add mod">
          <ac:chgData name="Allysse Marshall" userId="57e398e5-184c-4770-be21-ac1ff17f306d" providerId="ADAL" clId="{26ADCF3A-1EEC-408F-B493-E4E6E00D2446}" dt="2025-02-11T14:04:23.336" v="11041" actId="962"/>
          <ac:picMkLst>
            <pc:docMk/>
            <pc:sldMk cId="163720840" sldId="673"/>
            <ac:picMk id="5" creationId="{9BEE93C8-7D00-F0A8-79F3-FE702C720D6E}"/>
          </ac:picMkLst>
        </pc:picChg>
      </pc:sldChg>
      <pc:sldChg chg="addSp delSp modSp add mod delAnim modAnim modNotesTx">
        <pc:chgData name="Allysse Marshall" userId="57e398e5-184c-4770-be21-ac1ff17f306d" providerId="ADAL" clId="{26ADCF3A-1EEC-408F-B493-E4E6E00D2446}" dt="2025-03-03T15:46:17.219" v="58386" actId="20577"/>
        <pc:sldMkLst>
          <pc:docMk/>
          <pc:sldMk cId="2030130245" sldId="674"/>
        </pc:sldMkLst>
        <pc:spChg chg="mod">
          <ac:chgData name="Allysse Marshall" userId="57e398e5-184c-4770-be21-ac1ff17f306d" providerId="ADAL" clId="{26ADCF3A-1EEC-408F-B493-E4E6E00D2446}" dt="2025-02-24T16:01:22.691" v="15532" actId="255"/>
          <ac:spMkLst>
            <pc:docMk/>
            <pc:sldMk cId="2030130245" sldId="674"/>
            <ac:spMk id="2" creationId="{CC220BFE-287F-1DED-B950-6B006B930DFE}"/>
          </ac:spMkLst>
        </pc:spChg>
        <pc:spChg chg="del">
          <ac:chgData name="Allysse Marshall" userId="57e398e5-184c-4770-be21-ac1ff17f306d" providerId="ADAL" clId="{26ADCF3A-1EEC-408F-B493-E4E6E00D2446}" dt="2025-02-06T12:11:11.322" v="1665" actId="478"/>
          <ac:spMkLst>
            <pc:docMk/>
            <pc:sldMk cId="2030130245" sldId="674"/>
            <ac:spMk id="3" creationId="{EA74F4FB-500D-A5DF-E667-FB17FE320981}"/>
          </ac:spMkLst>
        </pc:spChg>
        <pc:spChg chg="add mod">
          <ac:chgData name="Allysse Marshall" userId="57e398e5-184c-4770-be21-ac1ff17f306d" providerId="ADAL" clId="{26ADCF3A-1EEC-408F-B493-E4E6E00D2446}" dt="2025-02-24T09:52:32.312" v="12779" actId="208"/>
          <ac:spMkLst>
            <pc:docMk/>
            <pc:sldMk cId="2030130245" sldId="674"/>
            <ac:spMk id="4" creationId="{0A8B8E50-BCED-EAB0-9C71-6C9B676F57B1}"/>
          </ac:spMkLst>
        </pc:spChg>
        <pc:spChg chg="del">
          <ac:chgData name="Allysse Marshall" userId="57e398e5-184c-4770-be21-ac1ff17f306d" providerId="ADAL" clId="{26ADCF3A-1EEC-408F-B493-E4E6E00D2446}" dt="2025-02-06T12:11:12.599" v="1666" actId="478"/>
          <ac:spMkLst>
            <pc:docMk/>
            <pc:sldMk cId="2030130245" sldId="674"/>
            <ac:spMk id="6" creationId="{1D6228ED-8EAD-1435-08E2-4BB8FE8E7F3B}"/>
          </ac:spMkLst>
        </pc:spChg>
        <pc:spChg chg="add mod">
          <ac:chgData name="Allysse Marshall" userId="57e398e5-184c-4770-be21-ac1ff17f306d" providerId="ADAL" clId="{26ADCF3A-1EEC-408F-B493-E4E6E00D2446}" dt="2025-02-24T09:52:32.312" v="12779" actId="208"/>
          <ac:spMkLst>
            <pc:docMk/>
            <pc:sldMk cId="2030130245" sldId="674"/>
            <ac:spMk id="7" creationId="{928E7F9B-6B66-7FFD-53A9-8E9B33C8EFF2}"/>
          </ac:spMkLst>
        </pc:spChg>
        <pc:spChg chg="add mod">
          <ac:chgData name="Allysse Marshall" userId="57e398e5-184c-4770-be21-ac1ff17f306d" providerId="ADAL" clId="{26ADCF3A-1EEC-408F-B493-E4E6E00D2446}" dt="2025-02-24T09:52:32.312" v="12779" actId="208"/>
          <ac:spMkLst>
            <pc:docMk/>
            <pc:sldMk cId="2030130245" sldId="674"/>
            <ac:spMk id="8" creationId="{DC5EAD68-0BBA-AC32-40D3-48C3BD39150B}"/>
          </ac:spMkLst>
        </pc:spChg>
        <pc:spChg chg="add mod">
          <ac:chgData name="Allysse Marshall" userId="57e398e5-184c-4770-be21-ac1ff17f306d" providerId="ADAL" clId="{26ADCF3A-1EEC-408F-B493-E4E6E00D2446}" dt="2025-02-24T09:52:32.312" v="12779" actId="208"/>
          <ac:spMkLst>
            <pc:docMk/>
            <pc:sldMk cId="2030130245" sldId="674"/>
            <ac:spMk id="9" creationId="{71661099-05D5-CD9D-9BC3-C7A091137DCB}"/>
          </ac:spMkLst>
        </pc:spChg>
        <pc:spChg chg="add mod">
          <ac:chgData name="Allysse Marshall" userId="57e398e5-184c-4770-be21-ac1ff17f306d" providerId="ADAL" clId="{26ADCF3A-1EEC-408F-B493-E4E6E00D2446}" dt="2025-02-24T09:52:32.312" v="12779" actId="208"/>
          <ac:spMkLst>
            <pc:docMk/>
            <pc:sldMk cId="2030130245" sldId="674"/>
            <ac:spMk id="10" creationId="{1256395F-3602-0DC9-0222-D9098536DB8E}"/>
          </ac:spMkLst>
        </pc:spChg>
        <pc:spChg chg="add mod">
          <ac:chgData name="Allysse Marshall" userId="57e398e5-184c-4770-be21-ac1ff17f306d" providerId="ADAL" clId="{26ADCF3A-1EEC-408F-B493-E4E6E00D2446}" dt="2025-02-24T09:52:32.312" v="12779" actId="208"/>
          <ac:spMkLst>
            <pc:docMk/>
            <pc:sldMk cId="2030130245" sldId="674"/>
            <ac:spMk id="11" creationId="{A615F022-C781-39BF-4E07-7D11B0140BD0}"/>
          </ac:spMkLst>
        </pc:spChg>
        <pc:spChg chg="add mod">
          <ac:chgData name="Allysse Marshall" userId="57e398e5-184c-4770-be21-ac1ff17f306d" providerId="ADAL" clId="{26ADCF3A-1EEC-408F-B493-E4E6E00D2446}" dt="2025-02-24T09:52:32.312" v="12779" actId="208"/>
          <ac:spMkLst>
            <pc:docMk/>
            <pc:sldMk cId="2030130245" sldId="674"/>
            <ac:spMk id="12" creationId="{D6AAAB64-F805-650A-A792-226247DCD161}"/>
          </ac:spMkLst>
        </pc:spChg>
        <pc:spChg chg="add mod">
          <ac:chgData name="Allysse Marshall" userId="57e398e5-184c-4770-be21-ac1ff17f306d" providerId="ADAL" clId="{26ADCF3A-1EEC-408F-B493-E4E6E00D2446}" dt="2025-02-24T09:52:32.312" v="12779" actId="208"/>
          <ac:spMkLst>
            <pc:docMk/>
            <pc:sldMk cId="2030130245" sldId="674"/>
            <ac:spMk id="13" creationId="{72562D75-8CD7-6D23-EB53-901BE8D9EEFE}"/>
          </ac:spMkLst>
        </pc:spChg>
        <pc:spChg chg="add mod">
          <ac:chgData name="Allysse Marshall" userId="57e398e5-184c-4770-be21-ac1ff17f306d" providerId="ADAL" clId="{26ADCF3A-1EEC-408F-B493-E4E6E00D2446}" dt="2025-02-24T09:52:32.312" v="12779" actId="208"/>
          <ac:spMkLst>
            <pc:docMk/>
            <pc:sldMk cId="2030130245" sldId="674"/>
            <ac:spMk id="14" creationId="{F88ECEFE-035C-DB9A-A095-BAC5ED47BCC2}"/>
          </ac:spMkLst>
        </pc:spChg>
        <pc:spChg chg="add mod">
          <ac:chgData name="Allysse Marshall" userId="57e398e5-184c-4770-be21-ac1ff17f306d" providerId="ADAL" clId="{26ADCF3A-1EEC-408F-B493-E4E6E00D2446}" dt="2025-02-24T09:52:32.312" v="12779" actId="208"/>
          <ac:spMkLst>
            <pc:docMk/>
            <pc:sldMk cId="2030130245" sldId="674"/>
            <ac:spMk id="15" creationId="{DA8E012E-2EAF-29A7-B145-F32A871CFB6A}"/>
          </ac:spMkLst>
        </pc:spChg>
        <pc:spChg chg="add mod">
          <ac:chgData name="Allysse Marshall" userId="57e398e5-184c-4770-be21-ac1ff17f306d" providerId="ADAL" clId="{26ADCF3A-1EEC-408F-B493-E4E6E00D2446}" dt="2025-02-24T09:52:32.312" v="12779" actId="208"/>
          <ac:spMkLst>
            <pc:docMk/>
            <pc:sldMk cId="2030130245" sldId="674"/>
            <ac:spMk id="16" creationId="{B85A991D-4170-35C3-CD90-CDC5BC270248}"/>
          </ac:spMkLst>
        </pc:spChg>
        <pc:spChg chg="add mod">
          <ac:chgData name="Allysse Marshall" userId="57e398e5-184c-4770-be21-ac1ff17f306d" providerId="ADAL" clId="{26ADCF3A-1EEC-408F-B493-E4E6E00D2446}" dt="2025-02-24T09:52:32.312" v="12779" actId="208"/>
          <ac:spMkLst>
            <pc:docMk/>
            <pc:sldMk cId="2030130245" sldId="674"/>
            <ac:spMk id="17" creationId="{47D21C56-678D-94A2-C79B-D510BDBFDF82}"/>
          </ac:spMkLst>
        </pc:spChg>
        <pc:spChg chg="add mod">
          <ac:chgData name="Allysse Marshall" userId="57e398e5-184c-4770-be21-ac1ff17f306d" providerId="ADAL" clId="{26ADCF3A-1EEC-408F-B493-E4E6E00D2446}" dt="2025-02-24T09:52:32.312" v="12779" actId="208"/>
          <ac:spMkLst>
            <pc:docMk/>
            <pc:sldMk cId="2030130245" sldId="674"/>
            <ac:spMk id="18" creationId="{01EA6F8D-8AB1-50CD-4A7E-7A071E35C0A4}"/>
          </ac:spMkLst>
        </pc:spChg>
        <pc:spChg chg="add mod">
          <ac:chgData name="Allysse Marshall" userId="57e398e5-184c-4770-be21-ac1ff17f306d" providerId="ADAL" clId="{26ADCF3A-1EEC-408F-B493-E4E6E00D2446}" dt="2025-02-24T09:52:32.312" v="12779" actId="208"/>
          <ac:spMkLst>
            <pc:docMk/>
            <pc:sldMk cId="2030130245" sldId="674"/>
            <ac:spMk id="19" creationId="{06D173C4-DA1E-80CE-7A69-6536B5D39B10}"/>
          </ac:spMkLst>
        </pc:spChg>
        <pc:spChg chg="add mod">
          <ac:chgData name="Allysse Marshall" userId="57e398e5-184c-4770-be21-ac1ff17f306d" providerId="ADAL" clId="{26ADCF3A-1EEC-408F-B493-E4E6E00D2446}" dt="2025-02-24T09:52:32.312" v="12779" actId="208"/>
          <ac:spMkLst>
            <pc:docMk/>
            <pc:sldMk cId="2030130245" sldId="674"/>
            <ac:spMk id="20" creationId="{53B81D81-D172-3ECF-D92B-D35E172E3A35}"/>
          </ac:spMkLst>
        </pc:spChg>
        <pc:spChg chg="add mod">
          <ac:chgData name="Allysse Marshall" userId="57e398e5-184c-4770-be21-ac1ff17f306d" providerId="ADAL" clId="{26ADCF3A-1EEC-408F-B493-E4E6E00D2446}" dt="2025-02-24T09:52:32.312" v="12779" actId="208"/>
          <ac:spMkLst>
            <pc:docMk/>
            <pc:sldMk cId="2030130245" sldId="674"/>
            <ac:spMk id="21" creationId="{017C8F0B-6FF7-E5F9-06CF-6AC97BDC2491}"/>
          </ac:spMkLst>
        </pc:spChg>
        <pc:spChg chg="add mod">
          <ac:chgData name="Allysse Marshall" userId="57e398e5-184c-4770-be21-ac1ff17f306d" providerId="ADAL" clId="{26ADCF3A-1EEC-408F-B493-E4E6E00D2446}" dt="2025-02-24T09:52:32.312" v="12779" actId="208"/>
          <ac:spMkLst>
            <pc:docMk/>
            <pc:sldMk cId="2030130245" sldId="674"/>
            <ac:spMk id="22" creationId="{DAEC4FCB-A329-3F5B-5942-76AA979337F0}"/>
          </ac:spMkLst>
        </pc:spChg>
        <pc:spChg chg="add mod">
          <ac:chgData name="Allysse Marshall" userId="57e398e5-184c-4770-be21-ac1ff17f306d" providerId="ADAL" clId="{26ADCF3A-1EEC-408F-B493-E4E6E00D2446}" dt="2025-02-24T09:52:32.312" v="12779" actId="208"/>
          <ac:spMkLst>
            <pc:docMk/>
            <pc:sldMk cId="2030130245" sldId="674"/>
            <ac:spMk id="23" creationId="{2FD10287-78D9-4258-BCCB-3040499BE6F1}"/>
          </ac:spMkLst>
        </pc:spChg>
        <pc:spChg chg="add mod">
          <ac:chgData name="Allysse Marshall" userId="57e398e5-184c-4770-be21-ac1ff17f306d" providerId="ADAL" clId="{26ADCF3A-1EEC-408F-B493-E4E6E00D2446}" dt="2025-02-24T09:52:32.312" v="12779" actId="208"/>
          <ac:spMkLst>
            <pc:docMk/>
            <pc:sldMk cId="2030130245" sldId="674"/>
            <ac:spMk id="24" creationId="{05499F8F-6637-1AA4-C0F3-C7993DC66283}"/>
          </ac:spMkLst>
        </pc:spChg>
        <pc:spChg chg="add mod">
          <ac:chgData name="Allysse Marshall" userId="57e398e5-184c-4770-be21-ac1ff17f306d" providerId="ADAL" clId="{26ADCF3A-1EEC-408F-B493-E4E6E00D2446}" dt="2025-02-24T09:52:32.312" v="12779" actId="208"/>
          <ac:spMkLst>
            <pc:docMk/>
            <pc:sldMk cId="2030130245" sldId="674"/>
            <ac:spMk id="25" creationId="{725A20C1-FC54-7F3C-136D-6A2C31019B78}"/>
          </ac:spMkLst>
        </pc:spChg>
        <pc:spChg chg="add mod">
          <ac:chgData name="Allysse Marshall" userId="57e398e5-184c-4770-be21-ac1ff17f306d" providerId="ADAL" clId="{26ADCF3A-1EEC-408F-B493-E4E6E00D2446}" dt="2025-02-24T09:52:32.312" v="12779" actId="208"/>
          <ac:spMkLst>
            <pc:docMk/>
            <pc:sldMk cId="2030130245" sldId="674"/>
            <ac:spMk id="26" creationId="{012F4187-15CD-7F38-CFFD-95C9118F8B7D}"/>
          </ac:spMkLst>
        </pc:spChg>
        <pc:spChg chg="add mod">
          <ac:chgData name="Allysse Marshall" userId="57e398e5-184c-4770-be21-ac1ff17f306d" providerId="ADAL" clId="{26ADCF3A-1EEC-408F-B493-E4E6E00D2446}" dt="2025-02-24T09:52:32.312" v="12779" actId="208"/>
          <ac:spMkLst>
            <pc:docMk/>
            <pc:sldMk cId="2030130245" sldId="674"/>
            <ac:spMk id="27" creationId="{4D82CEEF-1E60-5A57-C575-D38D2D9B596A}"/>
          </ac:spMkLst>
        </pc:spChg>
        <pc:spChg chg="add mod">
          <ac:chgData name="Allysse Marshall" userId="57e398e5-184c-4770-be21-ac1ff17f306d" providerId="ADAL" clId="{26ADCF3A-1EEC-408F-B493-E4E6E00D2446}" dt="2025-02-24T09:52:32.312" v="12779" actId="208"/>
          <ac:spMkLst>
            <pc:docMk/>
            <pc:sldMk cId="2030130245" sldId="674"/>
            <ac:spMk id="28" creationId="{435170EF-309F-4538-5ED4-FFEBD58E63AF}"/>
          </ac:spMkLst>
        </pc:spChg>
        <pc:spChg chg="add mod">
          <ac:chgData name="Allysse Marshall" userId="57e398e5-184c-4770-be21-ac1ff17f306d" providerId="ADAL" clId="{26ADCF3A-1EEC-408F-B493-E4E6E00D2446}" dt="2025-02-24T09:52:32.312" v="12779" actId="208"/>
          <ac:spMkLst>
            <pc:docMk/>
            <pc:sldMk cId="2030130245" sldId="674"/>
            <ac:spMk id="29" creationId="{D5D63AF1-687E-F82A-B292-BAFE1B4A585A}"/>
          </ac:spMkLst>
        </pc:spChg>
        <pc:spChg chg="add mod">
          <ac:chgData name="Allysse Marshall" userId="57e398e5-184c-4770-be21-ac1ff17f306d" providerId="ADAL" clId="{26ADCF3A-1EEC-408F-B493-E4E6E00D2446}" dt="2025-02-24T09:52:32.312" v="12779" actId="208"/>
          <ac:spMkLst>
            <pc:docMk/>
            <pc:sldMk cId="2030130245" sldId="674"/>
            <ac:spMk id="30" creationId="{FCF67022-EE85-8C55-97DF-0CA17D322117}"/>
          </ac:spMkLst>
        </pc:spChg>
        <pc:spChg chg="add del mod">
          <ac:chgData name="Allysse Marshall" userId="57e398e5-184c-4770-be21-ac1ff17f306d" providerId="ADAL" clId="{26ADCF3A-1EEC-408F-B493-E4E6E00D2446}" dt="2025-02-06T12:32:16.467" v="2605" actId="478"/>
          <ac:spMkLst>
            <pc:docMk/>
            <pc:sldMk cId="2030130245" sldId="674"/>
            <ac:spMk id="33" creationId="{8E31CE19-AC0F-8521-5D03-0DAF12DE3960}"/>
          </ac:spMkLst>
        </pc:spChg>
        <pc:spChg chg="add del mod">
          <ac:chgData name="Allysse Marshall" userId="57e398e5-184c-4770-be21-ac1ff17f306d" providerId="ADAL" clId="{26ADCF3A-1EEC-408F-B493-E4E6E00D2446}" dt="2025-02-06T13:36:47.149" v="2672" actId="478"/>
          <ac:spMkLst>
            <pc:docMk/>
            <pc:sldMk cId="2030130245" sldId="674"/>
            <ac:spMk id="34" creationId="{D233CF7B-FA67-7A1B-12C9-3246ADAEBDDD}"/>
          </ac:spMkLst>
        </pc:spChg>
        <pc:spChg chg="add del mod">
          <ac:chgData name="Allysse Marshall" userId="57e398e5-184c-4770-be21-ac1ff17f306d" providerId="ADAL" clId="{26ADCF3A-1EEC-408F-B493-E4E6E00D2446}" dt="2025-02-06T13:36:47.755" v="2673" actId="478"/>
          <ac:spMkLst>
            <pc:docMk/>
            <pc:sldMk cId="2030130245" sldId="674"/>
            <ac:spMk id="35" creationId="{AB7436FF-47CD-E120-6F34-06AC7E23BDF7}"/>
          </ac:spMkLst>
        </pc:spChg>
        <pc:spChg chg="add del mod">
          <ac:chgData name="Allysse Marshall" userId="57e398e5-184c-4770-be21-ac1ff17f306d" providerId="ADAL" clId="{26ADCF3A-1EEC-408F-B493-E4E6E00D2446}" dt="2025-02-06T13:37:00.136" v="2687" actId="478"/>
          <ac:spMkLst>
            <pc:docMk/>
            <pc:sldMk cId="2030130245" sldId="674"/>
            <ac:spMk id="36" creationId="{040C2E84-D71B-D0A4-4881-BFA3D3267E6F}"/>
          </ac:spMkLst>
        </pc:spChg>
        <pc:spChg chg="add del mod">
          <ac:chgData name="Allysse Marshall" userId="57e398e5-184c-4770-be21-ac1ff17f306d" providerId="ADAL" clId="{26ADCF3A-1EEC-408F-B493-E4E6E00D2446}" dt="2025-02-06T13:36:49.416" v="2675" actId="478"/>
          <ac:spMkLst>
            <pc:docMk/>
            <pc:sldMk cId="2030130245" sldId="674"/>
            <ac:spMk id="37" creationId="{1D345FA8-2CE2-D47F-1185-0DED42EB6794}"/>
          </ac:spMkLst>
        </pc:spChg>
        <pc:spChg chg="add del mod">
          <ac:chgData name="Allysse Marshall" userId="57e398e5-184c-4770-be21-ac1ff17f306d" providerId="ADAL" clId="{26ADCF3A-1EEC-408F-B493-E4E6E00D2446}" dt="2025-02-06T13:36:56.389" v="2683" actId="478"/>
          <ac:spMkLst>
            <pc:docMk/>
            <pc:sldMk cId="2030130245" sldId="674"/>
            <ac:spMk id="38" creationId="{80C94E3A-CB31-9493-36AB-971AF5B417C2}"/>
          </ac:spMkLst>
        </pc:spChg>
        <pc:spChg chg="add del mod">
          <ac:chgData name="Allysse Marshall" userId="57e398e5-184c-4770-be21-ac1ff17f306d" providerId="ADAL" clId="{26ADCF3A-1EEC-408F-B493-E4E6E00D2446}" dt="2025-02-06T13:37:07.872" v="2698" actId="478"/>
          <ac:spMkLst>
            <pc:docMk/>
            <pc:sldMk cId="2030130245" sldId="674"/>
            <ac:spMk id="39" creationId="{CA80CAB0-8D52-B8D9-62D5-C1B3CB067929}"/>
          </ac:spMkLst>
        </pc:spChg>
        <pc:spChg chg="add del mod">
          <ac:chgData name="Allysse Marshall" userId="57e398e5-184c-4770-be21-ac1ff17f306d" providerId="ADAL" clId="{26ADCF3A-1EEC-408F-B493-E4E6E00D2446}" dt="2025-02-06T13:37:07.081" v="2697" actId="478"/>
          <ac:spMkLst>
            <pc:docMk/>
            <pc:sldMk cId="2030130245" sldId="674"/>
            <ac:spMk id="40" creationId="{E9A0A52F-90F1-9E9C-8570-5D6CC85EA35A}"/>
          </ac:spMkLst>
        </pc:spChg>
        <pc:spChg chg="add del mod">
          <ac:chgData name="Allysse Marshall" userId="57e398e5-184c-4770-be21-ac1ff17f306d" providerId="ADAL" clId="{26ADCF3A-1EEC-408F-B493-E4E6E00D2446}" dt="2025-02-06T13:37:06.098" v="2695" actId="478"/>
          <ac:spMkLst>
            <pc:docMk/>
            <pc:sldMk cId="2030130245" sldId="674"/>
            <ac:spMk id="41" creationId="{512D3487-F237-307F-8C03-33D576A93977}"/>
          </ac:spMkLst>
        </pc:spChg>
        <pc:spChg chg="add del mod">
          <ac:chgData name="Allysse Marshall" userId="57e398e5-184c-4770-be21-ac1ff17f306d" providerId="ADAL" clId="{26ADCF3A-1EEC-408F-B493-E4E6E00D2446}" dt="2025-02-06T13:37:05.099" v="2694" actId="478"/>
          <ac:spMkLst>
            <pc:docMk/>
            <pc:sldMk cId="2030130245" sldId="674"/>
            <ac:spMk id="42" creationId="{944B48E8-AE0E-20F2-CB5E-258A26B2D28F}"/>
          </ac:spMkLst>
        </pc:spChg>
        <pc:spChg chg="add del mod">
          <ac:chgData name="Allysse Marshall" userId="57e398e5-184c-4770-be21-ac1ff17f306d" providerId="ADAL" clId="{26ADCF3A-1EEC-408F-B493-E4E6E00D2446}" dt="2025-02-06T13:36:51.477" v="2677" actId="478"/>
          <ac:spMkLst>
            <pc:docMk/>
            <pc:sldMk cId="2030130245" sldId="674"/>
            <ac:spMk id="43" creationId="{6955A856-6BBE-44F0-4D18-DB7BD75A19EC}"/>
          </ac:spMkLst>
        </pc:spChg>
        <pc:spChg chg="add del mod">
          <ac:chgData name="Allysse Marshall" userId="57e398e5-184c-4770-be21-ac1ff17f306d" providerId="ADAL" clId="{26ADCF3A-1EEC-408F-B493-E4E6E00D2446}" dt="2025-02-06T13:36:50.668" v="2676" actId="478"/>
          <ac:spMkLst>
            <pc:docMk/>
            <pc:sldMk cId="2030130245" sldId="674"/>
            <ac:spMk id="44" creationId="{47005557-5FCF-EDDD-CA80-9C15A46E807A}"/>
          </ac:spMkLst>
        </pc:spChg>
        <pc:spChg chg="add del mod">
          <ac:chgData name="Allysse Marshall" userId="57e398e5-184c-4770-be21-ac1ff17f306d" providerId="ADAL" clId="{26ADCF3A-1EEC-408F-B493-E4E6E00D2446}" dt="2025-02-06T13:36:54.430" v="2681" actId="478"/>
          <ac:spMkLst>
            <pc:docMk/>
            <pc:sldMk cId="2030130245" sldId="674"/>
            <ac:spMk id="45" creationId="{184FD234-C1E0-88D3-D4B9-67A15431F366}"/>
          </ac:spMkLst>
        </pc:spChg>
        <pc:spChg chg="add del mod">
          <ac:chgData name="Allysse Marshall" userId="57e398e5-184c-4770-be21-ac1ff17f306d" providerId="ADAL" clId="{26ADCF3A-1EEC-408F-B493-E4E6E00D2446}" dt="2025-02-06T13:36:48.828" v="2674" actId="478"/>
          <ac:spMkLst>
            <pc:docMk/>
            <pc:sldMk cId="2030130245" sldId="674"/>
            <ac:spMk id="46" creationId="{B841664F-9BC5-AE4F-4D45-BE3B5533F781}"/>
          </ac:spMkLst>
        </pc:spChg>
        <pc:spChg chg="add del mod">
          <ac:chgData name="Allysse Marshall" userId="57e398e5-184c-4770-be21-ac1ff17f306d" providerId="ADAL" clId="{26ADCF3A-1EEC-408F-B493-E4E6E00D2446}" dt="2025-02-06T13:36:59.585" v="2686" actId="478"/>
          <ac:spMkLst>
            <pc:docMk/>
            <pc:sldMk cId="2030130245" sldId="674"/>
            <ac:spMk id="47" creationId="{4482347E-894E-E02C-50F6-5BC9B37D963B}"/>
          </ac:spMkLst>
        </pc:spChg>
        <pc:spChg chg="add del mod">
          <ac:chgData name="Allysse Marshall" userId="57e398e5-184c-4770-be21-ac1ff17f306d" providerId="ADAL" clId="{26ADCF3A-1EEC-408F-B493-E4E6E00D2446}" dt="2025-02-06T13:36:57.500" v="2684" actId="478"/>
          <ac:spMkLst>
            <pc:docMk/>
            <pc:sldMk cId="2030130245" sldId="674"/>
            <ac:spMk id="48" creationId="{E8189AB1-768C-AFC2-A0A4-CD56D6F1BB7E}"/>
          </ac:spMkLst>
        </pc:spChg>
        <pc:spChg chg="add del mod">
          <ac:chgData name="Allysse Marshall" userId="57e398e5-184c-4770-be21-ac1ff17f306d" providerId="ADAL" clId="{26ADCF3A-1EEC-408F-B493-E4E6E00D2446}" dt="2025-02-06T13:37:00.884" v="2688" actId="478"/>
          <ac:spMkLst>
            <pc:docMk/>
            <pc:sldMk cId="2030130245" sldId="674"/>
            <ac:spMk id="49" creationId="{C8770111-007C-5FA6-4E84-17ACFB710ED2}"/>
          </ac:spMkLst>
        </pc:spChg>
        <pc:spChg chg="add del mod">
          <ac:chgData name="Allysse Marshall" userId="57e398e5-184c-4770-be21-ac1ff17f306d" providerId="ADAL" clId="{26ADCF3A-1EEC-408F-B493-E4E6E00D2446}" dt="2025-02-06T13:37:02.874" v="2690" actId="478"/>
          <ac:spMkLst>
            <pc:docMk/>
            <pc:sldMk cId="2030130245" sldId="674"/>
            <ac:spMk id="50" creationId="{648990F7-5AA0-C34B-473F-CBC2E4C07877}"/>
          </ac:spMkLst>
        </pc:spChg>
        <pc:spChg chg="add del mod">
          <ac:chgData name="Allysse Marshall" userId="57e398e5-184c-4770-be21-ac1ff17f306d" providerId="ADAL" clId="{26ADCF3A-1EEC-408F-B493-E4E6E00D2446}" dt="2025-02-06T13:37:04.428" v="2693" actId="478"/>
          <ac:spMkLst>
            <pc:docMk/>
            <pc:sldMk cId="2030130245" sldId="674"/>
            <ac:spMk id="51" creationId="{C859FDAC-7AEC-C3BC-3A63-2D26FF291AFC}"/>
          </ac:spMkLst>
        </pc:spChg>
        <pc:spChg chg="add del mod">
          <ac:chgData name="Allysse Marshall" userId="57e398e5-184c-4770-be21-ac1ff17f306d" providerId="ADAL" clId="{26ADCF3A-1EEC-408F-B493-E4E6E00D2446}" dt="2025-02-06T13:37:06.608" v="2696" actId="478"/>
          <ac:spMkLst>
            <pc:docMk/>
            <pc:sldMk cId="2030130245" sldId="674"/>
            <ac:spMk id="52" creationId="{759355BE-714A-F983-00D3-DC1BAA9844E1}"/>
          </ac:spMkLst>
        </pc:spChg>
        <pc:spChg chg="add del mod">
          <ac:chgData name="Allysse Marshall" userId="57e398e5-184c-4770-be21-ac1ff17f306d" providerId="ADAL" clId="{26ADCF3A-1EEC-408F-B493-E4E6E00D2446}" dt="2025-02-06T13:36:52.682" v="2678" actId="478"/>
          <ac:spMkLst>
            <pc:docMk/>
            <pc:sldMk cId="2030130245" sldId="674"/>
            <ac:spMk id="53" creationId="{6D704B8E-73DF-1822-F5B1-15F25983BEB7}"/>
          </ac:spMkLst>
        </pc:spChg>
        <pc:spChg chg="add del mod">
          <ac:chgData name="Allysse Marshall" userId="57e398e5-184c-4770-be21-ac1ff17f306d" providerId="ADAL" clId="{26ADCF3A-1EEC-408F-B493-E4E6E00D2446}" dt="2025-02-06T13:36:53.264" v="2679" actId="478"/>
          <ac:spMkLst>
            <pc:docMk/>
            <pc:sldMk cId="2030130245" sldId="674"/>
            <ac:spMk id="54" creationId="{86D93D5D-CF1E-BE9E-3CE8-688F09580B2A}"/>
          </ac:spMkLst>
        </pc:spChg>
        <pc:spChg chg="add del mod">
          <ac:chgData name="Allysse Marshall" userId="57e398e5-184c-4770-be21-ac1ff17f306d" providerId="ADAL" clId="{26ADCF3A-1EEC-408F-B493-E4E6E00D2446}" dt="2025-02-06T13:36:53.866" v="2680" actId="478"/>
          <ac:spMkLst>
            <pc:docMk/>
            <pc:sldMk cId="2030130245" sldId="674"/>
            <ac:spMk id="55" creationId="{C27840F4-7C1F-2245-F4E9-6A0690AC37C1}"/>
          </ac:spMkLst>
        </pc:spChg>
        <pc:spChg chg="add del mod">
          <ac:chgData name="Allysse Marshall" userId="57e398e5-184c-4770-be21-ac1ff17f306d" providerId="ADAL" clId="{26ADCF3A-1EEC-408F-B493-E4E6E00D2446}" dt="2025-02-06T13:36:58.545" v="2685" actId="478"/>
          <ac:spMkLst>
            <pc:docMk/>
            <pc:sldMk cId="2030130245" sldId="674"/>
            <ac:spMk id="56" creationId="{6DB01381-A439-E425-DDB7-A41926FC0938}"/>
          </ac:spMkLst>
        </pc:spChg>
        <pc:spChg chg="add del mod">
          <ac:chgData name="Allysse Marshall" userId="57e398e5-184c-4770-be21-ac1ff17f306d" providerId="ADAL" clId="{26ADCF3A-1EEC-408F-B493-E4E6E00D2446}" dt="2025-02-06T13:37:03.321" v="2691" actId="478"/>
          <ac:spMkLst>
            <pc:docMk/>
            <pc:sldMk cId="2030130245" sldId="674"/>
            <ac:spMk id="57" creationId="{B9D67C99-36CB-30F9-756F-E2CC5924FB96}"/>
          </ac:spMkLst>
        </pc:spChg>
        <pc:spChg chg="add del mod">
          <ac:chgData name="Allysse Marshall" userId="57e398e5-184c-4770-be21-ac1ff17f306d" providerId="ADAL" clId="{26ADCF3A-1EEC-408F-B493-E4E6E00D2446}" dt="2025-02-06T13:37:03.880" v="2692" actId="478"/>
          <ac:spMkLst>
            <pc:docMk/>
            <pc:sldMk cId="2030130245" sldId="674"/>
            <ac:spMk id="58" creationId="{17D9B891-3CDC-1FD6-EE97-7F8D4D3D1C59}"/>
          </ac:spMkLst>
        </pc:spChg>
        <pc:spChg chg="add del mod">
          <ac:chgData name="Allysse Marshall" userId="57e398e5-184c-4770-be21-ac1ff17f306d" providerId="ADAL" clId="{26ADCF3A-1EEC-408F-B493-E4E6E00D2446}" dt="2025-02-06T13:38:12.112" v="2710" actId="478"/>
          <ac:spMkLst>
            <pc:docMk/>
            <pc:sldMk cId="2030130245" sldId="674"/>
            <ac:spMk id="59" creationId="{FBC6DBBF-2395-E266-7E77-29E9C1BFAC48}"/>
          </ac:spMkLst>
        </pc:spChg>
        <pc:spChg chg="add mod">
          <ac:chgData name="Allysse Marshall" userId="57e398e5-184c-4770-be21-ac1ff17f306d" providerId="ADAL" clId="{26ADCF3A-1EEC-408F-B493-E4E6E00D2446}" dt="2025-02-06T13:39:00.256" v="2740" actId="164"/>
          <ac:spMkLst>
            <pc:docMk/>
            <pc:sldMk cId="2030130245" sldId="674"/>
            <ac:spMk id="60" creationId="{A73313B1-978D-5009-B046-68129C901641}"/>
          </ac:spMkLst>
        </pc:spChg>
        <pc:spChg chg="add mod">
          <ac:chgData name="Allysse Marshall" userId="57e398e5-184c-4770-be21-ac1ff17f306d" providerId="ADAL" clId="{26ADCF3A-1EEC-408F-B493-E4E6E00D2446}" dt="2025-02-06T13:39:00.256" v="2740" actId="164"/>
          <ac:spMkLst>
            <pc:docMk/>
            <pc:sldMk cId="2030130245" sldId="674"/>
            <ac:spMk id="61" creationId="{0BE14697-E74B-F9F0-2AC9-E79BEBCB5938}"/>
          </ac:spMkLst>
        </pc:spChg>
        <pc:spChg chg="add mod">
          <ac:chgData name="Allysse Marshall" userId="57e398e5-184c-4770-be21-ac1ff17f306d" providerId="ADAL" clId="{26ADCF3A-1EEC-408F-B493-E4E6E00D2446}" dt="2025-02-06T13:39:00.256" v="2740" actId="164"/>
          <ac:spMkLst>
            <pc:docMk/>
            <pc:sldMk cId="2030130245" sldId="674"/>
            <ac:spMk id="62" creationId="{0DE0AA05-14F3-F920-163B-022DCF548BA2}"/>
          </ac:spMkLst>
        </pc:spChg>
        <pc:spChg chg="add mod">
          <ac:chgData name="Allysse Marshall" userId="57e398e5-184c-4770-be21-ac1ff17f306d" providerId="ADAL" clId="{26ADCF3A-1EEC-408F-B493-E4E6E00D2446}" dt="2025-02-06T13:39:00.256" v="2740" actId="164"/>
          <ac:spMkLst>
            <pc:docMk/>
            <pc:sldMk cId="2030130245" sldId="674"/>
            <ac:spMk id="63" creationId="{A924B8C2-4BDC-71A8-4169-7464CB89C780}"/>
          </ac:spMkLst>
        </pc:spChg>
        <pc:spChg chg="add mod">
          <ac:chgData name="Allysse Marshall" userId="57e398e5-184c-4770-be21-ac1ff17f306d" providerId="ADAL" clId="{26ADCF3A-1EEC-408F-B493-E4E6E00D2446}" dt="2025-02-06T13:39:00.256" v="2740" actId="164"/>
          <ac:spMkLst>
            <pc:docMk/>
            <pc:sldMk cId="2030130245" sldId="674"/>
            <ac:spMk id="64" creationId="{C7B74AF4-6487-E66A-EFCC-C88F30829C44}"/>
          </ac:spMkLst>
        </pc:spChg>
        <pc:grpChg chg="add mod topLvl">
          <ac:chgData name="Allysse Marshall" userId="57e398e5-184c-4770-be21-ac1ff17f306d" providerId="ADAL" clId="{26ADCF3A-1EEC-408F-B493-E4E6E00D2446}" dt="2025-02-24T09:52:03.391" v="12770" actId="1076"/>
          <ac:grpSpMkLst>
            <pc:docMk/>
            <pc:sldMk cId="2030130245" sldId="674"/>
            <ac:grpSpMk id="31" creationId="{7DF3D82A-5E23-8CBD-E59A-15E5787DC9EE}"/>
          </ac:grpSpMkLst>
        </pc:grpChg>
        <pc:grpChg chg="add del mod">
          <ac:chgData name="Allysse Marshall" userId="57e398e5-184c-4770-be21-ac1ff17f306d" providerId="ADAL" clId="{26ADCF3A-1EEC-408F-B493-E4E6E00D2446}" dt="2025-02-06T13:37:22.344" v="2699" actId="165"/>
          <ac:grpSpMkLst>
            <pc:docMk/>
            <pc:sldMk cId="2030130245" sldId="674"/>
            <ac:grpSpMk id="32" creationId="{D5F7A835-3533-380B-C9D8-6745B25DC421}"/>
          </ac:grpSpMkLst>
        </pc:grpChg>
        <pc:grpChg chg="add del mod">
          <ac:chgData name="Allysse Marshall" userId="57e398e5-184c-4770-be21-ac1ff17f306d" providerId="ADAL" clId="{26ADCF3A-1EEC-408F-B493-E4E6E00D2446}" dt="2025-02-06T13:44:57.235" v="2789" actId="478"/>
          <ac:grpSpMkLst>
            <pc:docMk/>
            <pc:sldMk cId="2030130245" sldId="674"/>
            <ac:grpSpMk id="65" creationId="{F92D16BF-A2F4-30E6-554A-FA5A7872A36A}"/>
          </ac:grpSpMkLst>
        </pc:grpChg>
        <pc:picChg chg="mod topLvl">
          <ac:chgData name="Allysse Marshall" userId="57e398e5-184c-4770-be21-ac1ff17f306d" providerId="ADAL" clId="{26ADCF3A-1EEC-408F-B493-E4E6E00D2446}" dt="2025-02-11T14:04:43.723" v="11173" actId="962"/>
          <ac:picMkLst>
            <pc:docMk/>
            <pc:sldMk cId="2030130245" sldId="674"/>
            <ac:picMk id="5" creationId="{9BEE93C8-7D00-F0A8-79F3-FE702C720D6E}"/>
          </ac:picMkLst>
        </pc:picChg>
      </pc:sldChg>
      <pc:sldChg chg="addSp delSp new del mod">
        <pc:chgData name="Allysse Marshall" userId="57e398e5-184c-4770-be21-ac1ff17f306d" providerId="ADAL" clId="{26ADCF3A-1EEC-408F-B493-E4E6E00D2446}" dt="2025-02-06T12:21:13.469" v="2443" actId="47"/>
        <pc:sldMkLst>
          <pc:docMk/>
          <pc:sldMk cId="2245021792" sldId="675"/>
        </pc:sldMkLst>
        <pc:spChg chg="add del">
          <ac:chgData name="Allysse Marshall" userId="57e398e5-184c-4770-be21-ac1ff17f306d" providerId="ADAL" clId="{26ADCF3A-1EEC-408F-B493-E4E6E00D2446}" dt="2025-02-06T12:21:06.602" v="2439" actId="478"/>
          <ac:spMkLst>
            <pc:docMk/>
            <pc:sldMk cId="2245021792" sldId="675"/>
            <ac:spMk id="2" creationId="{01B1CDD1-147E-F9EB-0428-352CF54524C0}"/>
          </ac:spMkLst>
        </pc:spChg>
        <pc:spChg chg="del">
          <ac:chgData name="Allysse Marshall" userId="57e398e5-184c-4770-be21-ac1ff17f306d" providerId="ADAL" clId="{26ADCF3A-1EEC-408F-B493-E4E6E00D2446}" dt="2025-02-06T12:21:03.580" v="2437" actId="478"/>
          <ac:spMkLst>
            <pc:docMk/>
            <pc:sldMk cId="2245021792" sldId="675"/>
            <ac:spMk id="3" creationId="{078A8EE2-E46F-4405-7727-F057E361D98F}"/>
          </ac:spMkLst>
        </pc:spChg>
      </pc:sldChg>
      <pc:sldChg chg="addSp delSp modSp add mod ord modNotesTx">
        <pc:chgData name="Allysse Marshall" userId="57e398e5-184c-4770-be21-ac1ff17f306d" providerId="ADAL" clId="{26ADCF3A-1EEC-408F-B493-E4E6E00D2446}" dt="2025-02-28T13:08:48.976" v="54996" actId="20577"/>
        <pc:sldMkLst>
          <pc:docMk/>
          <pc:sldMk cId="3542101980" sldId="676"/>
        </pc:sldMkLst>
        <pc:spChg chg="del">
          <ac:chgData name="Allysse Marshall" userId="57e398e5-184c-4770-be21-ac1ff17f306d" providerId="ADAL" clId="{26ADCF3A-1EEC-408F-B493-E4E6E00D2446}" dt="2025-02-06T12:21:20.907" v="2444" actId="478"/>
          <ac:spMkLst>
            <pc:docMk/>
            <pc:sldMk cId="3542101980" sldId="676"/>
            <ac:spMk id="2" creationId="{CC220BFE-287F-1DED-B950-6B006B930DFE}"/>
          </ac:spMkLst>
        </pc:spChg>
        <pc:spChg chg="add del mod">
          <ac:chgData name="Allysse Marshall" userId="57e398e5-184c-4770-be21-ac1ff17f306d" providerId="ADAL" clId="{26ADCF3A-1EEC-408F-B493-E4E6E00D2446}" dt="2025-02-24T09:47:14.249" v="12685" actId="478"/>
          <ac:spMkLst>
            <pc:docMk/>
            <pc:sldMk cId="3542101980" sldId="676"/>
            <ac:spMk id="3" creationId="{4AA2E56E-747E-991F-F3D4-82AEF60116C9}"/>
          </ac:spMkLst>
        </pc:spChg>
        <pc:spChg chg="del">
          <ac:chgData name="Allysse Marshall" userId="57e398e5-184c-4770-be21-ac1ff17f306d" providerId="ADAL" clId="{26ADCF3A-1EEC-408F-B493-E4E6E00D2446}" dt="2025-02-06T12:21:24.139" v="2447" actId="478"/>
          <ac:spMkLst>
            <pc:docMk/>
            <pc:sldMk cId="3542101980" sldId="676"/>
            <ac:spMk id="3" creationId="{EA74F4FB-500D-A5DF-E667-FB17FE320981}"/>
          </ac:spMkLst>
        </pc:spChg>
        <pc:spChg chg="add mod">
          <ac:chgData name="Allysse Marshall" userId="57e398e5-184c-4770-be21-ac1ff17f306d" providerId="ADAL" clId="{26ADCF3A-1EEC-408F-B493-E4E6E00D2446}" dt="2025-02-24T16:01:14.553" v="15530" actId="255"/>
          <ac:spMkLst>
            <pc:docMk/>
            <pc:sldMk cId="3542101980" sldId="676"/>
            <ac:spMk id="4" creationId="{70BF4C5D-43DF-7B54-88C4-E5919D2F20A4}"/>
          </ac:spMkLst>
        </pc:spChg>
        <pc:spChg chg="del">
          <ac:chgData name="Allysse Marshall" userId="57e398e5-184c-4770-be21-ac1ff17f306d" providerId="ADAL" clId="{26ADCF3A-1EEC-408F-B493-E4E6E00D2446}" dt="2025-02-06T12:21:27.083" v="2449" actId="478"/>
          <ac:spMkLst>
            <pc:docMk/>
            <pc:sldMk cId="3542101980" sldId="676"/>
            <ac:spMk id="6" creationId="{1D6228ED-8EAD-1435-08E2-4BB8FE8E7F3B}"/>
          </ac:spMkLst>
        </pc:spChg>
        <pc:spChg chg="add del mod">
          <ac:chgData name="Allysse Marshall" userId="57e398e5-184c-4770-be21-ac1ff17f306d" providerId="ADAL" clId="{26ADCF3A-1EEC-408F-B493-E4E6E00D2446}" dt="2025-02-06T12:21:22.582" v="2446" actId="478"/>
          <ac:spMkLst>
            <pc:docMk/>
            <pc:sldMk cId="3542101980" sldId="676"/>
            <ac:spMk id="7" creationId="{7FE1AFED-ACFB-1297-7D0C-1CB2017F2002}"/>
          </ac:spMkLst>
        </pc:spChg>
        <pc:spChg chg="add del mod">
          <ac:chgData name="Allysse Marshall" userId="57e398e5-184c-4770-be21-ac1ff17f306d" providerId="ADAL" clId="{26ADCF3A-1EEC-408F-B493-E4E6E00D2446}" dt="2025-02-06T13:47:15.134" v="2803" actId="478"/>
          <ac:spMkLst>
            <pc:docMk/>
            <pc:sldMk cId="3542101980" sldId="676"/>
            <ac:spMk id="8" creationId="{26131702-1E15-EC06-0327-6602837A8897}"/>
          </ac:spMkLst>
        </pc:spChg>
        <pc:spChg chg="add mod">
          <ac:chgData name="Allysse Marshall" userId="57e398e5-184c-4770-be21-ac1ff17f306d" providerId="ADAL" clId="{26ADCF3A-1EEC-408F-B493-E4E6E00D2446}" dt="2025-02-06T12:25:09.273" v="2540" actId="164"/>
          <ac:spMkLst>
            <pc:docMk/>
            <pc:sldMk cId="3542101980" sldId="676"/>
            <ac:spMk id="10" creationId="{A7FF6494-ADC8-5C81-C3A4-78376740E8C1}"/>
          </ac:spMkLst>
        </pc:spChg>
        <pc:spChg chg="add mod">
          <ac:chgData name="Allysse Marshall" userId="57e398e5-184c-4770-be21-ac1ff17f306d" providerId="ADAL" clId="{26ADCF3A-1EEC-408F-B493-E4E6E00D2446}" dt="2025-02-06T12:25:09.273" v="2540" actId="164"/>
          <ac:spMkLst>
            <pc:docMk/>
            <pc:sldMk cId="3542101980" sldId="676"/>
            <ac:spMk id="11" creationId="{C74D13FC-925C-9D43-E6B0-1858650BF05C}"/>
          </ac:spMkLst>
        </pc:spChg>
        <pc:spChg chg="add mod">
          <ac:chgData name="Allysse Marshall" userId="57e398e5-184c-4770-be21-ac1ff17f306d" providerId="ADAL" clId="{26ADCF3A-1EEC-408F-B493-E4E6E00D2446}" dt="2025-02-06T12:25:09.273" v="2540" actId="164"/>
          <ac:spMkLst>
            <pc:docMk/>
            <pc:sldMk cId="3542101980" sldId="676"/>
            <ac:spMk id="12" creationId="{04CCF9AF-37FF-F8C1-B71D-67079EC0AC0D}"/>
          </ac:spMkLst>
        </pc:spChg>
        <pc:spChg chg="add mod">
          <ac:chgData name="Allysse Marshall" userId="57e398e5-184c-4770-be21-ac1ff17f306d" providerId="ADAL" clId="{26ADCF3A-1EEC-408F-B493-E4E6E00D2446}" dt="2025-02-06T12:25:09.273" v="2540" actId="164"/>
          <ac:spMkLst>
            <pc:docMk/>
            <pc:sldMk cId="3542101980" sldId="676"/>
            <ac:spMk id="13" creationId="{94622A7B-8381-F502-977C-7C844B32F702}"/>
          </ac:spMkLst>
        </pc:spChg>
        <pc:spChg chg="add mod">
          <ac:chgData name="Allysse Marshall" userId="57e398e5-184c-4770-be21-ac1ff17f306d" providerId="ADAL" clId="{26ADCF3A-1EEC-408F-B493-E4E6E00D2446}" dt="2025-02-06T12:25:09.273" v="2540" actId="164"/>
          <ac:spMkLst>
            <pc:docMk/>
            <pc:sldMk cId="3542101980" sldId="676"/>
            <ac:spMk id="14" creationId="{36D676DC-E80B-6D7A-A216-31CF864522E9}"/>
          </ac:spMkLst>
        </pc:spChg>
        <pc:spChg chg="add mod">
          <ac:chgData name="Allysse Marshall" userId="57e398e5-184c-4770-be21-ac1ff17f306d" providerId="ADAL" clId="{26ADCF3A-1EEC-408F-B493-E4E6E00D2446}" dt="2025-02-06T12:25:09.273" v="2540" actId="164"/>
          <ac:spMkLst>
            <pc:docMk/>
            <pc:sldMk cId="3542101980" sldId="676"/>
            <ac:spMk id="15" creationId="{26F42851-5703-845D-035A-75C6259839C5}"/>
          </ac:spMkLst>
        </pc:spChg>
        <pc:spChg chg="add mod">
          <ac:chgData name="Allysse Marshall" userId="57e398e5-184c-4770-be21-ac1ff17f306d" providerId="ADAL" clId="{26ADCF3A-1EEC-408F-B493-E4E6E00D2446}" dt="2025-02-06T12:25:09.273" v="2540" actId="164"/>
          <ac:spMkLst>
            <pc:docMk/>
            <pc:sldMk cId="3542101980" sldId="676"/>
            <ac:spMk id="16" creationId="{1517514E-0512-5512-DB09-E4F727B5573B}"/>
          </ac:spMkLst>
        </pc:spChg>
        <pc:spChg chg="add mod">
          <ac:chgData name="Allysse Marshall" userId="57e398e5-184c-4770-be21-ac1ff17f306d" providerId="ADAL" clId="{26ADCF3A-1EEC-408F-B493-E4E6E00D2446}" dt="2025-02-06T12:25:09.273" v="2540" actId="164"/>
          <ac:spMkLst>
            <pc:docMk/>
            <pc:sldMk cId="3542101980" sldId="676"/>
            <ac:spMk id="17" creationId="{68B6A6B8-EF11-3288-49CC-3832E982370A}"/>
          </ac:spMkLst>
        </pc:spChg>
        <pc:spChg chg="add mod">
          <ac:chgData name="Allysse Marshall" userId="57e398e5-184c-4770-be21-ac1ff17f306d" providerId="ADAL" clId="{26ADCF3A-1EEC-408F-B493-E4E6E00D2446}" dt="2025-02-06T12:25:09.273" v="2540" actId="164"/>
          <ac:spMkLst>
            <pc:docMk/>
            <pc:sldMk cId="3542101980" sldId="676"/>
            <ac:spMk id="18" creationId="{92F20ACE-DCE4-58BF-44CE-270121F40B4F}"/>
          </ac:spMkLst>
        </pc:spChg>
        <pc:spChg chg="add mod">
          <ac:chgData name="Allysse Marshall" userId="57e398e5-184c-4770-be21-ac1ff17f306d" providerId="ADAL" clId="{26ADCF3A-1EEC-408F-B493-E4E6E00D2446}" dt="2025-02-06T12:25:09.273" v="2540" actId="164"/>
          <ac:spMkLst>
            <pc:docMk/>
            <pc:sldMk cId="3542101980" sldId="676"/>
            <ac:spMk id="19" creationId="{68659704-0EAB-546C-3D2A-869C3D8E2795}"/>
          </ac:spMkLst>
        </pc:spChg>
        <pc:spChg chg="add mod">
          <ac:chgData name="Allysse Marshall" userId="57e398e5-184c-4770-be21-ac1ff17f306d" providerId="ADAL" clId="{26ADCF3A-1EEC-408F-B493-E4E6E00D2446}" dt="2025-02-06T12:25:09.273" v="2540" actId="164"/>
          <ac:spMkLst>
            <pc:docMk/>
            <pc:sldMk cId="3542101980" sldId="676"/>
            <ac:spMk id="20" creationId="{1148EB90-5C46-D067-38FB-2FD760EEC296}"/>
          </ac:spMkLst>
        </pc:spChg>
        <pc:spChg chg="add mod">
          <ac:chgData name="Allysse Marshall" userId="57e398e5-184c-4770-be21-ac1ff17f306d" providerId="ADAL" clId="{26ADCF3A-1EEC-408F-B493-E4E6E00D2446}" dt="2025-02-06T12:25:09.273" v="2540" actId="164"/>
          <ac:spMkLst>
            <pc:docMk/>
            <pc:sldMk cId="3542101980" sldId="676"/>
            <ac:spMk id="21" creationId="{92CFDC8B-632E-5422-6CFD-E1DFA79E24DC}"/>
          </ac:spMkLst>
        </pc:spChg>
        <pc:spChg chg="add mod">
          <ac:chgData name="Allysse Marshall" userId="57e398e5-184c-4770-be21-ac1ff17f306d" providerId="ADAL" clId="{26ADCF3A-1EEC-408F-B493-E4E6E00D2446}" dt="2025-02-06T12:25:09.273" v="2540" actId="164"/>
          <ac:spMkLst>
            <pc:docMk/>
            <pc:sldMk cId="3542101980" sldId="676"/>
            <ac:spMk id="22" creationId="{891AA68F-F0A7-4F0B-E803-757A998A6A8A}"/>
          </ac:spMkLst>
        </pc:spChg>
        <pc:spChg chg="add mod">
          <ac:chgData name="Allysse Marshall" userId="57e398e5-184c-4770-be21-ac1ff17f306d" providerId="ADAL" clId="{26ADCF3A-1EEC-408F-B493-E4E6E00D2446}" dt="2025-02-06T12:25:09.273" v="2540" actId="164"/>
          <ac:spMkLst>
            <pc:docMk/>
            <pc:sldMk cId="3542101980" sldId="676"/>
            <ac:spMk id="23" creationId="{FFDBEA41-3BC8-FA3C-1957-A08F52C0D9C0}"/>
          </ac:spMkLst>
        </pc:spChg>
        <pc:spChg chg="add del mod">
          <ac:chgData name="Allysse Marshall" userId="57e398e5-184c-4770-be21-ac1ff17f306d" providerId="ADAL" clId="{26ADCF3A-1EEC-408F-B493-E4E6E00D2446}" dt="2025-02-06T12:23:49.884" v="2496" actId="478"/>
          <ac:spMkLst>
            <pc:docMk/>
            <pc:sldMk cId="3542101980" sldId="676"/>
            <ac:spMk id="24" creationId="{9CE46FD4-DE38-4855-64B0-EB0E9F4423BC}"/>
          </ac:spMkLst>
        </pc:spChg>
        <pc:spChg chg="add mod">
          <ac:chgData name="Allysse Marshall" userId="57e398e5-184c-4770-be21-ac1ff17f306d" providerId="ADAL" clId="{26ADCF3A-1EEC-408F-B493-E4E6E00D2446}" dt="2025-02-06T12:25:09.273" v="2540" actId="164"/>
          <ac:spMkLst>
            <pc:docMk/>
            <pc:sldMk cId="3542101980" sldId="676"/>
            <ac:spMk id="25" creationId="{78305C96-83A5-E604-81D7-65CB2508D22C}"/>
          </ac:spMkLst>
        </pc:spChg>
        <pc:spChg chg="add mod">
          <ac:chgData name="Allysse Marshall" userId="57e398e5-184c-4770-be21-ac1ff17f306d" providerId="ADAL" clId="{26ADCF3A-1EEC-408F-B493-E4E6E00D2446}" dt="2025-02-06T12:25:09.273" v="2540" actId="164"/>
          <ac:spMkLst>
            <pc:docMk/>
            <pc:sldMk cId="3542101980" sldId="676"/>
            <ac:spMk id="26" creationId="{E8E34A0A-21C3-0A96-5EBE-E1C5E6D1A9E3}"/>
          </ac:spMkLst>
        </pc:spChg>
        <pc:spChg chg="add mod">
          <ac:chgData name="Allysse Marshall" userId="57e398e5-184c-4770-be21-ac1ff17f306d" providerId="ADAL" clId="{26ADCF3A-1EEC-408F-B493-E4E6E00D2446}" dt="2025-02-06T12:25:09.273" v="2540" actId="164"/>
          <ac:spMkLst>
            <pc:docMk/>
            <pc:sldMk cId="3542101980" sldId="676"/>
            <ac:spMk id="27" creationId="{777BC384-CDAF-0BFC-E24B-78148C437033}"/>
          </ac:spMkLst>
        </pc:spChg>
        <pc:spChg chg="add mod">
          <ac:chgData name="Allysse Marshall" userId="57e398e5-184c-4770-be21-ac1ff17f306d" providerId="ADAL" clId="{26ADCF3A-1EEC-408F-B493-E4E6E00D2446}" dt="2025-02-06T12:25:09.273" v="2540" actId="164"/>
          <ac:spMkLst>
            <pc:docMk/>
            <pc:sldMk cId="3542101980" sldId="676"/>
            <ac:spMk id="28" creationId="{A5CEC776-3A23-1294-5BFA-8F13300ABAC1}"/>
          </ac:spMkLst>
        </pc:spChg>
        <pc:spChg chg="add mod">
          <ac:chgData name="Allysse Marshall" userId="57e398e5-184c-4770-be21-ac1ff17f306d" providerId="ADAL" clId="{26ADCF3A-1EEC-408F-B493-E4E6E00D2446}" dt="2025-02-06T12:25:09.273" v="2540" actId="164"/>
          <ac:spMkLst>
            <pc:docMk/>
            <pc:sldMk cId="3542101980" sldId="676"/>
            <ac:spMk id="29" creationId="{CA48C9D7-0725-8FC4-052E-63876176A020}"/>
          </ac:spMkLst>
        </pc:spChg>
        <pc:spChg chg="add mod">
          <ac:chgData name="Allysse Marshall" userId="57e398e5-184c-4770-be21-ac1ff17f306d" providerId="ADAL" clId="{26ADCF3A-1EEC-408F-B493-E4E6E00D2446}" dt="2025-02-06T12:25:09.273" v="2540" actId="164"/>
          <ac:spMkLst>
            <pc:docMk/>
            <pc:sldMk cId="3542101980" sldId="676"/>
            <ac:spMk id="30" creationId="{6C20A314-4D82-1F7C-BF5C-8392EF56ADAB}"/>
          </ac:spMkLst>
        </pc:spChg>
        <pc:spChg chg="add mod">
          <ac:chgData name="Allysse Marshall" userId="57e398e5-184c-4770-be21-ac1ff17f306d" providerId="ADAL" clId="{26ADCF3A-1EEC-408F-B493-E4E6E00D2446}" dt="2025-02-06T12:25:09.273" v="2540" actId="164"/>
          <ac:spMkLst>
            <pc:docMk/>
            <pc:sldMk cId="3542101980" sldId="676"/>
            <ac:spMk id="31" creationId="{5F91FFA3-1473-A5DB-79E8-106683371309}"/>
          </ac:spMkLst>
        </pc:spChg>
        <pc:spChg chg="mod">
          <ac:chgData name="Allysse Marshall" userId="57e398e5-184c-4770-be21-ac1ff17f306d" providerId="ADAL" clId="{26ADCF3A-1EEC-408F-B493-E4E6E00D2446}" dt="2025-02-06T13:47:09.396" v="2802"/>
          <ac:spMkLst>
            <pc:docMk/>
            <pc:sldMk cId="3542101980" sldId="676"/>
            <ac:spMk id="35" creationId="{BA69E35C-C555-E131-215A-78B0B5745A3E}"/>
          </ac:spMkLst>
        </pc:spChg>
        <pc:spChg chg="mod">
          <ac:chgData name="Allysse Marshall" userId="57e398e5-184c-4770-be21-ac1ff17f306d" providerId="ADAL" clId="{26ADCF3A-1EEC-408F-B493-E4E6E00D2446}" dt="2025-02-06T13:47:09.396" v="2802"/>
          <ac:spMkLst>
            <pc:docMk/>
            <pc:sldMk cId="3542101980" sldId="676"/>
            <ac:spMk id="36" creationId="{D0F68270-6275-F04B-1914-B672988A7FBA}"/>
          </ac:spMkLst>
        </pc:spChg>
        <pc:spChg chg="mod">
          <ac:chgData name="Allysse Marshall" userId="57e398e5-184c-4770-be21-ac1ff17f306d" providerId="ADAL" clId="{26ADCF3A-1EEC-408F-B493-E4E6E00D2446}" dt="2025-02-06T13:47:09.396" v="2802"/>
          <ac:spMkLst>
            <pc:docMk/>
            <pc:sldMk cId="3542101980" sldId="676"/>
            <ac:spMk id="37" creationId="{6A99D0DE-49DA-A8C1-7247-A6F994910E80}"/>
          </ac:spMkLst>
        </pc:spChg>
        <pc:spChg chg="mod">
          <ac:chgData name="Allysse Marshall" userId="57e398e5-184c-4770-be21-ac1ff17f306d" providerId="ADAL" clId="{26ADCF3A-1EEC-408F-B493-E4E6E00D2446}" dt="2025-02-06T13:47:09.396" v="2802"/>
          <ac:spMkLst>
            <pc:docMk/>
            <pc:sldMk cId="3542101980" sldId="676"/>
            <ac:spMk id="38" creationId="{C1FE1B4B-4A21-EAF4-DAC9-11DAE31AC8FF}"/>
          </ac:spMkLst>
        </pc:spChg>
        <pc:spChg chg="mod">
          <ac:chgData name="Allysse Marshall" userId="57e398e5-184c-4770-be21-ac1ff17f306d" providerId="ADAL" clId="{26ADCF3A-1EEC-408F-B493-E4E6E00D2446}" dt="2025-02-06T13:47:09.396" v="2802"/>
          <ac:spMkLst>
            <pc:docMk/>
            <pc:sldMk cId="3542101980" sldId="676"/>
            <ac:spMk id="39" creationId="{B674AD98-E858-3CEA-BCBE-75B337F7BBA4}"/>
          </ac:spMkLst>
        </pc:spChg>
        <pc:spChg chg="mod">
          <ac:chgData name="Allysse Marshall" userId="57e398e5-184c-4770-be21-ac1ff17f306d" providerId="ADAL" clId="{26ADCF3A-1EEC-408F-B493-E4E6E00D2446}" dt="2025-02-06T13:47:09.396" v="2802"/>
          <ac:spMkLst>
            <pc:docMk/>
            <pc:sldMk cId="3542101980" sldId="676"/>
            <ac:spMk id="40" creationId="{08C41FF9-34A5-2546-C75F-4F5395124119}"/>
          </ac:spMkLst>
        </pc:spChg>
        <pc:spChg chg="mod">
          <ac:chgData name="Allysse Marshall" userId="57e398e5-184c-4770-be21-ac1ff17f306d" providerId="ADAL" clId="{26ADCF3A-1EEC-408F-B493-E4E6E00D2446}" dt="2025-02-06T13:47:09.396" v="2802"/>
          <ac:spMkLst>
            <pc:docMk/>
            <pc:sldMk cId="3542101980" sldId="676"/>
            <ac:spMk id="41" creationId="{FFD1671B-81E5-1EC0-53B0-C4A4602DA1C8}"/>
          </ac:spMkLst>
        </pc:spChg>
        <pc:spChg chg="mod">
          <ac:chgData name="Allysse Marshall" userId="57e398e5-184c-4770-be21-ac1ff17f306d" providerId="ADAL" clId="{26ADCF3A-1EEC-408F-B493-E4E6E00D2446}" dt="2025-02-06T13:47:09.396" v="2802"/>
          <ac:spMkLst>
            <pc:docMk/>
            <pc:sldMk cId="3542101980" sldId="676"/>
            <ac:spMk id="42" creationId="{9DD575A0-ED60-E0FD-D724-A7A8A0A31928}"/>
          </ac:spMkLst>
        </pc:spChg>
        <pc:spChg chg="mod">
          <ac:chgData name="Allysse Marshall" userId="57e398e5-184c-4770-be21-ac1ff17f306d" providerId="ADAL" clId="{26ADCF3A-1EEC-408F-B493-E4E6E00D2446}" dt="2025-02-06T13:47:09.396" v="2802"/>
          <ac:spMkLst>
            <pc:docMk/>
            <pc:sldMk cId="3542101980" sldId="676"/>
            <ac:spMk id="43" creationId="{4598A13B-BDCA-74D5-028B-AB41FD464B00}"/>
          </ac:spMkLst>
        </pc:spChg>
        <pc:spChg chg="mod">
          <ac:chgData name="Allysse Marshall" userId="57e398e5-184c-4770-be21-ac1ff17f306d" providerId="ADAL" clId="{26ADCF3A-1EEC-408F-B493-E4E6E00D2446}" dt="2025-02-06T13:47:09.396" v="2802"/>
          <ac:spMkLst>
            <pc:docMk/>
            <pc:sldMk cId="3542101980" sldId="676"/>
            <ac:spMk id="44" creationId="{19ABCE1C-DA59-7BE2-3C8C-C25801756A5B}"/>
          </ac:spMkLst>
        </pc:spChg>
        <pc:spChg chg="mod">
          <ac:chgData name="Allysse Marshall" userId="57e398e5-184c-4770-be21-ac1ff17f306d" providerId="ADAL" clId="{26ADCF3A-1EEC-408F-B493-E4E6E00D2446}" dt="2025-02-06T13:47:09.396" v="2802"/>
          <ac:spMkLst>
            <pc:docMk/>
            <pc:sldMk cId="3542101980" sldId="676"/>
            <ac:spMk id="45" creationId="{7BE7C3B9-9792-8BFE-9D61-BA770C067B50}"/>
          </ac:spMkLst>
        </pc:spChg>
        <pc:spChg chg="mod">
          <ac:chgData name="Allysse Marshall" userId="57e398e5-184c-4770-be21-ac1ff17f306d" providerId="ADAL" clId="{26ADCF3A-1EEC-408F-B493-E4E6E00D2446}" dt="2025-02-06T13:47:09.396" v="2802"/>
          <ac:spMkLst>
            <pc:docMk/>
            <pc:sldMk cId="3542101980" sldId="676"/>
            <ac:spMk id="46" creationId="{C1A3C3F5-7232-C614-C7EB-7D397D676F43}"/>
          </ac:spMkLst>
        </pc:spChg>
        <pc:spChg chg="mod">
          <ac:chgData name="Allysse Marshall" userId="57e398e5-184c-4770-be21-ac1ff17f306d" providerId="ADAL" clId="{26ADCF3A-1EEC-408F-B493-E4E6E00D2446}" dt="2025-02-06T13:47:09.396" v="2802"/>
          <ac:spMkLst>
            <pc:docMk/>
            <pc:sldMk cId="3542101980" sldId="676"/>
            <ac:spMk id="47" creationId="{BC4E7FC7-B5D6-6533-E649-631D1DE4AF04}"/>
          </ac:spMkLst>
        </pc:spChg>
        <pc:spChg chg="mod">
          <ac:chgData name="Allysse Marshall" userId="57e398e5-184c-4770-be21-ac1ff17f306d" providerId="ADAL" clId="{26ADCF3A-1EEC-408F-B493-E4E6E00D2446}" dt="2025-02-06T13:47:09.396" v="2802"/>
          <ac:spMkLst>
            <pc:docMk/>
            <pc:sldMk cId="3542101980" sldId="676"/>
            <ac:spMk id="48" creationId="{E598A933-096C-E9B3-58A9-38FDD59801D4}"/>
          </ac:spMkLst>
        </pc:spChg>
        <pc:spChg chg="mod">
          <ac:chgData name="Allysse Marshall" userId="57e398e5-184c-4770-be21-ac1ff17f306d" providerId="ADAL" clId="{26ADCF3A-1EEC-408F-B493-E4E6E00D2446}" dt="2025-02-06T13:47:09.396" v="2802"/>
          <ac:spMkLst>
            <pc:docMk/>
            <pc:sldMk cId="3542101980" sldId="676"/>
            <ac:spMk id="49" creationId="{85F9B4C2-03DA-B806-78C2-DA8E6DA00A30}"/>
          </ac:spMkLst>
        </pc:spChg>
        <pc:spChg chg="mod">
          <ac:chgData name="Allysse Marshall" userId="57e398e5-184c-4770-be21-ac1ff17f306d" providerId="ADAL" clId="{26ADCF3A-1EEC-408F-B493-E4E6E00D2446}" dt="2025-02-06T13:47:09.396" v="2802"/>
          <ac:spMkLst>
            <pc:docMk/>
            <pc:sldMk cId="3542101980" sldId="676"/>
            <ac:spMk id="50" creationId="{9F6A16E5-1498-5B98-6BE1-17D2EB2C18A0}"/>
          </ac:spMkLst>
        </pc:spChg>
        <pc:spChg chg="mod">
          <ac:chgData name="Allysse Marshall" userId="57e398e5-184c-4770-be21-ac1ff17f306d" providerId="ADAL" clId="{26ADCF3A-1EEC-408F-B493-E4E6E00D2446}" dt="2025-02-06T13:47:09.396" v="2802"/>
          <ac:spMkLst>
            <pc:docMk/>
            <pc:sldMk cId="3542101980" sldId="676"/>
            <ac:spMk id="51" creationId="{5DF9A4FC-E5B6-6DD4-C8C2-4D851570C7D6}"/>
          </ac:spMkLst>
        </pc:spChg>
        <pc:spChg chg="mod">
          <ac:chgData name="Allysse Marshall" userId="57e398e5-184c-4770-be21-ac1ff17f306d" providerId="ADAL" clId="{26ADCF3A-1EEC-408F-B493-E4E6E00D2446}" dt="2025-02-06T13:47:09.396" v="2802"/>
          <ac:spMkLst>
            <pc:docMk/>
            <pc:sldMk cId="3542101980" sldId="676"/>
            <ac:spMk id="52" creationId="{25D101A9-F49D-A6B9-E6FC-17826D3AE348}"/>
          </ac:spMkLst>
        </pc:spChg>
        <pc:spChg chg="mod">
          <ac:chgData name="Allysse Marshall" userId="57e398e5-184c-4770-be21-ac1ff17f306d" providerId="ADAL" clId="{26ADCF3A-1EEC-408F-B493-E4E6E00D2446}" dt="2025-02-06T13:47:09.396" v="2802"/>
          <ac:spMkLst>
            <pc:docMk/>
            <pc:sldMk cId="3542101980" sldId="676"/>
            <ac:spMk id="53" creationId="{6EF799DC-1D46-FCE2-91E3-D91B9FB58CA7}"/>
          </ac:spMkLst>
        </pc:spChg>
        <pc:spChg chg="mod">
          <ac:chgData name="Allysse Marshall" userId="57e398e5-184c-4770-be21-ac1ff17f306d" providerId="ADAL" clId="{26ADCF3A-1EEC-408F-B493-E4E6E00D2446}" dt="2025-02-06T13:47:09.396" v="2802"/>
          <ac:spMkLst>
            <pc:docMk/>
            <pc:sldMk cId="3542101980" sldId="676"/>
            <ac:spMk id="54" creationId="{49FF137E-67D7-740B-1A96-4155F49881A4}"/>
          </ac:spMkLst>
        </pc:spChg>
        <pc:spChg chg="mod">
          <ac:chgData name="Allysse Marshall" userId="57e398e5-184c-4770-be21-ac1ff17f306d" providerId="ADAL" clId="{26ADCF3A-1EEC-408F-B493-E4E6E00D2446}" dt="2025-02-06T13:47:09.396" v="2802"/>
          <ac:spMkLst>
            <pc:docMk/>
            <pc:sldMk cId="3542101980" sldId="676"/>
            <ac:spMk id="55" creationId="{7ACB59BC-C9F9-ED88-A5D7-A7F85D77E0CD}"/>
          </ac:spMkLst>
        </pc:spChg>
        <pc:spChg chg="add del mod">
          <ac:chgData name="Allysse Marshall" userId="57e398e5-184c-4770-be21-ac1ff17f306d" providerId="ADAL" clId="{26ADCF3A-1EEC-408F-B493-E4E6E00D2446}" dt="2025-02-24T09:47:12.344" v="12684" actId="478"/>
          <ac:spMkLst>
            <pc:docMk/>
            <pc:sldMk cId="3542101980" sldId="676"/>
            <ac:spMk id="56" creationId="{672F55D1-957A-1182-3D4C-455D6D5D3E00}"/>
          </ac:spMkLst>
        </pc:spChg>
        <pc:spChg chg="add mod">
          <ac:chgData name="Allysse Marshall" userId="57e398e5-184c-4770-be21-ac1ff17f306d" providerId="ADAL" clId="{26ADCF3A-1EEC-408F-B493-E4E6E00D2446}" dt="2025-02-06T13:47:30.361" v="2806" actId="164"/>
          <ac:spMkLst>
            <pc:docMk/>
            <pc:sldMk cId="3542101980" sldId="676"/>
            <ac:spMk id="57" creationId="{25B49D74-586B-ACF3-FF85-5EBF79B0E6F1}"/>
          </ac:spMkLst>
        </pc:spChg>
        <pc:spChg chg="add mod">
          <ac:chgData name="Allysse Marshall" userId="57e398e5-184c-4770-be21-ac1ff17f306d" providerId="ADAL" clId="{26ADCF3A-1EEC-408F-B493-E4E6E00D2446}" dt="2025-02-06T13:47:30.361" v="2806" actId="164"/>
          <ac:spMkLst>
            <pc:docMk/>
            <pc:sldMk cId="3542101980" sldId="676"/>
            <ac:spMk id="58" creationId="{A5C6F44F-2F58-E14D-5F76-272C88F6B773}"/>
          </ac:spMkLst>
        </pc:spChg>
        <pc:spChg chg="add mod">
          <ac:chgData name="Allysse Marshall" userId="57e398e5-184c-4770-be21-ac1ff17f306d" providerId="ADAL" clId="{26ADCF3A-1EEC-408F-B493-E4E6E00D2446}" dt="2025-02-06T13:47:30.361" v="2806" actId="164"/>
          <ac:spMkLst>
            <pc:docMk/>
            <pc:sldMk cId="3542101980" sldId="676"/>
            <ac:spMk id="59" creationId="{59EB7DA0-DEF3-95D0-F547-CCCD70BF78CC}"/>
          </ac:spMkLst>
        </pc:spChg>
        <pc:spChg chg="add mod">
          <ac:chgData name="Allysse Marshall" userId="57e398e5-184c-4770-be21-ac1ff17f306d" providerId="ADAL" clId="{26ADCF3A-1EEC-408F-B493-E4E6E00D2446}" dt="2025-02-06T13:47:30.361" v="2806" actId="164"/>
          <ac:spMkLst>
            <pc:docMk/>
            <pc:sldMk cId="3542101980" sldId="676"/>
            <ac:spMk id="60" creationId="{69D62F0D-86B1-26C1-4282-E2B2945BDC02}"/>
          </ac:spMkLst>
        </pc:spChg>
        <pc:spChg chg="add mod">
          <ac:chgData name="Allysse Marshall" userId="57e398e5-184c-4770-be21-ac1ff17f306d" providerId="ADAL" clId="{26ADCF3A-1EEC-408F-B493-E4E6E00D2446}" dt="2025-02-06T13:47:30.361" v="2806" actId="164"/>
          <ac:spMkLst>
            <pc:docMk/>
            <pc:sldMk cId="3542101980" sldId="676"/>
            <ac:spMk id="61" creationId="{32F44AC7-5B37-BA64-398B-99461A06E664}"/>
          </ac:spMkLst>
        </pc:spChg>
        <pc:grpChg chg="add del mod">
          <ac:chgData name="Allysse Marshall" userId="57e398e5-184c-4770-be21-ac1ff17f306d" providerId="ADAL" clId="{26ADCF3A-1EEC-408F-B493-E4E6E00D2446}" dt="2025-02-06T13:47:07.373" v="2801" actId="478"/>
          <ac:grpSpMkLst>
            <pc:docMk/>
            <pc:sldMk cId="3542101980" sldId="676"/>
            <ac:grpSpMk id="32" creationId="{F58756F2-9CBC-EFCC-34BA-DA734A4D77E1}"/>
          </ac:grpSpMkLst>
        </pc:grpChg>
        <pc:grpChg chg="add mod">
          <ac:chgData name="Allysse Marshall" userId="57e398e5-184c-4770-be21-ac1ff17f306d" providerId="ADAL" clId="{26ADCF3A-1EEC-408F-B493-E4E6E00D2446}" dt="2025-02-11T14:05:43.395" v="11367" actId="962"/>
          <ac:grpSpMkLst>
            <pc:docMk/>
            <pc:sldMk cId="3542101980" sldId="676"/>
            <ac:grpSpMk id="33" creationId="{4E3AC126-97E6-AC44-1E1E-E6840F4C3CCD}"/>
          </ac:grpSpMkLst>
        </pc:grpChg>
        <pc:grpChg chg="add mod">
          <ac:chgData name="Allysse Marshall" userId="57e398e5-184c-4770-be21-ac1ff17f306d" providerId="ADAL" clId="{26ADCF3A-1EEC-408F-B493-E4E6E00D2446}" dt="2025-02-06T13:47:30.361" v="2806" actId="164"/>
          <ac:grpSpMkLst>
            <pc:docMk/>
            <pc:sldMk cId="3542101980" sldId="676"/>
            <ac:grpSpMk id="62" creationId="{7EF05344-8603-D4CA-6D7A-C08BC7D6636E}"/>
          </ac:grpSpMkLst>
        </pc:grpChg>
        <pc:picChg chg="del">
          <ac:chgData name="Allysse Marshall" userId="57e398e5-184c-4770-be21-ac1ff17f306d" providerId="ADAL" clId="{26ADCF3A-1EEC-408F-B493-E4E6E00D2446}" dt="2025-02-06T12:21:26.162" v="2448" actId="478"/>
          <ac:picMkLst>
            <pc:docMk/>
            <pc:sldMk cId="3542101980" sldId="676"/>
            <ac:picMk id="5" creationId="{9BEE93C8-7D00-F0A8-79F3-FE702C720D6E}"/>
          </ac:picMkLst>
        </pc:picChg>
        <pc:picChg chg="add mod">
          <ac:chgData name="Allysse Marshall" userId="57e398e5-184c-4770-be21-ac1ff17f306d" providerId="ADAL" clId="{26ADCF3A-1EEC-408F-B493-E4E6E00D2446}" dt="2025-02-06T12:25:09.273" v="2540" actId="164"/>
          <ac:picMkLst>
            <pc:docMk/>
            <pc:sldMk cId="3542101980" sldId="676"/>
            <ac:picMk id="9" creationId="{4ED6C38F-36CC-3CEB-5A1B-933F095474F2}"/>
          </ac:picMkLst>
        </pc:picChg>
        <pc:picChg chg="mod">
          <ac:chgData name="Allysse Marshall" userId="57e398e5-184c-4770-be21-ac1ff17f306d" providerId="ADAL" clId="{26ADCF3A-1EEC-408F-B493-E4E6E00D2446}" dt="2025-02-06T13:47:09.396" v="2802"/>
          <ac:picMkLst>
            <pc:docMk/>
            <pc:sldMk cId="3542101980" sldId="676"/>
            <ac:picMk id="34" creationId="{597501BC-E72B-41AD-CF42-9CDEC4E30B1F}"/>
          </ac:picMkLst>
        </pc:picChg>
      </pc:sldChg>
      <pc:sldChg chg="addSp delSp modSp add mod addCm delCm modNotesTx">
        <pc:chgData name="Allysse Marshall" userId="57e398e5-184c-4770-be21-ac1ff17f306d" providerId="ADAL" clId="{26ADCF3A-1EEC-408F-B493-E4E6E00D2446}" dt="2025-03-03T15:50:31.075" v="58390" actId="20577"/>
        <pc:sldMkLst>
          <pc:docMk/>
          <pc:sldMk cId="2603632724" sldId="677"/>
        </pc:sldMkLst>
        <pc:spChg chg="add mod">
          <ac:chgData name="Allysse Marshall" userId="57e398e5-184c-4770-be21-ac1ff17f306d" providerId="ADAL" clId="{26ADCF3A-1EEC-408F-B493-E4E6E00D2446}" dt="2025-02-24T16:01:09.994" v="15529" actId="255"/>
          <ac:spMkLst>
            <pc:docMk/>
            <pc:sldMk cId="2603632724" sldId="677"/>
            <ac:spMk id="3" creationId="{FCB1A026-AD0E-8A9D-59B2-40B08108500A}"/>
          </ac:spMkLst>
        </pc:spChg>
        <pc:spChg chg="del mod">
          <ac:chgData name="Allysse Marshall" userId="57e398e5-184c-4770-be21-ac1ff17f306d" providerId="ADAL" clId="{26ADCF3A-1EEC-408F-B493-E4E6E00D2446}" dt="2025-02-24T09:47:18.310" v="12687" actId="478"/>
          <ac:spMkLst>
            <pc:docMk/>
            <pc:sldMk cId="2603632724" sldId="677"/>
            <ac:spMk id="8" creationId="{26131702-1E15-EC06-0327-6602837A8897}"/>
          </ac:spMkLst>
        </pc:spChg>
        <pc:grpChg chg="mod">
          <ac:chgData name="Allysse Marshall" userId="57e398e5-184c-4770-be21-ac1ff17f306d" providerId="ADAL" clId="{26ADCF3A-1EEC-408F-B493-E4E6E00D2446}" dt="2025-02-28T13:35:25.100" v="57945" actId="1076"/>
          <ac:grpSpMkLst>
            <pc:docMk/>
            <pc:sldMk cId="2603632724" sldId="677"/>
            <ac:grpSpMk id="32" creationId="{F58756F2-9CBC-EFCC-34BA-DA734A4D77E1}"/>
          </ac:grpSpMkLst>
        </pc:grpChg>
        <pc:picChg chg="add mod">
          <ac:chgData name="Allysse Marshall" userId="57e398e5-184c-4770-be21-ac1ff17f306d" providerId="ADAL" clId="{26ADCF3A-1EEC-408F-B493-E4E6E00D2446}" dt="2025-02-11T14:06:17.461" v="11437" actId="962"/>
          <ac:picMkLst>
            <pc:docMk/>
            <pc:sldMk cId="2603632724" sldId="677"/>
            <ac:picMk id="2" creationId="{898F76DC-E9E4-2A64-49C8-6BD182D7D859}"/>
          </ac:picMkLst>
        </pc:picChg>
      </pc:sldChg>
      <pc:sldChg chg="addSp delSp modSp add mod modAnim modNotesTx">
        <pc:chgData name="Allysse Marshall" userId="57e398e5-184c-4770-be21-ac1ff17f306d" providerId="ADAL" clId="{26ADCF3A-1EEC-408F-B493-E4E6E00D2446}" dt="2025-03-03T15:47:52.268" v="58387" actId="20577"/>
        <pc:sldMkLst>
          <pc:docMk/>
          <pc:sldMk cId="392536112" sldId="678"/>
        </pc:sldMkLst>
        <pc:spChg chg="del mod">
          <ac:chgData name="Allysse Marshall" userId="57e398e5-184c-4770-be21-ac1ff17f306d" providerId="ADAL" clId="{26ADCF3A-1EEC-408F-B493-E4E6E00D2446}" dt="2025-02-24T09:47:05.649" v="12681" actId="478"/>
          <ac:spMkLst>
            <pc:docMk/>
            <pc:sldMk cId="392536112" sldId="678"/>
            <ac:spMk id="2" creationId="{CC220BFE-287F-1DED-B950-6B006B930DFE}"/>
          </ac:spMkLst>
        </pc:spChg>
        <pc:spChg chg="mod">
          <ac:chgData name="Allysse Marshall" userId="57e398e5-184c-4770-be21-ac1ff17f306d" providerId="ADAL" clId="{26ADCF3A-1EEC-408F-B493-E4E6E00D2446}" dt="2025-02-06T13:39:28.206" v="2742"/>
          <ac:spMkLst>
            <pc:docMk/>
            <pc:sldMk cId="392536112" sldId="678"/>
            <ac:spMk id="6" creationId="{C2CB0987-F26C-EA5C-BB18-C286B7DEC36C}"/>
          </ac:spMkLst>
        </pc:spChg>
        <pc:spChg chg="mod">
          <ac:chgData name="Allysse Marshall" userId="57e398e5-184c-4770-be21-ac1ff17f306d" providerId="ADAL" clId="{26ADCF3A-1EEC-408F-B493-E4E6E00D2446}" dt="2025-02-06T13:39:28.206" v="2742"/>
          <ac:spMkLst>
            <pc:docMk/>
            <pc:sldMk cId="392536112" sldId="678"/>
            <ac:spMk id="33" creationId="{B33EDEB5-CC21-6FA6-5FC7-BBD00B8638B0}"/>
          </ac:spMkLst>
        </pc:spChg>
        <pc:spChg chg="mod">
          <ac:chgData name="Allysse Marshall" userId="57e398e5-184c-4770-be21-ac1ff17f306d" providerId="ADAL" clId="{26ADCF3A-1EEC-408F-B493-E4E6E00D2446}" dt="2025-02-06T14:59:35.316" v="4867" actId="20577"/>
          <ac:spMkLst>
            <pc:docMk/>
            <pc:sldMk cId="392536112" sldId="678"/>
            <ac:spMk id="34" creationId="{D233CF7B-FA67-7A1B-12C9-3246ADAEBDDD}"/>
          </ac:spMkLst>
        </pc:spChg>
        <pc:spChg chg="mod">
          <ac:chgData name="Allysse Marshall" userId="57e398e5-184c-4770-be21-ac1ff17f306d" providerId="ADAL" clId="{26ADCF3A-1EEC-408F-B493-E4E6E00D2446}" dt="2025-02-06T14:59:37.364" v="4869" actId="20577"/>
          <ac:spMkLst>
            <pc:docMk/>
            <pc:sldMk cId="392536112" sldId="678"/>
            <ac:spMk id="35" creationId="{AB7436FF-47CD-E120-6F34-06AC7E23BDF7}"/>
          </ac:spMkLst>
        </pc:spChg>
        <pc:spChg chg="mod">
          <ac:chgData name="Allysse Marshall" userId="57e398e5-184c-4770-be21-ac1ff17f306d" providerId="ADAL" clId="{26ADCF3A-1EEC-408F-B493-E4E6E00D2446}" dt="2025-02-06T15:00:02.215" v="4883" actId="20577"/>
          <ac:spMkLst>
            <pc:docMk/>
            <pc:sldMk cId="392536112" sldId="678"/>
            <ac:spMk id="36" creationId="{040C2E84-D71B-D0A4-4881-BFA3D3267E6F}"/>
          </ac:spMkLst>
        </pc:spChg>
        <pc:spChg chg="mod">
          <ac:chgData name="Allysse Marshall" userId="57e398e5-184c-4770-be21-ac1ff17f306d" providerId="ADAL" clId="{26ADCF3A-1EEC-408F-B493-E4E6E00D2446}" dt="2025-02-06T14:59:45.992" v="4873" actId="20577"/>
          <ac:spMkLst>
            <pc:docMk/>
            <pc:sldMk cId="392536112" sldId="678"/>
            <ac:spMk id="37" creationId="{1D345FA8-2CE2-D47F-1185-0DED42EB6794}"/>
          </ac:spMkLst>
        </pc:spChg>
        <pc:spChg chg="mod">
          <ac:chgData name="Allysse Marshall" userId="57e398e5-184c-4770-be21-ac1ff17f306d" providerId="ADAL" clId="{26ADCF3A-1EEC-408F-B493-E4E6E00D2446}" dt="2025-02-06T15:00:17.559" v="4897" actId="20577"/>
          <ac:spMkLst>
            <pc:docMk/>
            <pc:sldMk cId="392536112" sldId="678"/>
            <ac:spMk id="38" creationId="{80C94E3A-CB31-9493-36AB-971AF5B417C2}"/>
          </ac:spMkLst>
        </pc:spChg>
        <pc:spChg chg="mod">
          <ac:chgData name="Allysse Marshall" userId="57e398e5-184c-4770-be21-ac1ff17f306d" providerId="ADAL" clId="{26ADCF3A-1EEC-408F-B493-E4E6E00D2446}" dt="2025-02-06T15:00:27.764" v="4907" actId="20577"/>
          <ac:spMkLst>
            <pc:docMk/>
            <pc:sldMk cId="392536112" sldId="678"/>
            <ac:spMk id="39" creationId="{CA80CAB0-8D52-B8D9-62D5-C1B3CB067929}"/>
          </ac:spMkLst>
        </pc:spChg>
        <pc:spChg chg="mod">
          <ac:chgData name="Allysse Marshall" userId="57e398e5-184c-4770-be21-ac1ff17f306d" providerId="ADAL" clId="{26ADCF3A-1EEC-408F-B493-E4E6E00D2446}" dt="2025-02-06T15:00:25.492" v="4905" actId="20577"/>
          <ac:spMkLst>
            <pc:docMk/>
            <pc:sldMk cId="392536112" sldId="678"/>
            <ac:spMk id="40" creationId="{E9A0A52F-90F1-9E9C-8570-5D6CC85EA35A}"/>
          </ac:spMkLst>
        </pc:spChg>
        <pc:spChg chg="mod">
          <ac:chgData name="Allysse Marshall" userId="57e398e5-184c-4770-be21-ac1ff17f306d" providerId="ADAL" clId="{26ADCF3A-1EEC-408F-B493-E4E6E00D2446}" dt="2025-02-06T15:00:21.523" v="4901" actId="20577"/>
          <ac:spMkLst>
            <pc:docMk/>
            <pc:sldMk cId="392536112" sldId="678"/>
            <ac:spMk id="41" creationId="{512D3487-F237-307F-8C03-33D576A93977}"/>
          </ac:spMkLst>
        </pc:spChg>
        <pc:spChg chg="mod">
          <ac:chgData name="Allysse Marshall" userId="57e398e5-184c-4770-be21-ac1ff17f306d" providerId="ADAL" clId="{26ADCF3A-1EEC-408F-B493-E4E6E00D2446}" dt="2025-02-06T15:00:19.603" v="4899" actId="20577"/>
          <ac:spMkLst>
            <pc:docMk/>
            <pc:sldMk cId="392536112" sldId="678"/>
            <ac:spMk id="42" creationId="{944B48E8-AE0E-20F2-CB5E-258A26B2D28F}"/>
          </ac:spMkLst>
        </pc:spChg>
        <pc:spChg chg="mod">
          <ac:chgData name="Allysse Marshall" userId="57e398e5-184c-4770-be21-ac1ff17f306d" providerId="ADAL" clId="{26ADCF3A-1EEC-408F-B493-E4E6E00D2446}" dt="2025-02-06T14:59:51.887" v="4877" actId="20577"/>
          <ac:spMkLst>
            <pc:docMk/>
            <pc:sldMk cId="392536112" sldId="678"/>
            <ac:spMk id="43" creationId="{6955A856-6BBE-44F0-4D18-DB7BD75A19EC}"/>
          </ac:spMkLst>
        </pc:spChg>
        <pc:spChg chg="mod">
          <ac:chgData name="Allysse Marshall" userId="57e398e5-184c-4770-be21-ac1ff17f306d" providerId="ADAL" clId="{26ADCF3A-1EEC-408F-B493-E4E6E00D2446}" dt="2025-02-06T14:59:49.662" v="4875" actId="20577"/>
          <ac:spMkLst>
            <pc:docMk/>
            <pc:sldMk cId="392536112" sldId="678"/>
            <ac:spMk id="44" creationId="{47005557-5FCF-EDDD-CA80-9C15A46E807A}"/>
          </ac:spMkLst>
        </pc:spChg>
        <pc:spChg chg="mod">
          <ac:chgData name="Allysse Marshall" userId="57e398e5-184c-4770-be21-ac1ff17f306d" providerId="ADAL" clId="{26ADCF3A-1EEC-408F-B493-E4E6E00D2446}" dt="2025-02-06T14:59:54.439" v="4879" actId="20577"/>
          <ac:spMkLst>
            <pc:docMk/>
            <pc:sldMk cId="392536112" sldId="678"/>
            <ac:spMk id="45" creationId="{184FD234-C1E0-88D3-D4B9-67A15431F366}"/>
          </ac:spMkLst>
        </pc:spChg>
        <pc:spChg chg="mod">
          <ac:chgData name="Allysse Marshall" userId="57e398e5-184c-4770-be21-ac1ff17f306d" providerId="ADAL" clId="{26ADCF3A-1EEC-408F-B493-E4E6E00D2446}" dt="2025-02-06T14:59:39.198" v="4871" actId="20577"/>
          <ac:spMkLst>
            <pc:docMk/>
            <pc:sldMk cId="392536112" sldId="678"/>
            <ac:spMk id="46" creationId="{B841664F-9BC5-AE4F-4D45-BE3B5533F781}"/>
          </ac:spMkLst>
        </pc:spChg>
        <pc:spChg chg="mod">
          <ac:chgData name="Allysse Marshall" userId="57e398e5-184c-4770-be21-ac1ff17f306d" providerId="ADAL" clId="{26ADCF3A-1EEC-408F-B493-E4E6E00D2446}" dt="2025-02-06T14:59:59.359" v="4881" actId="20577"/>
          <ac:spMkLst>
            <pc:docMk/>
            <pc:sldMk cId="392536112" sldId="678"/>
            <ac:spMk id="47" creationId="{4482347E-894E-E02C-50F6-5BC9B37D963B}"/>
          </ac:spMkLst>
        </pc:spChg>
        <pc:spChg chg="mod">
          <ac:chgData name="Allysse Marshall" userId="57e398e5-184c-4770-be21-ac1ff17f306d" providerId="ADAL" clId="{26ADCF3A-1EEC-408F-B493-E4E6E00D2446}" dt="2025-02-06T15:00:15.223" v="4895" actId="20577"/>
          <ac:spMkLst>
            <pc:docMk/>
            <pc:sldMk cId="392536112" sldId="678"/>
            <ac:spMk id="48" creationId="{E8189AB1-768C-AFC2-A0A4-CD56D6F1BB7E}"/>
          </ac:spMkLst>
        </pc:spChg>
        <pc:spChg chg="mod">
          <ac:chgData name="Allysse Marshall" userId="57e398e5-184c-4770-be21-ac1ff17f306d" providerId="ADAL" clId="{26ADCF3A-1EEC-408F-B493-E4E6E00D2446}" dt="2025-02-06T15:00:04.717" v="4885" actId="20577"/>
          <ac:spMkLst>
            <pc:docMk/>
            <pc:sldMk cId="392536112" sldId="678"/>
            <ac:spMk id="49" creationId="{C8770111-007C-5FA6-4E84-17ACFB710ED2}"/>
          </ac:spMkLst>
        </pc:spChg>
        <pc:spChg chg="mod">
          <ac:chgData name="Allysse Marshall" userId="57e398e5-184c-4770-be21-ac1ff17f306d" providerId="ADAL" clId="{26ADCF3A-1EEC-408F-B493-E4E6E00D2446}" dt="2025-02-06T15:00:07.239" v="4887" actId="20577"/>
          <ac:spMkLst>
            <pc:docMk/>
            <pc:sldMk cId="392536112" sldId="678"/>
            <ac:spMk id="50" creationId="{648990F7-5AA0-C34B-473F-CBC2E4C07877}"/>
          </ac:spMkLst>
        </pc:spChg>
        <pc:spChg chg="mod">
          <ac:chgData name="Allysse Marshall" userId="57e398e5-184c-4770-be21-ac1ff17f306d" providerId="ADAL" clId="{26ADCF3A-1EEC-408F-B493-E4E6E00D2446}" dt="2025-02-06T15:00:13.126" v="4893" actId="20577"/>
          <ac:spMkLst>
            <pc:docMk/>
            <pc:sldMk cId="392536112" sldId="678"/>
            <ac:spMk id="51" creationId="{C859FDAC-7AEC-C3BC-3A63-2D26FF291AFC}"/>
          </ac:spMkLst>
        </pc:spChg>
        <pc:spChg chg="mod">
          <ac:chgData name="Allysse Marshall" userId="57e398e5-184c-4770-be21-ac1ff17f306d" providerId="ADAL" clId="{26ADCF3A-1EEC-408F-B493-E4E6E00D2446}" dt="2025-02-06T15:00:23.550" v="4903" actId="20577"/>
          <ac:spMkLst>
            <pc:docMk/>
            <pc:sldMk cId="392536112" sldId="678"/>
            <ac:spMk id="52" creationId="{759355BE-714A-F983-00D3-DC1BAA9844E1}"/>
          </ac:spMkLst>
        </pc:spChg>
        <pc:spChg chg="mod">
          <ac:chgData name="Allysse Marshall" userId="57e398e5-184c-4770-be21-ac1ff17f306d" providerId="ADAL" clId="{26ADCF3A-1EEC-408F-B493-E4E6E00D2446}" dt="2025-02-06T13:40:08.360" v="2750" actId="164"/>
          <ac:spMkLst>
            <pc:docMk/>
            <pc:sldMk cId="392536112" sldId="678"/>
            <ac:spMk id="53" creationId="{6D704B8E-73DF-1822-F5B1-15F25983BEB7}"/>
          </ac:spMkLst>
        </pc:spChg>
        <pc:spChg chg="mod">
          <ac:chgData name="Allysse Marshall" userId="57e398e5-184c-4770-be21-ac1ff17f306d" providerId="ADAL" clId="{26ADCF3A-1EEC-408F-B493-E4E6E00D2446}" dt="2025-02-06T13:40:08.360" v="2750" actId="164"/>
          <ac:spMkLst>
            <pc:docMk/>
            <pc:sldMk cId="392536112" sldId="678"/>
            <ac:spMk id="54" creationId="{86D93D5D-CF1E-BE9E-3CE8-688F09580B2A}"/>
          </ac:spMkLst>
        </pc:spChg>
        <pc:spChg chg="mod">
          <ac:chgData name="Allysse Marshall" userId="57e398e5-184c-4770-be21-ac1ff17f306d" providerId="ADAL" clId="{26ADCF3A-1EEC-408F-B493-E4E6E00D2446}" dt="2025-02-06T13:40:08.360" v="2750" actId="164"/>
          <ac:spMkLst>
            <pc:docMk/>
            <pc:sldMk cId="392536112" sldId="678"/>
            <ac:spMk id="55" creationId="{C27840F4-7C1F-2245-F4E9-6A0690AC37C1}"/>
          </ac:spMkLst>
        </pc:spChg>
        <pc:spChg chg="mod">
          <ac:chgData name="Allysse Marshall" userId="57e398e5-184c-4770-be21-ac1ff17f306d" providerId="ADAL" clId="{26ADCF3A-1EEC-408F-B493-E4E6E00D2446}" dt="2025-02-06T13:40:18.410" v="2752" actId="164"/>
          <ac:spMkLst>
            <pc:docMk/>
            <pc:sldMk cId="392536112" sldId="678"/>
            <ac:spMk id="56" creationId="{6DB01381-A439-E425-DDB7-A41926FC0938}"/>
          </ac:spMkLst>
        </pc:spChg>
        <pc:spChg chg="mod">
          <ac:chgData name="Allysse Marshall" userId="57e398e5-184c-4770-be21-ac1ff17f306d" providerId="ADAL" clId="{26ADCF3A-1EEC-408F-B493-E4E6E00D2446}" dt="2025-02-06T15:00:09.334" v="4889" actId="20577"/>
          <ac:spMkLst>
            <pc:docMk/>
            <pc:sldMk cId="392536112" sldId="678"/>
            <ac:spMk id="57" creationId="{B9D67C99-36CB-30F9-756F-E2CC5924FB96}"/>
          </ac:spMkLst>
        </pc:spChg>
        <pc:spChg chg="mod">
          <ac:chgData name="Allysse Marshall" userId="57e398e5-184c-4770-be21-ac1ff17f306d" providerId="ADAL" clId="{26ADCF3A-1EEC-408F-B493-E4E6E00D2446}" dt="2025-02-06T15:00:11.294" v="4891" actId="20577"/>
          <ac:spMkLst>
            <pc:docMk/>
            <pc:sldMk cId="392536112" sldId="678"/>
            <ac:spMk id="58" creationId="{17D9B891-3CDC-1FD6-EE97-7F8D4D3D1C59}"/>
          </ac:spMkLst>
        </pc:spChg>
        <pc:spChg chg="mod">
          <ac:chgData name="Allysse Marshall" userId="57e398e5-184c-4770-be21-ac1ff17f306d" providerId="ADAL" clId="{26ADCF3A-1EEC-408F-B493-E4E6E00D2446}" dt="2025-02-06T13:39:28.206" v="2742"/>
          <ac:spMkLst>
            <pc:docMk/>
            <pc:sldMk cId="392536112" sldId="678"/>
            <ac:spMk id="59" creationId="{EF4E8472-AB73-6248-957B-5C3EF9B794AF}"/>
          </ac:spMkLst>
        </pc:spChg>
        <pc:spChg chg="mod">
          <ac:chgData name="Allysse Marshall" userId="57e398e5-184c-4770-be21-ac1ff17f306d" providerId="ADAL" clId="{26ADCF3A-1EEC-408F-B493-E4E6E00D2446}" dt="2025-02-06T13:41:44.171" v="2758" actId="1076"/>
          <ac:spMkLst>
            <pc:docMk/>
            <pc:sldMk cId="392536112" sldId="678"/>
            <ac:spMk id="60" creationId="{C1192100-AB0D-7772-EB99-E8795372C8B4}"/>
          </ac:spMkLst>
        </pc:spChg>
        <pc:spChg chg="mod">
          <ac:chgData name="Allysse Marshall" userId="57e398e5-184c-4770-be21-ac1ff17f306d" providerId="ADAL" clId="{26ADCF3A-1EEC-408F-B493-E4E6E00D2446}" dt="2025-02-06T13:41:45.980" v="2759" actId="1076"/>
          <ac:spMkLst>
            <pc:docMk/>
            <pc:sldMk cId="392536112" sldId="678"/>
            <ac:spMk id="61" creationId="{E50A69B9-3E30-37F7-227B-CD587188A140}"/>
          </ac:spMkLst>
        </pc:spChg>
        <pc:spChg chg="mod">
          <ac:chgData name="Allysse Marshall" userId="57e398e5-184c-4770-be21-ac1ff17f306d" providerId="ADAL" clId="{26ADCF3A-1EEC-408F-B493-E4E6E00D2446}" dt="2025-02-06T15:00:32.691" v="4913" actId="20577"/>
          <ac:spMkLst>
            <pc:docMk/>
            <pc:sldMk cId="392536112" sldId="678"/>
            <ac:spMk id="68" creationId="{5A55597B-AE65-39A0-BDB1-000720A5F196}"/>
          </ac:spMkLst>
        </pc:spChg>
        <pc:spChg chg="mod">
          <ac:chgData name="Allysse Marshall" userId="57e398e5-184c-4770-be21-ac1ff17f306d" providerId="ADAL" clId="{26ADCF3A-1EEC-408F-B493-E4E6E00D2446}" dt="2025-02-06T13:45:29.275" v="2791"/>
          <ac:spMkLst>
            <pc:docMk/>
            <pc:sldMk cId="392536112" sldId="678"/>
            <ac:spMk id="69" creationId="{9B5E492E-583A-54CB-E1F4-0A9446404654}"/>
          </ac:spMkLst>
        </pc:spChg>
        <pc:spChg chg="mod">
          <ac:chgData name="Allysse Marshall" userId="57e398e5-184c-4770-be21-ac1ff17f306d" providerId="ADAL" clId="{26ADCF3A-1EEC-408F-B493-E4E6E00D2446}" dt="2025-02-06T15:00:29.997" v="4909" actId="20577"/>
          <ac:spMkLst>
            <pc:docMk/>
            <pc:sldMk cId="392536112" sldId="678"/>
            <ac:spMk id="70" creationId="{C6AE2B07-B90D-9918-4129-2F0A30F45908}"/>
          </ac:spMkLst>
        </pc:spChg>
        <pc:spChg chg="mod">
          <ac:chgData name="Allysse Marshall" userId="57e398e5-184c-4770-be21-ac1ff17f306d" providerId="ADAL" clId="{26ADCF3A-1EEC-408F-B493-E4E6E00D2446}" dt="2025-02-06T15:00:34.939" v="4915" actId="20577"/>
          <ac:spMkLst>
            <pc:docMk/>
            <pc:sldMk cId="392536112" sldId="678"/>
            <ac:spMk id="71" creationId="{5BA70525-AF5C-DD7F-150D-6A07DB5501D7}"/>
          </ac:spMkLst>
        </pc:spChg>
        <pc:spChg chg="mod">
          <ac:chgData name="Allysse Marshall" userId="57e398e5-184c-4770-be21-ac1ff17f306d" providerId="ADAL" clId="{26ADCF3A-1EEC-408F-B493-E4E6E00D2446}" dt="2025-02-06T15:00:36.471" v="4917" actId="20577"/>
          <ac:spMkLst>
            <pc:docMk/>
            <pc:sldMk cId="392536112" sldId="678"/>
            <ac:spMk id="72" creationId="{A87FFB6C-B4E4-EE87-9676-A797276239EF}"/>
          </ac:spMkLst>
        </pc:spChg>
        <pc:spChg chg="add del mod">
          <ac:chgData name="Allysse Marshall" userId="57e398e5-184c-4770-be21-ac1ff17f306d" providerId="ADAL" clId="{26ADCF3A-1EEC-408F-B493-E4E6E00D2446}" dt="2025-02-24T09:47:08.263" v="12683" actId="478"/>
          <ac:spMkLst>
            <pc:docMk/>
            <pc:sldMk cId="392536112" sldId="678"/>
            <ac:spMk id="74" creationId="{21A6C861-2562-1064-E438-2C2457A09A1F}"/>
          </ac:spMkLst>
        </pc:spChg>
        <pc:spChg chg="add mod">
          <ac:chgData name="Allysse Marshall" userId="57e398e5-184c-4770-be21-ac1ff17f306d" providerId="ADAL" clId="{26ADCF3A-1EEC-408F-B493-E4E6E00D2446}" dt="2025-02-24T16:01:18.550" v="15531" actId="255"/>
          <ac:spMkLst>
            <pc:docMk/>
            <pc:sldMk cId="392536112" sldId="678"/>
            <ac:spMk id="75" creationId="{EE49E4B1-520D-7AF3-EF1D-0352CDD73A03}"/>
          </ac:spMkLst>
        </pc:spChg>
        <pc:grpChg chg="add mod">
          <ac:chgData name="Allysse Marshall" userId="57e398e5-184c-4770-be21-ac1ff17f306d" providerId="ADAL" clId="{26ADCF3A-1EEC-408F-B493-E4E6E00D2446}" dt="2025-02-06T13:39:33.631" v="2743" actId="164"/>
          <ac:grpSpMkLst>
            <pc:docMk/>
            <pc:sldMk cId="392536112" sldId="678"/>
            <ac:grpSpMk id="3" creationId="{5B1012AC-67D1-DA80-ED83-D2B8D54B1745}"/>
          </ac:grpSpMkLst>
        </pc:grpChg>
        <pc:grpChg chg="mod">
          <ac:chgData name="Allysse Marshall" userId="57e398e5-184c-4770-be21-ac1ff17f306d" providerId="ADAL" clId="{26ADCF3A-1EEC-408F-B493-E4E6E00D2446}" dt="2025-02-06T13:39:33.631" v="2743" actId="164"/>
          <ac:grpSpMkLst>
            <pc:docMk/>
            <pc:sldMk cId="392536112" sldId="678"/>
            <ac:grpSpMk id="32" creationId="{D5F7A835-3533-380B-C9D8-6745B25DC421}"/>
          </ac:grpSpMkLst>
        </pc:grpChg>
        <pc:grpChg chg="add mod ord">
          <ac:chgData name="Allysse Marshall" userId="57e398e5-184c-4770-be21-ac1ff17f306d" providerId="ADAL" clId="{26ADCF3A-1EEC-408F-B493-E4E6E00D2446}" dt="2025-02-11T14:05:20.045" v="11199" actId="962"/>
          <ac:grpSpMkLst>
            <pc:docMk/>
            <pc:sldMk cId="392536112" sldId="678"/>
            <ac:grpSpMk id="62" creationId="{D48BCFE8-1478-0BD6-F72B-B6468D3B84E6}"/>
          </ac:grpSpMkLst>
        </pc:grpChg>
        <pc:grpChg chg="add mod">
          <ac:chgData name="Allysse Marshall" userId="57e398e5-184c-4770-be21-ac1ff17f306d" providerId="ADAL" clId="{26ADCF3A-1EEC-408F-B493-E4E6E00D2446}" dt="2025-02-06T13:40:08.360" v="2750" actId="164"/>
          <ac:grpSpMkLst>
            <pc:docMk/>
            <pc:sldMk cId="392536112" sldId="678"/>
            <ac:grpSpMk id="63" creationId="{49B2756A-342D-14D0-17DC-E82E39B85FCA}"/>
          </ac:grpSpMkLst>
        </pc:grpChg>
        <pc:grpChg chg="add mod">
          <ac:chgData name="Allysse Marshall" userId="57e398e5-184c-4770-be21-ac1ff17f306d" providerId="ADAL" clId="{26ADCF3A-1EEC-408F-B493-E4E6E00D2446}" dt="2025-02-06T13:40:18.410" v="2752" actId="164"/>
          <ac:grpSpMkLst>
            <pc:docMk/>
            <pc:sldMk cId="392536112" sldId="678"/>
            <ac:grpSpMk id="64" creationId="{2661D3D4-A000-170C-AEBE-C36EAD2F5CD1}"/>
          </ac:grpSpMkLst>
        </pc:grpChg>
        <pc:grpChg chg="add mod">
          <ac:chgData name="Allysse Marshall" userId="57e398e5-184c-4770-be21-ac1ff17f306d" providerId="ADAL" clId="{26ADCF3A-1EEC-408F-B493-E4E6E00D2446}" dt="2025-02-06T13:40:26.666" v="2754" actId="164"/>
          <ac:grpSpMkLst>
            <pc:docMk/>
            <pc:sldMk cId="392536112" sldId="678"/>
            <ac:grpSpMk id="65" creationId="{133258E8-633B-B6EA-E7F6-57D7DE800129}"/>
          </ac:grpSpMkLst>
        </pc:grpChg>
        <pc:grpChg chg="add mod">
          <ac:chgData name="Allysse Marshall" userId="57e398e5-184c-4770-be21-ac1ff17f306d" providerId="ADAL" clId="{26ADCF3A-1EEC-408F-B493-E4E6E00D2446}" dt="2025-02-06T13:40:36.648" v="2756" actId="164"/>
          <ac:grpSpMkLst>
            <pc:docMk/>
            <pc:sldMk cId="392536112" sldId="678"/>
            <ac:grpSpMk id="66" creationId="{9982BDBB-6E16-5AAD-BC9E-A0A97FD59E5A}"/>
          </ac:grpSpMkLst>
        </pc:grpChg>
        <pc:grpChg chg="add mod">
          <ac:chgData name="Allysse Marshall" userId="57e398e5-184c-4770-be21-ac1ff17f306d" providerId="ADAL" clId="{26ADCF3A-1EEC-408F-B493-E4E6E00D2446}" dt="2025-02-06T13:45:29.275" v="2791"/>
          <ac:grpSpMkLst>
            <pc:docMk/>
            <pc:sldMk cId="392536112" sldId="678"/>
            <ac:grpSpMk id="67" creationId="{CF6BD054-89D9-E3D1-6348-62937AB938C7}"/>
          </ac:grpSpMkLst>
        </pc:grpChg>
      </pc:sldChg>
      <pc:sldChg chg="modSp add del mod">
        <pc:chgData name="Allysse Marshall" userId="57e398e5-184c-4770-be21-ac1ff17f306d" providerId="ADAL" clId="{26ADCF3A-1EEC-408F-B493-E4E6E00D2446}" dt="2025-02-06T14:23:51.608" v="4116" actId="47"/>
        <pc:sldMkLst>
          <pc:docMk/>
          <pc:sldMk cId="2281875367" sldId="679"/>
        </pc:sldMkLst>
        <pc:grpChg chg="mod">
          <ac:chgData name="Allysse Marshall" userId="57e398e5-184c-4770-be21-ac1ff17f306d" providerId="ADAL" clId="{26ADCF3A-1EEC-408F-B493-E4E6E00D2446}" dt="2025-02-06T13:48:46.475" v="2812" actId="14100"/>
          <ac:grpSpMkLst>
            <pc:docMk/>
            <pc:sldMk cId="2281875367" sldId="679"/>
            <ac:grpSpMk id="32" creationId="{F58756F2-9CBC-EFCC-34BA-DA734A4D77E1}"/>
          </ac:grpSpMkLst>
        </pc:grpChg>
        <pc:picChg chg="mod">
          <ac:chgData name="Allysse Marshall" userId="57e398e5-184c-4770-be21-ac1ff17f306d" providerId="ADAL" clId="{26ADCF3A-1EEC-408F-B493-E4E6E00D2446}" dt="2025-02-06T14:23:50.626" v="4115" actId="1076"/>
          <ac:picMkLst>
            <pc:docMk/>
            <pc:sldMk cId="2281875367" sldId="679"/>
            <ac:picMk id="2" creationId="{898F76DC-E9E4-2A64-49C8-6BD182D7D859}"/>
          </ac:picMkLst>
        </pc:picChg>
      </pc:sldChg>
      <pc:sldChg chg="addSp delSp modSp add del mod">
        <pc:chgData name="Allysse Marshall" userId="57e398e5-184c-4770-be21-ac1ff17f306d" providerId="ADAL" clId="{26ADCF3A-1EEC-408F-B493-E4E6E00D2446}" dt="2025-02-06T13:47:43.087" v="2807" actId="47"/>
        <pc:sldMkLst>
          <pc:docMk/>
          <pc:sldMk cId="3104906684" sldId="679"/>
        </pc:sldMkLst>
        <pc:spChg chg="mod">
          <ac:chgData name="Allysse Marshall" userId="57e398e5-184c-4770-be21-ac1ff17f306d" providerId="ADAL" clId="{26ADCF3A-1EEC-408F-B493-E4E6E00D2446}" dt="2025-02-06T13:46:34.721" v="2794"/>
          <ac:spMkLst>
            <pc:docMk/>
            <pc:sldMk cId="3104906684" sldId="679"/>
            <ac:spMk id="75" creationId="{CF572EC8-3C60-D144-F261-93924478154E}"/>
          </ac:spMkLst>
        </pc:spChg>
        <pc:spChg chg="mod">
          <ac:chgData name="Allysse Marshall" userId="57e398e5-184c-4770-be21-ac1ff17f306d" providerId="ADAL" clId="{26ADCF3A-1EEC-408F-B493-E4E6E00D2446}" dt="2025-02-06T13:46:34.721" v="2794"/>
          <ac:spMkLst>
            <pc:docMk/>
            <pc:sldMk cId="3104906684" sldId="679"/>
            <ac:spMk id="76" creationId="{541C074E-FCA8-584B-9962-634FE7A0DE4A}"/>
          </ac:spMkLst>
        </pc:spChg>
        <pc:spChg chg="mod">
          <ac:chgData name="Allysse Marshall" userId="57e398e5-184c-4770-be21-ac1ff17f306d" providerId="ADAL" clId="{26ADCF3A-1EEC-408F-B493-E4E6E00D2446}" dt="2025-02-06T13:46:34.721" v="2794"/>
          <ac:spMkLst>
            <pc:docMk/>
            <pc:sldMk cId="3104906684" sldId="679"/>
            <ac:spMk id="77" creationId="{EC5309D4-C755-9D79-EBD5-E9CAAD7278B1}"/>
          </ac:spMkLst>
        </pc:spChg>
        <pc:spChg chg="mod">
          <ac:chgData name="Allysse Marshall" userId="57e398e5-184c-4770-be21-ac1ff17f306d" providerId="ADAL" clId="{26ADCF3A-1EEC-408F-B493-E4E6E00D2446}" dt="2025-02-06T13:46:34.721" v="2794"/>
          <ac:spMkLst>
            <pc:docMk/>
            <pc:sldMk cId="3104906684" sldId="679"/>
            <ac:spMk id="78" creationId="{9CA99ACD-5484-94A9-B952-613F3CAE067E}"/>
          </ac:spMkLst>
        </pc:spChg>
        <pc:spChg chg="mod">
          <ac:chgData name="Allysse Marshall" userId="57e398e5-184c-4770-be21-ac1ff17f306d" providerId="ADAL" clId="{26ADCF3A-1EEC-408F-B493-E4E6E00D2446}" dt="2025-02-06T13:46:34.721" v="2794"/>
          <ac:spMkLst>
            <pc:docMk/>
            <pc:sldMk cId="3104906684" sldId="679"/>
            <ac:spMk id="79" creationId="{B80A1F31-4601-9A5D-FCE4-F84F78686020}"/>
          </ac:spMkLst>
        </pc:spChg>
        <pc:spChg chg="mod">
          <ac:chgData name="Allysse Marshall" userId="57e398e5-184c-4770-be21-ac1ff17f306d" providerId="ADAL" clId="{26ADCF3A-1EEC-408F-B493-E4E6E00D2446}" dt="2025-02-06T13:46:34.721" v="2794"/>
          <ac:spMkLst>
            <pc:docMk/>
            <pc:sldMk cId="3104906684" sldId="679"/>
            <ac:spMk id="80" creationId="{0E2F8EB1-4B59-2E7C-2425-A69D8589AA0E}"/>
          </ac:spMkLst>
        </pc:spChg>
        <pc:spChg chg="mod">
          <ac:chgData name="Allysse Marshall" userId="57e398e5-184c-4770-be21-ac1ff17f306d" providerId="ADAL" clId="{26ADCF3A-1EEC-408F-B493-E4E6E00D2446}" dt="2025-02-06T13:46:34.721" v="2794"/>
          <ac:spMkLst>
            <pc:docMk/>
            <pc:sldMk cId="3104906684" sldId="679"/>
            <ac:spMk id="81" creationId="{6D702CE9-25E0-ECF1-4830-6C4DDF822CCD}"/>
          </ac:spMkLst>
        </pc:spChg>
        <pc:spChg chg="mod">
          <ac:chgData name="Allysse Marshall" userId="57e398e5-184c-4770-be21-ac1ff17f306d" providerId="ADAL" clId="{26ADCF3A-1EEC-408F-B493-E4E6E00D2446}" dt="2025-02-06T13:46:34.721" v="2794"/>
          <ac:spMkLst>
            <pc:docMk/>
            <pc:sldMk cId="3104906684" sldId="679"/>
            <ac:spMk id="82" creationId="{56097F40-4A3C-3F18-51E6-4CF27ED148FD}"/>
          </ac:spMkLst>
        </pc:spChg>
        <pc:spChg chg="mod">
          <ac:chgData name="Allysse Marshall" userId="57e398e5-184c-4770-be21-ac1ff17f306d" providerId="ADAL" clId="{26ADCF3A-1EEC-408F-B493-E4E6E00D2446}" dt="2025-02-06T13:46:34.721" v="2794"/>
          <ac:spMkLst>
            <pc:docMk/>
            <pc:sldMk cId="3104906684" sldId="679"/>
            <ac:spMk id="83" creationId="{517B9EDF-1EE1-21E6-3027-1ACDFE396B13}"/>
          </ac:spMkLst>
        </pc:spChg>
        <pc:spChg chg="mod">
          <ac:chgData name="Allysse Marshall" userId="57e398e5-184c-4770-be21-ac1ff17f306d" providerId="ADAL" clId="{26ADCF3A-1EEC-408F-B493-E4E6E00D2446}" dt="2025-02-06T13:46:34.721" v="2794"/>
          <ac:spMkLst>
            <pc:docMk/>
            <pc:sldMk cId="3104906684" sldId="679"/>
            <ac:spMk id="84" creationId="{FC63DE3B-4254-5456-6633-269787AEC8FF}"/>
          </ac:spMkLst>
        </pc:spChg>
        <pc:spChg chg="mod">
          <ac:chgData name="Allysse Marshall" userId="57e398e5-184c-4770-be21-ac1ff17f306d" providerId="ADAL" clId="{26ADCF3A-1EEC-408F-B493-E4E6E00D2446}" dt="2025-02-06T13:46:34.721" v="2794"/>
          <ac:spMkLst>
            <pc:docMk/>
            <pc:sldMk cId="3104906684" sldId="679"/>
            <ac:spMk id="85" creationId="{9FB382A7-69FF-F0E6-8700-66A701325326}"/>
          </ac:spMkLst>
        </pc:spChg>
        <pc:spChg chg="mod">
          <ac:chgData name="Allysse Marshall" userId="57e398e5-184c-4770-be21-ac1ff17f306d" providerId="ADAL" clId="{26ADCF3A-1EEC-408F-B493-E4E6E00D2446}" dt="2025-02-06T13:46:34.721" v="2794"/>
          <ac:spMkLst>
            <pc:docMk/>
            <pc:sldMk cId="3104906684" sldId="679"/>
            <ac:spMk id="86" creationId="{4A3794CD-C853-1F9C-258B-9F4A6FEFFA7B}"/>
          </ac:spMkLst>
        </pc:spChg>
        <pc:spChg chg="mod">
          <ac:chgData name="Allysse Marshall" userId="57e398e5-184c-4770-be21-ac1ff17f306d" providerId="ADAL" clId="{26ADCF3A-1EEC-408F-B493-E4E6E00D2446}" dt="2025-02-06T13:46:34.721" v="2794"/>
          <ac:spMkLst>
            <pc:docMk/>
            <pc:sldMk cId="3104906684" sldId="679"/>
            <ac:spMk id="87" creationId="{110307A0-9B37-23F2-ECDF-4D198A99E345}"/>
          </ac:spMkLst>
        </pc:spChg>
        <pc:spChg chg="mod">
          <ac:chgData name="Allysse Marshall" userId="57e398e5-184c-4770-be21-ac1ff17f306d" providerId="ADAL" clId="{26ADCF3A-1EEC-408F-B493-E4E6E00D2446}" dt="2025-02-06T13:46:34.721" v="2794"/>
          <ac:spMkLst>
            <pc:docMk/>
            <pc:sldMk cId="3104906684" sldId="679"/>
            <ac:spMk id="88" creationId="{EE3E24E7-AC86-5334-926A-7787B8D684B5}"/>
          </ac:spMkLst>
        </pc:spChg>
        <pc:spChg chg="mod">
          <ac:chgData name="Allysse Marshall" userId="57e398e5-184c-4770-be21-ac1ff17f306d" providerId="ADAL" clId="{26ADCF3A-1EEC-408F-B493-E4E6E00D2446}" dt="2025-02-06T13:46:34.721" v="2794"/>
          <ac:spMkLst>
            <pc:docMk/>
            <pc:sldMk cId="3104906684" sldId="679"/>
            <ac:spMk id="89" creationId="{D5EFE5DD-0A4A-78A9-3A81-BCCC9759C9A7}"/>
          </ac:spMkLst>
        </pc:spChg>
        <pc:spChg chg="mod">
          <ac:chgData name="Allysse Marshall" userId="57e398e5-184c-4770-be21-ac1ff17f306d" providerId="ADAL" clId="{26ADCF3A-1EEC-408F-B493-E4E6E00D2446}" dt="2025-02-06T13:46:34.721" v="2794"/>
          <ac:spMkLst>
            <pc:docMk/>
            <pc:sldMk cId="3104906684" sldId="679"/>
            <ac:spMk id="90" creationId="{852D0F8F-34CF-37B5-4B21-8EFA6A7277CD}"/>
          </ac:spMkLst>
        </pc:spChg>
        <pc:spChg chg="mod">
          <ac:chgData name="Allysse Marshall" userId="57e398e5-184c-4770-be21-ac1ff17f306d" providerId="ADAL" clId="{26ADCF3A-1EEC-408F-B493-E4E6E00D2446}" dt="2025-02-06T13:46:34.721" v="2794"/>
          <ac:spMkLst>
            <pc:docMk/>
            <pc:sldMk cId="3104906684" sldId="679"/>
            <ac:spMk id="91" creationId="{B3FF4ACF-77C4-D36E-A123-BE654DEE9FB0}"/>
          </ac:spMkLst>
        </pc:spChg>
        <pc:spChg chg="mod">
          <ac:chgData name="Allysse Marshall" userId="57e398e5-184c-4770-be21-ac1ff17f306d" providerId="ADAL" clId="{26ADCF3A-1EEC-408F-B493-E4E6E00D2446}" dt="2025-02-06T13:46:34.721" v="2794"/>
          <ac:spMkLst>
            <pc:docMk/>
            <pc:sldMk cId="3104906684" sldId="679"/>
            <ac:spMk id="92" creationId="{629C9F7B-B0AC-2543-CC67-774A66949A32}"/>
          </ac:spMkLst>
        </pc:spChg>
        <pc:spChg chg="mod">
          <ac:chgData name="Allysse Marshall" userId="57e398e5-184c-4770-be21-ac1ff17f306d" providerId="ADAL" clId="{26ADCF3A-1EEC-408F-B493-E4E6E00D2446}" dt="2025-02-06T13:46:34.721" v="2794"/>
          <ac:spMkLst>
            <pc:docMk/>
            <pc:sldMk cId="3104906684" sldId="679"/>
            <ac:spMk id="93" creationId="{FE8476FA-C89F-8083-9DB5-5FBFA01B7D68}"/>
          </ac:spMkLst>
        </pc:spChg>
        <pc:spChg chg="mod">
          <ac:chgData name="Allysse Marshall" userId="57e398e5-184c-4770-be21-ac1ff17f306d" providerId="ADAL" clId="{26ADCF3A-1EEC-408F-B493-E4E6E00D2446}" dt="2025-02-06T13:46:34.721" v="2794"/>
          <ac:spMkLst>
            <pc:docMk/>
            <pc:sldMk cId="3104906684" sldId="679"/>
            <ac:spMk id="94" creationId="{24CA4E0C-14CF-C38B-A78E-5A828BE14B07}"/>
          </ac:spMkLst>
        </pc:spChg>
        <pc:spChg chg="mod">
          <ac:chgData name="Allysse Marshall" userId="57e398e5-184c-4770-be21-ac1ff17f306d" providerId="ADAL" clId="{26ADCF3A-1EEC-408F-B493-E4E6E00D2446}" dt="2025-02-06T13:46:34.721" v="2794"/>
          <ac:spMkLst>
            <pc:docMk/>
            <pc:sldMk cId="3104906684" sldId="679"/>
            <ac:spMk id="95" creationId="{83D3DFDB-39EA-0B5F-A26D-B70E1C815A45}"/>
          </ac:spMkLst>
        </pc:spChg>
        <pc:grpChg chg="add del mod">
          <ac:chgData name="Allysse Marshall" userId="57e398e5-184c-4770-be21-ac1ff17f306d" providerId="ADAL" clId="{26ADCF3A-1EEC-408F-B493-E4E6E00D2446}" dt="2025-02-06T13:47:04.992" v="2800" actId="21"/>
          <ac:grpSpMkLst>
            <pc:docMk/>
            <pc:sldMk cId="3104906684" sldId="679"/>
            <ac:grpSpMk id="73" creationId="{779160B7-BF30-3776-C6F9-CF4056811844}"/>
          </ac:grpSpMkLst>
        </pc:grpChg>
        <pc:picChg chg="mod modCrop">
          <ac:chgData name="Allysse Marshall" userId="57e398e5-184c-4770-be21-ac1ff17f306d" providerId="ADAL" clId="{26ADCF3A-1EEC-408F-B493-E4E6E00D2446}" dt="2025-02-06T13:46:52.978" v="2799" actId="732"/>
          <ac:picMkLst>
            <pc:docMk/>
            <pc:sldMk cId="3104906684" sldId="679"/>
            <ac:picMk id="74" creationId="{4B017C67-654D-F825-E585-16021DCFE74C}"/>
          </ac:picMkLst>
        </pc:picChg>
      </pc:sldChg>
      <pc:sldChg chg="addSp delSp modSp add del mod delAnim modAnim">
        <pc:chgData name="Allysse Marshall" userId="57e398e5-184c-4770-be21-ac1ff17f306d" providerId="ADAL" clId="{26ADCF3A-1EEC-408F-B493-E4E6E00D2446}" dt="2025-02-06T13:45:31.125" v="2792" actId="47"/>
        <pc:sldMkLst>
          <pc:docMk/>
          <pc:sldMk cId="3609156809" sldId="679"/>
        </pc:sldMkLst>
        <pc:spChg chg="add mod">
          <ac:chgData name="Allysse Marshall" userId="57e398e5-184c-4770-be21-ac1ff17f306d" providerId="ADAL" clId="{26ADCF3A-1EEC-408F-B493-E4E6E00D2446}" dt="2025-02-06T13:44:35.969" v="2787" actId="164"/>
          <ac:spMkLst>
            <pc:docMk/>
            <pc:sldMk cId="3609156809" sldId="679"/>
            <ac:spMk id="67" creationId="{06225789-80BF-90FE-EC9D-F28A6D7E3A3E}"/>
          </ac:spMkLst>
        </pc:spChg>
        <pc:spChg chg="add mod">
          <ac:chgData name="Allysse Marshall" userId="57e398e5-184c-4770-be21-ac1ff17f306d" providerId="ADAL" clId="{26ADCF3A-1EEC-408F-B493-E4E6E00D2446}" dt="2025-02-06T13:44:35.969" v="2787" actId="164"/>
          <ac:spMkLst>
            <pc:docMk/>
            <pc:sldMk cId="3609156809" sldId="679"/>
            <ac:spMk id="68" creationId="{8D3EB567-7E08-E8D5-E59F-676F08AF5221}"/>
          </ac:spMkLst>
        </pc:spChg>
        <pc:spChg chg="add mod">
          <ac:chgData name="Allysse Marshall" userId="57e398e5-184c-4770-be21-ac1ff17f306d" providerId="ADAL" clId="{26ADCF3A-1EEC-408F-B493-E4E6E00D2446}" dt="2025-02-06T13:44:35.969" v="2787" actId="164"/>
          <ac:spMkLst>
            <pc:docMk/>
            <pc:sldMk cId="3609156809" sldId="679"/>
            <ac:spMk id="69" creationId="{06AF648F-CD5D-4EE0-C18F-1A7FC1F4E294}"/>
          </ac:spMkLst>
        </pc:spChg>
        <pc:spChg chg="add mod">
          <ac:chgData name="Allysse Marshall" userId="57e398e5-184c-4770-be21-ac1ff17f306d" providerId="ADAL" clId="{26ADCF3A-1EEC-408F-B493-E4E6E00D2446}" dt="2025-02-06T13:44:35.969" v="2787" actId="164"/>
          <ac:spMkLst>
            <pc:docMk/>
            <pc:sldMk cId="3609156809" sldId="679"/>
            <ac:spMk id="70" creationId="{A9CBBE53-C952-AB8E-0266-8B71B2CF060A}"/>
          </ac:spMkLst>
        </pc:spChg>
        <pc:spChg chg="add mod">
          <ac:chgData name="Allysse Marshall" userId="57e398e5-184c-4770-be21-ac1ff17f306d" providerId="ADAL" clId="{26ADCF3A-1EEC-408F-B493-E4E6E00D2446}" dt="2025-02-06T13:44:35.969" v="2787" actId="164"/>
          <ac:spMkLst>
            <pc:docMk/>
            <pc:sldMk cId="3609156809" sldId="679"/>
            <ac:spMk id="71" creationId="{BD3F4E74-8AE6-BAD3-93DD-1F9E035A11DE}"/>
          </ac:spMkLst>
        </pc:spChg>
        <pc:grpChg chg="add del mod">
          <ac:chgData name="Allysse Marshall" userId="57e398e5-184c-4770-be21-ac1ff17f306d" providerId="ADAL" clId="{26ADCF3A-1EEC-408F-B493-E4E6E00D2446}" dt="2025-02-06T13:45:27.747" v="2790" actId="21"/>
          <ac:grpSpMkLst>
            <pc:docMk/>
            <pc:sldMk cId="3609156809" sldId="679"/>
            <ac:grpSpMk id="72" creationId="{61372A70-2D81-6CD8-C09B-5B2C4DC722BE}"/>
          </ac:grpSpMkLst>
        </pc:grpChg>
      </pc:sldChg>
      <pc:sldChg chg="addSp delSp modSp new mod addCm delCm modNotesTx">
        <pc:chgData name="Allysse Marshall" userId="57e398e5-184c-4770-be21-ac1ff17f306d" providerId="ADAL" clId="{26ADCF3A-1EEC-408F-B493-E4E6E00D2446}" dt="2025-03-03T16:06:46.560" v="58414" actId="6549"/>
        <pc:sldMkLst>
          <pc:docMk/>
          <pc:sldMk cId="815176389" sldId="680"/>
        </pc:sldMkLst>
        <pc:spChg chg="mod">
          <ac:chgData name="Allysse Marshall" userId="57e398e5-184c-4770-be21-ac1ff17f306d" providerId="ADAL" clId="{26ADCF3A-1EEC-408F-B493-E4E6E00D2446}" dt="2025-02-24T16:02:00.334" v="15538" actId="255"/>
          <ac:spMkLst>
            <pc:docMk/>
            <pc:sldMk cId="815176389" sldId="680"/>
            <ac:spMk id="2" creationId="{C9B87C25-95FB-1E63-9EF1-247394AB0B33}"/>
          </ac:spMkLst>
        </pc:spChg>
        <pc:spChg chg="del">
          <ac:chgData name="Allysse Marshall" userId="57e398e5-184c-4770-be21-ac1ff17f306d" providerId="ADAL" clId="{26ADCF3A-1EEC-408F-B493-E4E6E00D2446}" dt="2025-02-06T14:16:53.423" v="3573" actId="478"/>
          <ac:spMkLst>
            <pc:docMk/>
            <pc:sldMk cId="815176389" sldId="680"/>
            <ac:spMk id="3" creationId="{E7ACCEB9-9C79-D258-8F16-C29526284304}"/>
          </ac:spMkLst>
        </pc:spChg>
        <pc:spChg chg="add mod">
          <ac:chgData name="Allysse Marshall" userId="57e398e5-184c-4770-be21-ac1ff17f306d" providerId="ADAL" clId="{26ADCF3A-1EEC-408F-B493-E4E6E00D2446}" dt="2025-02-24T10:53:43.973" v="14759" actId="20577"/>
          <ac:spMkLst>
            <pc:docMk/>
            <pc:sldMk cId="815176389" sldId="680"/>
            <ac:spMk id="4" creationId="{73D58276-C247-E213-FBB1-A47A2E5F8349}"/>
          </ac:spMkLst>
        </pc:spChg>
        <pc:spChg chg="add del">
          <ac:chgData name="Allysse Marshall" userId="57e398e5-184c-4770-be21-ac1ff17f306d" providerId="ADAL" clId="{26ADCF3A-1EEC-408F-B493-E4E6E00D2446}" dt="2025-02-06T14:07:37.986" v="2834" actId="22"/>
          <ac:spMkLst>
            <pc:docMk/>
            <pc:sldMk cId="815176389" sldId="680"/>
            <ac:spMk id="7" creationId="{6CDFED13-2C4C-9283-B257-C5AA19CF0ABA}"/>
          </ac:spMkLst>
        </pc:spChg>
        <pc:spChg chg="add mod">
          <ac:chgData name="Allysse Marshall" userId="57e398e5-184c-4770-be21-ac1ff17f306d" providerId="ADAL" clId="{26ADCF3A-1EEC-408F-B493-E4E6E00D2446}" dt="2025-02-24T16:02:07.539" v="15540" actId="255"/>
          <ac:spMkLst>
            <pc:docMk/>
            <pc:sldMk cId="815176389" sldId="680"/>
            <ac:spMk id="9" creationId="{FCE7469E-7CC2-CB58-3EDA-720BDA714BD9}"/>
          </ac:spMkLst>
        </pc:spChg>
        <pc:spChg chg="add mod">
          <ac:chgData name="Allysse Marshall" userId="57e398e5-184c-4770-be21-ac1ff17f306d" providerId="ADAL" clId="{26ADCF3A-1EEC-408F-B493-E4E6E00D2446}" dt="2025-02-06T14:15:50.369" v="3505" actId="1076"/>
          <ac:spMkLst>
            <pc:docMk/>
            <pc:sldMk cId="815176389" sldId="680"/>
            <ac:spMk id="10" creationId="{1414E6D2-12E0-95CC-BCBF-0C390CDD3ED2}"/>
          </ac:spMkLst>
        </pc:spChg>
        <pc:spChg chg="add del mod">
          <ac:chgData name="Allysse Marshall" userId="57e398e5-184c-4770-be21-ac1ff17f306d" providerId="ADAL" clId="{26ADCF3A-1EEC-408F-B493-E4E6E00D2446}" dt="2025-02-06T14:11:34.989" v="3431" actId="478"/>
          <ac:spMkLst>
            <pc:docMk/>
            <pc:sldMk cId="815176389" sldId="680"/>
            <ac:spMk id="11" creationId="{D935237D-53C8-86F2-A439-5B7D0E8A68F7}"/>
          </ac:spMkLst>
        </pc:spChg>
        <pc:spChg chg="add mod">
          <ac:chgData name="Allysse Marshall" userId="57e398e5-184c-4770-be21-ac1ff17f306d" providerId="ADAL" clId="{26ADCF3A-1EEC-408F-B493-E4E6E00D2446}" dt="2025-02-06T14:15:55.089" v="3506" actId="1076"/>
          <ac:spMkLst>
            <pc:docMk/>
            <pc:sldMk cId="815176389" sldId="680"/>
            <ac:spMk id="12" creationId="{DFAEBDF0-22B4-E18C-3B15-2151446FDFFB}"/>
          </ac:spMkLst>
        </pc:spChg>
        <pc:spChg chg="add mod">
          <ac:chgData name="Allysse Marshall" userId="57e398e5-184c-4770-be21-ac1ff17f306d" providerId="ADAL" clId="{26ADCF3A-1EEC-408F-B493-E4E6E00D2446}" dt="2025-02-06T14:17:55.622" v="3586" actId="20577"/>
          <ac:spMkLst>
            <pc:docMk/>
            <pc:sldMk cId="815176389" sldId="680"/>
            <ac:spMk id="13" creationId="{08F461B8-3BC0-3015-D8B5-A7318690E71D}"/>
          </ac:spMkLst>
        </pc:spChg>
        <pc:spChg chg="add mod">
          <ac:chgData name="Allysse Marshall" userId="57e398e5-184c-4770-be21-ac1ff17f306d" providerId="ADAL" clId="{26ADCF3A-1EEC-408F-B493-E4E6E00D2446}" dt="2025-02-06T14:18:37.112" v="3595" actId="20577"/>
          <ac:spMkLst>
            <pc:docMk/>
            <pc:sldMk cId="815176389" sldId="680"/>
            <ac:spMk id="14" creationId="{267F933A-F4CE-E2B3-ACFA-111685630D2F}"/>
          </ac:spMkLst>
        </pc:spChg>
        <pc:picChg chg="add mod modCrop">
          <ac:chgData name="Allysse Marshall" userId="57e398e5-184c-4770-be21-ac1ff17f306d" providerId="ADAL" clId="{26ADCF3A-1EEC-408F-B493-E4E6E00D2446}" dt="2025-02-07T09:34:47.772" v="9364" actId="962"/>
          <ac:picMkLst>
            <pc:docMk/>
            <pc:sldMk cId="815176389" sldId="680"/>
            <ac:picMk id="5" creationId="{7999C5DF-2658-5CD9-BCF8-491C20716B7E}"/>
          </ac:picMkLst>
        </pc:picChg>
        <pc:picChg chg="add mod">
          <ac:chgData name="Allysse Marshall" userId="57e398e5-184c-4770-be21-ac1ff17f306d" providerId="ADAL" clId="{26ADCF3A-1EEC-408F-B493-E4E6E00D2446}" dt="2025-02-06T14:15:30.993" v="3500" actId="732"/>
          <ac:picMkLst>
            <pc:docMk/>
            <pc:sldMk cId="815176389" sldId="680"/>
            <ac:picMk id="4098" creationId="{5FF83293-57D2-5464-FBC2-F923EDC57C4E}"/>
          </ac:picMkLst>
        </pc:picChg>
        <pc:picChg chg="add mod">
          <ac:chgData name="Allysse Marshall" userId="57e398e5-184c-4770-be21-ac1ff17f306d" providerId="ADAL" clId="{26ADCF3A-1EEC-408F-B493-E4E6E00D2446}" dt="2025-02-06T14:15:24.337" v="3498" actId="1076"/>
          <ac:picMkLst>
            <pc:docMk/>
            <pc:sldMk cId="815176389" sldId="680"/>
            <ac:picMk id="4100" creationId="{73AA718F-36C6-A7C6-C64F-791A620AFD9F}"/>
          </ac:picMkLst>
        </pc:picChg>
        <pc:picChg chg="add mod">
          <ac:chgData name="Allysse Marshall" userId="57e398e5-184c-4770-be21-ac1ff17f306d" providerId="ADAL" clId="{26ADCF3A-1EEC-408F-B493-E4E6E00D2446}" dt="2025-02-06T14:45:59.373" v="4749" actId="1036"/>
          <ac:picMkLst>
            <pc:docMk/>
            <pc:sldMk cId="815176389" sldId="680"/>
            <ac:picMk id="4102" creationId="{F50C53DB-4C8D-799E-D754-DF54CF9F1715}"/>
          </ac:picMkLst>
        </pc:picChg>
        <pc:picChg chg="add mod">
          <ac:chgData name="Allysse Marshall" userId="57e398e5-184c-4770-be21-ac1ff17f306d" providerId="ADAL" clId="{26ADCF3A-1EEC-408F-B493-E4E6E00D2446}" dt="2025-02-06T14:46:03.821" v="4750" actId="1036"/>
          <ac:picMkLst>
            <pc:docMk/>
            <pc:sldMk cId="815176389" sldId="680"/>
            <ac:picMk id="4104" creationId="{A50AFD7A-855A-5F08-448E-ECF8A67897B8}"/>
          </ac:picMkLst>
        </pc:picChg>
      </pc:sldChg>
      <pc:sldChg chg="addSp delSp modSp new del mod addAnim modAnim addCm delCm modNotesTx">
        <pc:chgData name="Allysse Marshall" userId="57e398e5-184c-4770-be21-ac1ff17f306d" providerId="ADAL" clId="{26ADCF3A-1EEC-408F-B493-E4E6E00D2446}" dt="2025-02-28T12:47:40.089" v="52626" actId="47"/>
        <pc:sldMkLst>
          <pc:docMk/>
          <pc:sldMk cId="3710850961" sldId="681"/>
        </pc:sldMkLst>
        <pc:spChg chg="mod">
          <ac:chgData name="Allysse Marshall" userId="57e398e5-184c-4770-be21-ac1ff17f306d" providerId="ADAL" clId="{26ADCF3A-1EEC-408F-B493-E4E6E00D2446}" dt="2025-02-27T17:24:20.960" v="43360" actId="20577"/>
          <ac:spMkLst>
            <pc:docMk/>
            <pc:sldMk cId="3710850961" sldId="681"/>
            <ac:spMk id="2" creationId="{4263A2B3-21A5-3A0A-5FD9-F9AA6CA2D7D3}"/>
          </ac:spMkLst>
        </pc:spChg>
        <pc:spChg chg="mod">
          <ac:chgData name="Allysse Marshall" userId="57e398e5-184c-4770-be21-ac1ff17f306d" providerId="ADAL" clId="{26ADCF3A-1EEC-408F-B493-E4E6E00D2446}" dt="2025-02-28T12:46:10.047" v="52590" actId="21"/>
          <ac:spMkLst>
            <pc:docMk/>
            <pc:sldMk cId="3710850961" sldId="681"/>
            <ac:spMk id="3" creationId="{B47FCF58-9646-4F14-6ECC-A6C4619E41C7}"/>
          </ac:spMkLst>
        </pc:spChg>
        <pc:spChg chg="add mod">
          <ac:chgData name="Allysse Marshall" userId="57e398e5-184c-4770-be21-ac1ff17f306d" providerId="ADAL" clId="{26ADCF3A-1EEC-408F-B493-E4E6E00D2446}" dt="2025-02-24T16:02:45.273" v="15551" actId="2711"/>
          <ac:spMkLst>
            <pc:docMk/>
            <pc:sldMk cId="3710850961" sldId="681"/>
            <ac:spMk id="5" creationId="{2E960476-0468-EFF5-5547-D3E333C72744}"/>
          </ac:spMkLst>
        </pc:spChg>
        <pc:spChg chg="add del mod">
          <ac:chgData name="Allysse Marshall" userId="57e398e5-184c-4770-be21-ac1ff17f306d" providerId="ADAL" clId="{26ADCF3A-1EEC-408F-B493-E4E6E00D2446}" dt="2025-02-28T10:10:58.538" v="48680" actId="478"/>
          <ac:spMkLst>
            <pc:docMk/>
            <pc:sldMk cId="3710850961" sldId="681"/>
            <ac:spMk id="7" creationId="{D322E8EE-8596-2F43-4D70-37F9A6ADDD15}"/>
          </ac:spMkLst>
        </pc:spChg>
        <pc:spChg chg="add mod">
          <ac:chgData name="Allysse Marshall" userId="57e398e5-184c-4770-be21-ac1ff17f306d" providerId="ADAL" clId="{26ADCF3A-1EEC-408F-B493-E4E6E00D2446}" dt="2025-02-28T10:10:45.687" v="48679" actId="20577"/>
          <ac:spMkLst>
            <pc:docMk/>
            <pc:sldMk cId="3710850961" sldId="681"/>
            <ac:spMk id="8" creationId="{7E7CB536-8E06-EE3F-45E2-1694BF8323E3}"/>
          </ac:spMkLst>
        </pc:spChg>
        <pc:picChg chg="add del mod">
          <ac:chgData name="Allysse Marshall" userId="57e398e5-184c-4770-be21-ac1ff17f306d" providerId="ADAL" clId="{26ADCF3A-1EEC-408F-B493-E4E6E00D2446}" dt="2025-02-28T12:13:49.018" v="50610" actId="478"/>
          <ac:picMkLst>
            <pc:docMk/>
            <pc:sldMk cId="3710850961" sldId="681"/>
            <ac:picMk id="4" creationId="{057D1A56-3A8B-9241-509B-980802E08C8D}"/>
          </ac:picMkLst>
        </pc:picChg>
        <pc:picChg chg="add del mod">
          <ac:chgData name="Allysse Marshall" userId="57e398e5-184c-4770-be21-ac1ff17f306d" providerId="ADAL" clId="{26ADCF3A-1EEC-408F-B493-E4E6E00D2446}" dt="2025-02-28T10:17:37.525" v="48685" actId="478"/>
          <ac:picMkLst>
            <pc:docMk/>
            <pc:sldMk cId="3710850961" sldId="681"/>
            <ac:picMk id="9" creationId="{6B0F7653-D108-0F8E-8736-26BFF08B656A}"/>
          </ac:picMkLst>
        </pc:picChg>
      </pc:sldChg>
      <pc:sldChg chg="addSp delSp modSp new mod ord modNotesTx">
        <pc:chgData name="Allysse Marshall" userId="57e398e5-184c-4770-be21-ac1ff17f306d" providerId="ADAL" clId="{26ADCF3A-1EEC-408F-B493-E4E6E00D2446}" dt="2025-03-03T15:20:06.643" v="58146" actId="5793"/>
        <pc:sldMkLst>
          <pc:docMk/>
          <pc:sldMk cId="2102346768" sldId="682"/>
        </pc:sldMkLst>
        <pc:spChg chg="mod">
          <ac:chgData name="Allysse Marshall" userId="57e398e5-184c-4770-be21-ac1ff17f306d" providerId="ADAL" clId="{26ADCF3A-1EEC-408F-B493-E4E6E00D2446}" dt="2025-02-27T14:35:50.437" v="28653" actId="20577"/>
          <ac:spMkLst>
            <pc:docMk/>
            <pc:sldMk cId="2102346768" sldId="682"/>
            <ac:spMk id="2" creationId="{2B6DEEE9-1C0F-4833-D179-A3DB6920A6E7}"/>
          </ac:spMkLst>
        </pc:spChg>
        <pc:spChg chg="del mod">
          <ac:chgData name="Allysse Marshall" userId="57e398e5-184c-4770-be21-ac1ff17f306d" providerId="ADAL" clId="{26ADCF3A-1EEC-408F-B493-E4E6E00D2446}" dt="2025-02-27T14:40:19.235" v="28935" actId="478"/>
          <ac:spMkLst>
            <pc:docMk/>
            <pc:sldMk cId="2102346768" sldId="682"/>
            <ac:spMk id="3" creationId="{5439C1D2-4CCD-BF07-B58B-C651037ED673}"/>
          </ac:spMkLst>
        </pc:spChg>
        <pc:spChg chg="add mod">
          <ac:chgData name="Allysse Marshall" userId="57e398e5-184c-4770-be21-ac1ff17f306d" providerId="ADAL" clId="{26ADCF3A-1EEC-408F-B493-E4E6E00D2446}" dt="2025-02-27T14:40:32.467" v="28940" actId="1076"/>
          <ac:spMkLst>
            <pc:docMk/>
            <pc:sldMk cId="2102346768" sldId="682"/>
            <ac:spMk id="5" creationId="{4F4F96CA-DC2F-D216-A398-E38D318DC729}"/>
          </ac:spMkLst>
        </pc:spChg>
        <pc:spChg chg="add mod">
          <ac:chgData name="Allysse Marshall" userId="57e398e5-184c-4770-be21-ac1ff17f306d" providerId="ADAL" clId="{26ADCF3A-1EEC-408F-B493-E4E6E00D2446}" dt="2025-02-27T14:40:22.175" v="28936" actId="1076"/>
          <ac:spMkLst>
            <pc:docMk/>
            <pc:sldMk cId="2102346768" sldId="682"/>
            <ac:spMk id="6" creationId="{E4E18324-423D-7F37-9DFF-F497DDE6A6B1}"/>
          </ac:spMkLst>
        </pc:spChg>
        <pc:spChg chg="add mod">
          <ac:chgData name="Allysse Marshall" userId="57e398e5-184c-4770-be21-ac1ff17f306d" providerId="ADAL" clId="{26ADCF3A-1EEC-408F-B493-E4E6E00D2446}" dt="2025-02-27T14:40:34.876" v="28941" actId="1076"/>
          <ac:spMkLst>
            <pc:docMk/>
            <pc:sldMk cId="2102346768" sldId="682"/>
            <ac:spMk id="7" creationId="{FAD2F821-57CB-F52B-0988-5D94DE543D34}"/>
          </ac:spMkLst>
        </pc:spChg>
        <pc:picChg chg="add mod">
          <ac:chgData name="Allysse Marshall" userId="57e398e5-184c-4770-be21-ac1ff17f306d" providerId="ADAL" clId="{26ADCF3A-1EEC-408F-B493-E4E6E00D2446}" dt="2025-02-27T14:40:24.806" v="28937" actId="14100"/>
          <ac:picMkLst>
            <pc:docMk/>
            <pc:sldMk cId="2102346768" sldId="682"/>
            <ac:picMk id="4" creationId="{A4A592BF-D4D8-EAD6-9C40-582E1B6A74CA}"/>
          </ac:picMkLst>
        </pc:picChg>
        <pc:picChg chg="add mod">
          <ac:chgData name="Allysse Marshall" userId="57e398e5-184c-4770-be21-ac1ff17f306d" providerId="ADAL" clId="{26ADCF3A-1EEC-408F-B493-E4E6E00D2446}" dt="2025-02-28T13:35:48.081" v="57998" actId="1076"/>
          <ac:picMkLst>
            <pc:docMk/>
            <pc:sldMk cId="2102346768" sldId="682"/>
            <ac:picMk id="1026" creationId="{DEA2CB48-B1A3-0CFC-D2E0-7B3A448D7795}"/>
          </ac:picMkLst>
        </pc:picChg>
        <pc:picChg chg="add mod">
          <ac:chgData name="Allysse Marshall" userId="57e398e5-184c-4770-be21-ac1ff17f306d" providerId="ADAL" clId="{26ADCF3A-1EEC-408F-B493-E4E6E00D2446}" dt="2025-02-27T14:41:41.319" v="29539" actId="962"/>
          <ac:picMkLst>
            <pc:docMk/>
            <pc:sldMk cId="2102346768" sldId="682"/>
            <ac:picMk id="1028" creationId="{CC77175B-01F0-1910-7A3F-2AE144DE8222}"/>
          </ac:picMkLst>
        </pc:picChg>
      </pc:sldChg>
      <pc:sldChg chg="addSp modSp add mod ord modAnim addCm delCm modNotesTx">
        <pc:chgData name="Allysse Marshall" userId="57e398e5-184c-4770-be21-ac1ff17f306d" providerId="ADAL" clId="{26ADCF3A-1EEC-408F-B493-E4E6E00D2446}" dt="2025-02-28T13:05:29.626" v="54959"/>
        <pc:sldMkLst>
          <pc:docMk/>
          <pc:sldMk cId="2192698760" sldId="683"/>
        </pc:sldMkLst>
        <pc:spChg chg="mod">
          <ac:chgData name="Allysse Marshall" userId="57e398e5-184c-4770-be21-ac1ff17f306d" providerId="ADAL" clId="{26ADCF3A-1EEC-408F-B493-E4E6E00D2446}" dt="2025-02-24T13:11:18.995" v="15347" actId="255"/>
          <ac:spMkLst>
            <pc:docMk/>
            <pc:sldMk cId="2192698760" sldId="683"/>
            <ac:spMk id="2" creationId="{8E0B99FE-59FA-49D0-0062-FB4BE5A7BDB1}"/>
          </ac:spMkLst>
        </pc:spChg>
        <pc:spChg chg="mod">
          <ac:chgData name="Allysse Marshall" userId="57e398e5-184c-4770-be21-ac1ff17f306d" providerId="ADAL" clId="{26ADCF3A-1EEC-408F-B493-E4E6E00D2446}" dt="2025-02-24T13:11:23.065" v="15348" actId="255"/>
          <ac:spMkLst>
            <pc:docMk/>
            <pc:sldMk cId="2192698760" sldId="683"/>
            <ac:spMk id="3" creationId="{190D5642-FC44-7DD1-C84B-5DA52636B82B}"/>
          </ac:spMkLst>
        </pc:spChg>
        <pc:picChg chg="add mod">
          <ac:chgData name="Allysse Marshall" userId="57e398e5-184c-4770-be21-ac1ff17f306d" providerId="ADAL" clId="{26ADCF3A-1EEC-408F-B493-E4E6E00D2446}" dt="2025-02-24T13:11:33.759" v="15352" actId="1076"/>
          <ac:picMkLst>
            <pc:docMk/>
            <pc:sldMk cId="2192698760" sldId="683"/>
            <ac:picMk id="4" creationId="{323B9ED0-EA3B-9D4E-3688-FF271DB48AA5}"/>
          </ac:picMkLst>
        </pc:picChg>
      </pc:sldChg>
      <pc:sldChg chg="addSp delSp modSp add mod ord modShow modNotesTx">
        <pc:chgData name="Allysse Marshall" userId="57e398e5-184c-4770-be21-ac1ff17f306d" providerId="ADAL" clId="{26ADCF3A-1EEC-408F-B493-E4E6E00D2446}" dt="2025-03-03T15:20:22.652" v="58147"/>
        <pc:sldMkLst>
          <pc:docMk/>
          <pc:sldMk cId="932517667" sldId="684"/>
        </pc:sldMkLst>
        <pc:spChg chg="mod">
          <ac:chgData name="Allysse Marshall" userId="57e398e5-184c-4770-be21-ac1ff17f306d" providerId="ADAL" clId="{26ADCF3A-1EEC-408F-B493-E4E6E00D2446}" dt="2025-02-24T15:59:13.196" v="15494" actId="255"/>
          <ac:spMkLst>
            <pc:docMk/>
            <pc:sldMk cId="932517667" sldId="684"/>
            <ac:spMk id="2" creationId="{0612BC06-B1BC-1C5D-A568-33D530E73354}"/>
          </ac:spMkLst>
        </pc:spChg>
        <pc:spChg chg="mod">
          <ac:chgData name="Allysse Marshall" userId="57e398e5-184c-4770-be21-ac1ff17f306d" providerId="ADAL" clId="{26ADCF3A-1EEC-408F-B493-E4E6E00D2446}" dt="2025-02-26T16:56:47.155" v="24178" actId="20577"/>
          <ac:spMkLst>
            <pc:docMk/>
            <pc:sldMk cId="932517667" sldId="684"/>
            <ac:spMk id="3" creationId="{35C7A2F9-BFA3-764D-3AF1-FAF5396041F2}"/>
          </ac:spMkLst>
        </pc:spChg>
        <pc:spChg chg="add mod">
          <ac:chgData name="Allysse Marshall" userId="57e398e5-184c-4770-be21-ac1ff17f306d" providerId="ADAL" clId="{26ADCF3A-1EEC-408F-B493-E4E6E00D2446}" dt="2025-02-06T16:20:44.694" v="7344" actId="1076"/>
          <ac:spMkLst>
            <pc:docMk/>
            <pc:sldMk cId="932517667" sldId="684"/>
            <ac:spMk id="4" creationId="{34B882D8-565E-0EA8-F0BE-41A713AC5B65}"/>
          </ac:spMkLst>
        </pc:spChg>
        <pc:spChg chg="add del mod">
          <ac:chgData name="Allysse Marshall" userId="57e398e5-184c-4770-be21-ac1ff17f306d" providerId="ADAL" clId="{26ADCF3A-1EEC-408F-B493-E4E6E00D2446}" dt="2025-02-24T10:50:48.571" v="14642" actId="478"/>
          <ac:spMkLst>
            <pc:docMk/>
            <pc:sldMk cId="932517667" sldId="684"/>
            <ac:spMk id="6" creationId="{7694DAAA-07B3-D085-B288-2CC6EE618DD0}"/>
          </ac:spMkLst>
        </pc:spChg>
        <pc:graphicFrameChg chg="add del modGraphic">
          <ac:chgData name="Allysse Marshall" userId="57e398e5-184c-4770-be21-ac1ff17f306d" providerId="ADAL" clId="{26ADCF3A-1EEC-408F-B493-E4E6E00D2446}" dt="2025-02-26T14:27:47.702" v="15680" actId="27309"/>
          <ac:graphicFrameMkLst>
            <pc:docMk/>
            <pc:sldMk cId="932517667" sldId="684"/>
            <ac:graphicFrameMk id="7" creationId="{53BB3CF8-6E33-88BA-7D80-96AF9B862119}"/>
          </ac:graphicFrameMkLst>
        </pc:graphicFrameChg>
        <pc:picChg chg="add mod">
          <ac:chgData name="Allysse Marshall" userId="57e398e5-184c-4770-be21-ac1ff17f306d" providerId="ADAL" clId="{26ADCF3A-1EEC-408F-B493-E4E6E00D2446}" dt="2025-02-06T16:20:44.694" v="7344" actId="1076"/>
          <ac:picMkLst>
            <pc:docMk/>
            <pc:sldMk cId="932517667" sldId="684"/>
            <ac:picMk id="5" creationId="{1F8859B8-1797-B3D8-5603-36D2EF3407A9}"/>
          </ac:picMkLst>
        </pc:picChg>
      </pc:sldChg>
      <pc:sldChg chg="addSp modSp new del mod addCm">
        <pc:chgData name="Allysse Marshall" userId="57e398e5-184c-4770-be21-ac1ff17f306d" providerId="ADAL" clId="{26ADCF3A-1EEC-408F-B493-E4E6E00D2446}" dt="2025-02-28T10:18:59.749" v="48788" actId="2696"/>
        <pc:sldMkLst>
          <pc:docMk/>
          <pc:sldMk cId="2435239957" sldId="685"/>
        </pc:sldMkLst>
        <pc:spChg chg="mod">
          <ac:chgData name="Allysse Marshall" userId="57e398e5-184c-4770-be21-ac1ff17f306d" providerId="ADAL" clId="{26ADCF3A-1EEC-408F-B493-E4E6E00D2446}" dt="2025-02-24T16:00:12.380" v="15516" actId="27636"/>
          <ac:spMkLst>
            <pc:docMk/>
            <pc:sldMk cId="2435239957" sldId="685"/>
            <ac:spMk id="2" creationId="{80B063FB-AF79-CB33-00D3-DB641BD2386D}"/>
          </ac:spMkLst>
        </pc:spChg>
        <pc:spChg chg="mod">
          <ac:chgData name="Allysse Marshall" userId="57e398e5-184c-4770-be21-ac1ff17f306d" providerId="ADAL" clId="{26ADCF3A-1EEC-408F-B493-E4E6E00D2446}" dt="2025-02-24T16:00:15.976" v="15517" actId="255"/>
          <ac:spMkLst>
            <pc:docMk/>
            <pc:sldMk cId="2435239957" sldId="685"/>
            <ac:spMk id="3" creationId="{D9E56031-1AAA-CC11-6FCC-654058CE0F25}"/>
          </ac:spMkLst>
        </pc:spChg>
        <pc:picChg chg="add mod">
          <ac:chgData name="Allysse Marshall" userId="57e398e5-184c-4770-be21-ac1ff17f306d" providerId="ADAL" clId="{26ADCF3A-1EEC-408F-B493-E4E6E00D2446}" dt="2025-02-11T14:25:50.289" v="11501" actId="1076"/>
          <ac:picMkLst>
            <pc:docMk/>
            <pc:sldMk cId="2435239957" sldId="685"/>
            <ac:picMk id="2050" creationId="{EF2950BD-8BA7-7102-7EC1-AAC1CD5508AD}"/>
          </ac:picMkLst>
        </pc:picChg>
      </pc:sldChg>
      <pc:sldChg chg="addSp delSp modSp new del mod ord modNotesTx">
        <pc:chgData name="Allysse Marshall" userId="57e398e5-184c-4770-be21-ac1ff17f306d" providerId="ADAL" clId="{26ADCF3A-1EEC-408F-B493-E4E6E00D2446}" dt="2025-02-28T10:23:01.491" v="48798" actId="47"/>
        <pc:sldMkLst>
          <pc:docMk/>
          <pc:sldMk cId="2064745318" sldId="686"/>
        </pc:sldMkLst>
        <pc:spChg chg="del">
          <ac:chgData name="Allysse Marshall" userId="57e398e5-184c-4770-be21-ac1ff17f306d" providerId="ADAL" clId="{26ADCF3A-1EEC-408F-B493-E4E6E00D2446}" dt="2025-02-07T09:11:55.083" v="8447" actId="478"/>
          <ac:spMkLst>
            <pc:docMk/>
            <pc:sldMk cId="2064745318" sldId="686"/>
            <ac:spMk id="2" creationId="{C1E78F6D-E0F3-ED08-9C31-6124E06CE591}"/>
          </ac:spMkLst>
        </pc:spChg>
        <pc:spChg chg="del">
          <ac:chgData name="Allysse Marshall" userId="57e398e5-184c-4770-be21-ac1ff17f306d" providerId="ADAL" clId="{26ADCF3A-1EEC-408F-B493-E4E6E00D2446}" dt="2025-02-07T08:48:10.760" v="7962"/>
          <ac:spMkLst>
            <pc:docMk/>
            <pc:sldMk cId="2064745318" sldId="686"/>
            <ac:spMk id="3" creationId="{C994049C-7D76-01A3-6988-D6E8257AADF9}"/>
          </ac:spMkLst>
        </pc:spChg>
        <pc:spChg chg="add mod">
          <ac:chgData name="Allysse Marshall" userId="57e398e5-184c-4770-be21-ac1ff17f306d" providerId="ADAL" clId="{26ADCF3A-1EEC-408F-B493-E4E6E00D2446}" dt="2025-02-07T09:12:49.739" v="8604" actId="688"/>
          <ac:spMkLst>
            <pc:docMk/>
            <pc:sldMk cId="2064745318" sldId="686"/>
            <ac:spMk id="6" creationId="{AADA7CBB-B5A1-DD59-2A23-9FD4F8AF287B}"/>
          </ac:spMkLst>
        </pc:spChg>
        <pc:spChg chg="add mod">
          <ac:chgData name="Allysse Marshall" userId="57e398e5-184c-4770-be21-ac1ff17f306d" providerId="ADAL" clId="{26ADCF3A-1EEC-408F-B493-E4E6E00D2446}" dt="2025-02-24T15:59:26.993" v="15501" actId="255"/>
          <ac:spMkLst>
            <pc:docMk/>
            <pc:sldMk cId="2064745318" sldId="686"/>
            <ac:spMk id="7" creationId="{40C506AE-EB04-0EAE-A78A-FE940A068A61}"/>
          </ac:spMkLst>
        </pc:spChg>
        <pc:spChg chg="add mod">
          <ac:chgData name="Allysse Marshall" userId="57e398e5-184c-4770-be21-ac1ff17f306d" providerId="ADAL" clId="{26ADCF3A-1EEC-408F-B493-E4E6E00D2446}" dt="2025-02-26T08:20:40.110" v="15671" actId="20577"/>
          <ac:spMkLst>
            <pc:docMk/>
            <pc:sldMk cId="2064745318" sldId="686"/>
            <ac:spMk id="8" creationId="{F6736C15-A4AA-B1B1-EDEC-D1B6B8F9A894}"/>
          </ac:spMkLst>
        </pc:spChg>
        <pc:picChg chg="add mod">
          <ac:chgData name="Allysse Marshall" userId="57e398e5-184c-4770-be21-ac1ff17f306d" providerId="ADAL" clId="{26ADCF3A-1EEC-408F-B493-E4E6E00D2446}" dt="2025-02-07T10:36:25.158" v="9399" actId="1076"/>
          <ac:picMkLst>
            <pc:docMk/>
            <pc:sldMk cId="2064745318" sldId="686"/>
            <ac:picMk id="5" creationId="{BFE9F2F5-DD51-34EA-503B-29D5FD72454B}"/>
          </ac:picMkLst>
        </pc:picChg>
        <pc:cxnChg chg="add mod">
          <ac:chgData name="Allysse Marshall" userId="57e398e5-184c-4770-be21-ac1ff17f306d" providerId="ADAL" clId="{26ADCF3A-1EEC-408F-B493-E4E6E00D2446}" dt="2025-02-26T08:20:55.585" v="15675" actId="1035"/>
          <ac:cxnSpMkLst>
            <pc:docMk/>
            <pc:sldMk cId="2064745318" sldId="686"/>
            <ac:cxnSpMk id="10" creationId="{BF6A56EB-E815-506A-2DB0-3866B30F9A2A}"/>
          </ac:cxnSpMkLst>
        </pc:cxnChg>
      </pc:sldChg>
      <pc:sldChg chg="modSp new del mod">
        <pc:chgData name="Allysse Marshall" userId="57e398e5-184c-4770-be21-ac1ff17f306d" providerId="ADAL" clId="{26ADCF3A-1EEC-408F-B493-E4E6E00D2446}" dt="2025-02-13T09:51:58.751" v="12274" actId="47"/>
        <pc:sldMkLst>
          <pc:docMk/>
          <pc:sldMk cId="2312310640" sldId="687"/>
        </pc:sldMkLst>
        <pc:spChg chg="mod">
          <ac:chgData name="Allysse Marshall" userId="57e398e5-184c-4770-be21-ac1ff17f306d" providerId="ADAL" clId="{26ADCF3A-1EEC-408F-B493-E4E6E00D2446}" dt="2025-02-13T09:51:57.058" v="12273" actId="20577"/>
          <ac:spMkLst>
            <pc:docMk/>
            <pc:sldMk cId="2312310640" sldId="687"/>
            <ac:spMk id="2" creationId="{9ABE0623-7236-9D49-7259-38AA1C13898F}"/>
          </ac:spMkLst>
        </pc:spChg>
      </pc:sldChg>
      <pc:sldChg chg="modSp new del mod">
        <pc:chgData name="Allysse Marshall" userId="57e398e5-184c-4770-be21-ac1ff17f306d" providerId="ADAL" clId="{26ADCF3A-1EEC-408F-B493-E4E6E00D2446}" dt="2025-02-24T18:34:28.058" v="15555" actId="47"/>
        <pc:sldMkLst>
          <pc:docMk/>
          <pc:sldMk cId="2474636798" sldId="687"/>
        </pc:sldMkLst>
        <pc:spChg chg="mod">
          <ac:chgData name="Allysse Marshall" userId="57e398e5-184c-4770-be21-ac1ff17f306d" providerId="ADAL" clId="{26ADCF3A-1EEC-408F-B493-E4E6E00D2446}" dt="2025-02-24T15:59:40.608" v="15505" actId="255"/>
          <ac:spMkLst>
            <pc:docMk/>
            <pc:sldMk cId="2474636798" sldId="687"/>
            <ac:spMk id="2" creationId="{3D924B0D-48C2-4BAE-5A4D-B904C551FC72}"/>
          </ac:spMkLst>
        </pc:spChg>
        <pc:spChg chg="mod">
          <ac:chgData name="Allysse Marshall" userId="57e398e5-184c-4770-be21-ac1ff17f306d" providerId="ADAL" clId="{26ADCF3A-1EEC-408F-B493-E4E6E00D2446}" dt="2025-02-24T15:59:44.389" v="15506" actId="255"/>
          <ac:spMkLst>
            <pc:docMk/>
            <pc:sldMk cId="2474636798" sldId="687"/>
            <ac:spMk id="3" creationId="{B2748AF1-69E4-0207-2315-B5AEA26A6362}"/>
          </ac:spMkLst>
        </pc:spChg>
      </pc:sldChg>
      <pc:sldChg chg="addSp delSp modSp new del mod">
        <pc:chgData name="Allysse Marshall" userId="57e398e5-184c-4770-be21-ac1ff17f306d" providerId="ADAL" clId="{26ADCF3A-1EEC-408F-B493-E4E6E00D2446}" dt="2025-02-12T13:55:26.457" v="11931" actId="47"/>
        <pc:sldMkLst>
          <pc:docMk/>
          <pc:sldMk cId="3821600056" sldId="687"/>
        </pc:sldMkLst>
        <pc:spChg chg="del">
          <ac:chgData name="Allysse Marshall" userId="57e398e5-184c-4770-be21-ac1ff17f306d" providerId="ADAL" clId="{26ADCF3A-1EEC-408F-B493-E4E6E00D2446}" dt="2025-02-12T13:55:11.411" v="11930" actId="478"/>
          <ac:spMkLst>
            <pc:docMk/>
            <pc:sldMk cId="3821600056" sldId="687"/>
            <ac:spMk id="3" creationId="{2510F5F8-56F5-88BC-5CA9-0E45ADA9A957}"/>
          </ac:spMkLst>
        </pc:spChg>
        <pc:picChg chg="add mod">
          <ac:chgData name="Allysse Marshall" userId="57e398e5-184c-4770-be21-ac1ff17f306d" providerId="ADAL" clId="{26ADCF3A-1EEC-408F-B493-E4E6E00D2446}" dt="2025-02-12T13:55:09.528" v="11929" actId="1076"/>
          <ac:picMkLst>
            <pc:docMk/>
            <pc:sldMk cId="3821600056" sldId="687"/>
            <ac:picMk id="4" creationId="{9814DA72-E9AA-BADD-75DA-43D652B05C5C}"/>
          </ac:picMkLst>
        </pc:picChg>
        <pc:picChg chg="add mod">
          <ac:chgData name="Allysse Marshall" userId="57e398e5-184c-4770-be21-ac1ff17f306d" providerId="ADAL" clId="{26ADCF3A-1EEC-408F-B493-E4E6E00D2446}" dt="2025-02-12T13:55:05.872" v="11928" actId="1076"/>
          <ac:picMkLst>
            <pc:docMk/>
            <pc:sldMk cId="3821600056" sldId="687"/>
            <ac:picMk id="5" creationId="{AE1B102E-E5DA-CFF8-3D8A-5271AE1B8554}"/>
          </ac:picMkLst>
        </pc:picChg>
        <pc:picChg chg="add mod">
          <ac:chgData name="Allysse Marshall" userId="57e398e5-184c-4770-be21-ac1ff17f306d" providerId="ADAL" clId="{26ADCF3A-1EEC-408F-B493-E4E6E00D2446}" dt="2025-02-12T13:54:55.768" v="11923" actId="1076"/>
          <ac:picMkLst>
            <pc:docMk/>
            <pc:sldMk cId="3821600056" sldId="687"/>
            <ac:picMk id="6" creationId="{1831B8A5-466D-BA99-8537-0328A718E42F}"/>
          </ac:picMkLst>
        </pc:picChg>
      </pc:sldChg>
      <pc:sldChg chg="addSp delSp modSp new del mod ord modNotesTx">
        <pc:chgData name="Allysse Marshall" userId="57e398e5-184c-4770-be21-ac1ff17f306d" providerId="ADAL" clId="{26ADCF3A-1EEC-408F-B493-E4E6E00D2446}" dt="2025-03-03T09:26:59.132" v="58000" actId="47"/>
        <pc:sldMkLst>
          <pc:docMk/>
          <pc:sldMk cId="463077109" sldId="688"/>
        </pc:sldMkLst>
        <pc:spChg chg="del">
          <ac:chgData name="Allysse Marshall" userId="57e398e5-184c-4770-be21-ac1ff17f306d" providerId="ADAL" clId="{26ADCF3A-1EEC-408F-B493-E4E6E00D2446}" dt="2025-02-24T10:51:48.022" v="14649" actId="478"/>
          <ac:spMkLst>
            <pc:docMk/>
            <pc:sldMk cId="463077109" sldId="688"/>
            <ac:spMk id="2" creationId="{973C2E93-C3F4-EB9C-18BD-75FBE3AEA560}"/>
          </ac:spMkLst>
        </pc:spChg>
        <pc:spChg chg="del">
          <ac:chgData name="Allysse Marshall" userId="57e398e5-184c-4770-be21-ac1ff17f306d" providerId="ADAL" clId="{26ADCF3A-1EEC-408F-B493-E4E6E00D2446}" dt="2025-02-24T10:50:10.155" v="14633" actId="931"/>
          <ac:spMkLst>
            <pc:docMk/>
            <pc:sldMk cId="463077109" sldId="688"/>
            <ac:spMk id="3" creationId="{0BE858DC-6879-513A-217A-7E4FF3FDC30A}"/>
          </ac:spMkLst>
        </pc:spChg>
        <pc:spChg chg="add del mod">
          <ac:chgData name="Allysse Marshall" userId="57e398e5-184c-4770-be21-ac1ff17f306d" providerId="ADAL" clId="{26ADCF3A-1EEC-408F-B493-E4E6E00D2446}" dt="2025-02-24T10:52:05.380" v="14693" actId="478"/>
          <ac:spMkLst>
            <pc:docMk/>
            <pc:sldMk cId="463077109" sldId="688"/>
            <ac:spMk id="6" creationId="{638E5C1C-E97A-10D3-5DAC-3EEA36BC47A6}"/>
          </ac:spMkLst>
        </pc:spChg>
        <pc:spChg chg="add del mod">
          <ac:chgData name="Allysse Marshall" userId="57e398e5-184c-4770-be21-ac1ff17f306d" providerId="ADAL" clId="{26ADCF3A-1EEC-408F-B493-E4E6E00D2446}" dt="2025-02-24T10:52:07.708" v="14696" actId="478"/>
          <ac:spMkLst>
            <pc:docMk/>
            <pc:sldMk cId="463077109" sldId="688"/>
            <ac:spMk id="8" creationId="{AADA7B21-C2F5-DCA9-0CA5-2B3A7DB887A9}"/>
          </ac:spMkLst>
        </pc:spChg>
        <pc:spChg chg="add del mod">
          <ac:chgData name="Allysse Marshall" userId="57e398e5-184c-4770-be21-ac1ff17f306d" providerId="ADAL" clId="{26ADCF3A-1EEC-408F-B493-E4E6E00D2446}" dt="2025-02-24T10:52:19.357" v="14716" actId="478"/>
          <ac:spMkLst>
            <pc:docMk/>
            <pc:sldMk cId="463077109" sldId="688"/>
            <ac:spMk id="9" creationId="{A8380753-F4CC-744D-8079-5C4A107DAE3F}"/>
          </ac:spMkLst>
        </pc:spChg>
        <pc:spChg chg="add mod">
          <ac:chgData name="Allysse Marshall" userId="57e398e5-184c-4770-be21-ac1ff17f306d" providerId="ADAL" clId="{26ADCF3A-1EEC-408F-B493-E4E6E00D2446}" dt="2025-02-24T16:03:05.031" v="15554" actId="27636"/>
          <ac:spMkLst>
            <pc:docMk/>
            <pc:sldMk cId="463077109" sldId="688"/>
            <ac:spMk id="10" creationId="{915289F5-4A82-BAEF-4E1D-EECAA530F7C7}"/>
          </ac:spMkLst>
        </pc:spChg>
        <pc:spChg chg="add mod">
          <ac:chgData name="Allysse Marshall" userId="57e398e5-184c-4770-be21-ac1ff17f306d" providerId="ADAL" clId="{26ADCF3A-1EEC-408F-B493-E4E6E00D2446}" dt="2025-02-24T10:54:08.506" v="14769" actId="20577"/>
          <ac:spMkLst>
            <pc:docMk/>
            <pc:sldMk cId="463077109" sldId="688"/>
            <ac:spMk id="11" creationId="{1A857935-C586-2D54-C4AA-F0A25E6A03B5}"/>
          </ac:spMkLst>
        </pc:spChg>
        <pc:picChg chg="add mod">
          <ac:chgData name="Allysse Marshall" userId="57e398e5-184c-4770-be21-ac1ff17f306d" providerId="ADAL" clId="{26ADCF3A-1EEC-408F-B493-E4E6E00D2446}" dt="2025-02-27T17:32:36.528" v="44233" actId="962"/>
          <ac:picMkLst>
            <pc:docMk/>
            <pc:sldMk cId="463077109" sldId="688"/>
            <ac:picMk id="5" creationId="{C647100D-CFF2-52E3-628F-DE154BB1E75E}"/>
          </ac:picMkLst>
        </pc:picChg>
        <pc:picChg chg="add del">
          <ac:chgData name="Allysse Marshall" userId="57e398e5-184c-4770-be21-ac1ff17f306d" providerId="ADAL" clId="{26ADCF3A-1EEC-408F-B493-E4E6E00D2446}" dt="2025-02-24T10:50:02.961" v="14632" actId="478"/>
          <ac:picMkLst>
            <pc:docMk/>
            <pc:sldMk cId="463077109" sldId="688"/>
            <ac:picMk id="2050" creationId="{721D68DB-69C4-707A-7409-0EB9099A70EE}"/>
          </ac:picMkLst>
        </pc:picChg>
      </pc:sldChg>
      <pc:sldChg chg="addSp delSp modSp new add del mod modNotesTx">
        <pc:chgData name="Allysse Marshall" userId="57e398e5-184c-4770-be21-ac1ff17f306d" providerId="ADAL" clId="{26ADCF3A-1EEC-408F-B493-E4E6E00D2446}" dt="2025-02-28T09:55:21.653" v="48669" actId="47"/>
        <pc:sldMkLst>
          <pc:docMk/>
          <pc:sldMk cId="3804361737" sldId="689"/>
        </pc:sldMkLst>
        <pc:spChg chg="add del">
          <ac:chgData name="Allysse Marshall" userId="57e398e5-184c-4770-be21-ac1ff17f306d" providerId="ADAL" clId="{26ADCF3A-1EEC-408F-B493-E4E6E00D2446}" dt="2025-02-24T14:47:11.900" v="15366" actId="22"/>
          <ac:spMkLst>
            <pc:docMk/>
            <pc:sldMk cId="3804361737" sldId="689"/>
            <ac:spMk id="5" creationId="{9CEEB850-5B54-CC29-93AB-B338977934FF}"/>
          </ac:spMkLst>
        </pc:spChg>
        <pc:spChg chg="add del mod">
          <ac:chgData name="Allysse Marshall" userId="57e398e5-184c-4770-be21-ac1ff17f306d" providerId="ADAL" clId="{26ADCF3A-1EEC-408F-B493-E4E6E00D2446}" dt="2025-02-28T09:55:07.570" v="48655"/>
          <ac:spMkLst>
            <pc:docMk/>
            <pc:sldMk cId="3804361737" sldId="689"/>
            <ac:spMk id="7" creationId="{1BAEFCC6-8209-D2D4-ADE8-FD2544817AE4}"/>
          </ac:spMkLst>
        </pc:spChg>
        <pc:picChg chg="add del mod">
          <ac:chgData name="Allysse Marshall" userId="57e398e5-184c-4770-be21-ac1ff17f306d" providerId="ADAL" clId="{26ADCF3A-1EEC-408F-B493-E4E6E00D2446}" dt="2025-02-28T09:54:54.767" v="48649" actId="21"/>
          <ac:picMkLst>
            <pc:docMk/>
            <pc:sldMk cId="3804361737" sldId="689"/>
            <ac:picMk id="3074" creationId="{EAD13F6B-E99A-E0C0-D89A-C138424255E0}"/>
          </ac:picMkLst>
        </pc:picChg>
      </pc:sldChg>
      <pc:sldChg chg="addSp delSp modSp add mod modNotesTx">
        <pc:chgData name="Allysse Marshall" userId="57e398e5-184c-4770-be21-ac1ff17f306d" providerId="ADAL" clId="{26ADCF3A-1EEC-408F-B493-E4E6E00D2446}" dt="2025-03-04T09:34:40.205" v="58649" actId="20577"/>
        <pc:sldMkLst>
          <pc:docMk/>
          <pc:sldMk cId="1140520412" sldId="690"/>
        </pc:sldMkLst>
        <pc:spChg chg="add mod">
          <ac:chgData name="Allysse Marshall" userId="57e398e5-184c-4770-be21-ac1ff17f306d" providerId="ADAL" clId="{26ADCF3A-1EEC-408F-B493-E4E6E00D2446}" dt="2025-02-28T13:25:00.160" v="56795" actId="20577"/>
          <ac:spMkLst>
            <pc:docMk/>
            <pc:sldMk cId="1140520412" sldId="690"/>
            <ac:spMk id="7" creationId="{C909B509-931A-FE24-38D1-9EA611F09B3B}"/>
          </ac:spMkLst>
        </pc:spChg>
        <pc:picChg chg="add del mod">
          <ac:chgData name="Allysse Marshall" userId="57e398e5-184c-4770-be21-ac1ff17f306d" providerId="ADAL" clId="{26ADCF3A-1EEC-408F-B493-E4E6E00D2446}" dt="2025-02-28T12:13:01.606" v="50522"/>
          <ac:picMkLst>
            <pc:docMk/>
            <pc:sldMk cId="1140520412" sldId="690"/>
            <ac:picMk id="3" creationId="{608BCD48-9D4A-CCDF-87B5-E26AE56F75FD}"/>
          </ac:picMkLst>
        </pc:picChg>
        <pc:picChg chg="mod">
          <ac:chgData name="Allysse Marshall" userId="57e398e5-184c-4770-be21-ac1ff17f306d" providerId="ADAL" clId="{26ADCF3A-1EEC-408F-B493-E4E6E00D2446}" dt="2025-02-28T13:24:49.022" v="56768" actId="14100"/>
          <ac:picMkLst>
            <pc:docMk/>
            <pc:sldMk cId="1140520412" sldId="690"/>
            <ac:picMk id="5" creationId="{A835D524-6773-2687-1876-47C4504D788C}"/>
          </ac:picMkLst>
        </pc:picChg>
      </pc:sldChg>
      <pc:sldChg chg="addSp delSp modSp new mod modAnim modNotesTx">
        <pc:chgData name="Allysse Marshall" userId="57e398e5-184c-4770-be21-ac1ff17f306d" providerId="ADAL" clId="{26ADCF3A-1EEC-408F-B493-E4E6E00D2446}" dt="2025-02-28T09:29:11.268" v="48384" actId="20577"/>
        <pc:sldMkLst>
          <pc:docMk/>
          <pc:sldMk cId="2107954282" sldId="691"/>
        </pc:sldMkLst>
        <pc:spChg chg="del mod">
          <ac:chgData name="Allysse Marshall" userId="57e398e5-184c-4770-be21-ac1ff17f306d" providerId="ADAL" clId="{26ADCF3A-1EEC-408F-B493-E4E6E00D2446}" dt="2025-02-26T15:17:44.721" v="15964" actId="478"/>
          <ac:spMkLst>
            <pc:docMk/>
            <pc:sldMk cId="2107954282" sldId="691"/>
            <ac:spMk id="2" creationId="{57E9F3E9-55A5-7B67-04A5-BB338E35BF16}"/>
          </ac:spMkLst>
        </pc:spChg>
        <pc:spChg chg="del">
          <ac:chgData name="Allysse Marshall" userId="57e398e5-184c-4770-be21-ac1ff17f306d" providerId="ADAL" clId="{26ADCF3A-1EEC-408F-B493-E4E6E00D2446}" dt="2025-02-26T15:17:58.196" v="15990" actId="478"/>
          <ac:spMkLst>
            <pc:docMk/>
            <pc:sldMk cId="2107954282" sldId="691"/>
            <ac:spMk id="3" creationId="{0BA725E2-00EB-694C-B80A-D623862BDF77}"/>
          </ac:spMkLst>
        </pc:spChg>
        <pc:spChg chg="add mod">
          <ac:chgData name="Allysse Marshall" userId="57e398e5-184c-4770-be21-ac1ff17f306d" providerId="ADAL" clId="{26ADCF3A-1EEC-408F-B493-E4E6E00D2446}" dt="2025-02-26T15:17:55.227" v="15989" actId="20577"/>
          <ac:spMkLst>
            <pc:docMk/>
            <pc:sldMk cId="2107954282" sldId="691"/>
            <ac:spMk id="5" creationId="{CF5DEC97-89C5-B12D-19C3-22D500B899C8}"/>
          </ac:spMkLst>
        </pc:spChg>
        <pc:spChg chg="add mod">
          <ac:chgData name="Allysse Marshall" userId="57e398e5-184c-4770-be21-ac1ff17f306d" providerId="ADAL" clId="{26ADCF3A-1EEC-408F-B493-E4E6E00D2446}" dt="2025-02-26T15:23:15.694" v="16044" actId="1076"/>
          <ac:spMkLst>
            <pc:docMk/>
            <pc:sldMk cId="2107954282" sldId="691"/>
            <ac:spMk id="7" creationId="{C1FA35CF-0D5B-3A5D-F9C0-456FCF6B8157}"/>
          </ac:spMkLst>
        </pc:spChg>
        <pc:picChg chg="add mod">
          <ac:chgData name="Allysse Marshall" userId="57e398e5-184c-4770-be21-ac1ff17f306d" providerId="ADAL" clId="{26ADCF3A-1EEC-408F-B493-E4E6E00D2446}" dt="2025-02-27T14:46:18.492" v="31134" actId="167"/>
          <ac:picMkLst>
            <pc:docMk/>
            <pc:sldMk cId="2107954282" sldId="691"/>
            <ac:picMk id="4" creationId="{9EF45DD6-666A-1217-F2D7-3A76B2150D5D}"/>
          </ac:picMkLst>
        </pc:picChg>
        <pc:picChg chg="add mod">
          <ac:chgData name="Allysse Marshall" userId="57e398e5-184c-4770-be21-ac1ff17f306d" providerId="ADAL" clId="{26ADCF3A-1EEC-408F-B493-E4E6E00D2446}" dt="2025-02-27T14:44:19.721" v="30392" actId="167"/>
          <ac:picMkLst>
            <pc:docMk/>
            <pc:sldMk cId="2107954282" sldId="691"/>
            <ac:picMk id="6" creationId="{B0522885-5B63-F49F-C162-C51A79747FD6}"/>
          </ac:picMkLst>
        </pc:picChg>
        <pc:picChg chg="add mod">
          <ac:chgData name="Allysse Marshall" userId="57e398e5-184c-4770-be21-ac1ff17f306d" providerId="ADAL" clId="{26ADCF3A-1EEC-408F-B493-E4E6E00D2446}" dt="2025-02-27T14:45:01.382" v="30492" actId="167"/>
          <ac:picMkLst>
            <pc:docMk/>
            <pc:sldMk cId="2107954282" sldId="691"/>
            <ac:picMk id="2050" creationId="{A69C27AC-997A-780D-D246-5A83C085A29B}"/>
          </ac:picMkLst>
        </pc:picChg>
        <pc:picChg chg="add mod">
          <ac:chgData name="Allysse Marshall" userId="57e398e5-184c-4770-be21-ac1ff17f306d" providerId="ADAL" clId="{26ADCF3A-1EEC-408F-B493-E4E6E00D2446}" dt="2025-02-27T14:45:30.687" v="30640" actId="167"/>
          <ac:picMkLst>
            <pc:docMk/>
            <pc:sldMk cId="2107954282" sldId="691"/>
            <ac:picMk id="2052" creationId="{23AA3C04-B3B6-B5CF-AAB5-289C5D73619E}"/>
          </ac:picMkLst>
        </pc:picChg>
        <pc:picChg chg="add mod">
          <ac:chgData name="Allysse Marshall" userId="57e398e5-184c-4770-be21-ac1ff17f306d" providerId="ADAL" clId="{26ADCF3A-1EEC-408F-B493-E4E6E00D2446}" dt="2025-02-27T14:46:05.622" v="31029" actId="167"/>
          <ac:picMkLst>
            <pc:docMk/>
            <pc:sldMk cId="2107954282" sldId="691"/>
            <ac:picMk id="2054" creationId="{838E2748-1CF5-CD6E-3A12-8E1855F30163}"/>
          </ac:picMkLst>
        </pc:picChg>
      </pc:sldChg>
      <pc:sldChg chg="addSp delSp modSp add mod modNotesTx">
        <pc:chgData name="Allysse Marshall" userId="57e398e5-184c-4770-be21-ac1ff17f306d" providerId="ADAL" clId="{26ADCF3A-1EEC-408F-B493-E4E6E00D2446}" dt="2025-03-03T15:20:38.086" v="58148"/>
        <pc:sldMkLst>
          <pc:docMk/>
          <pc:sldMk cId="4018383863" sldId="692"/>
        </pc:sldMkLst>
        <pc:spChg chg="mod">
          <ac:chgData name="Allysse Marshall" userId="57e398e5-184c-4770-be21-ac1ff17f306d" providerId="ADAL" clId="{26ADCF3A-1EEC-408F-B493-E4E6E00D2446}" dt="2025-02-27T13:08:56.067" v="27975" actId="20577"/>
          <ac:spMkLst>
            <pc:docMk/>
            <pc:sldMk cId="4018383863" sldId="692"/>
            <ac:spMk id="3" creationId="{5439C1D2-4CCD-BF07-B58B-C651037ED673}"/>
          </ac:spMkLst>
        </pc:spChg>
        <pc:spChg chg="mod">
          <ac:chgData name="Allysse Marshall" userId="57e398e5-184c-4770-be21-ac1ff17f306d" providerId="ADAL" clId="{26ADCF3A-1EEC-408F-B493-E4E6E00D2446}" dt="2025-02-26T16:54:18.546" v="23702" actId="1076"/>
          <ac:spMkLst>
            <pc:docMk/>
            <pc:sldMk cId="4018383863" sldId="692"/>
            <ac:spMk id="5" creationId="{4F4F96CA-DC2F-D216-A398-E38D318DC729}"/>
          </ac:spMkLst>
        </pc:spChg>
        <pc:spChg chg="mod">
          <ac:chgData name="Allysse Marshall" userId="57e398e5-184c-4770-be21-ac1ff17f306d" providerId="ADAL" clId="{26ADCF3A-1EEC-408F-B493-E4E6E00D2446}" dt="2025-02-27T14:49:27.743" v="31145" actId="121"/>
          <ac:spMkLst>
            <pc:docMk/>
            <pc:sldMk cId="4018383863" sldId="692"/>
            <ac:spMk id="6" creationId="{E4E18324-423D-7F37-9DFF-F497DDE6A6B1}"/>
          </ac:spMkLst>
        </pc:spChg>
        <pc:spChg chg="mod">
          <ac:chgData name="Allysse Marshall" userId="57e398e5-184c-4770-be21-ac1ff17f306d" providerId="ADAL" clId="{26ADCF3A-1EEC-408F-B493-E4E6E00D2446}" dt="2025-02-27T14:49:36.129" v="31148" actId="1038"/>
          <ac:spMkLst>
            <pc:docMk/>
            <pc:sldMk cId="4018383863" sldId="692"/>
            <ac:spMk id="7" creationId="{FAD2F821-57CB-F52B-0988-5D94DE543D34}"/>
          </ac:spMkLst>
        </pc:spChg>
        <pc:spChg chg="add del">
          <ac:chgData name="Allysse Marshall" userId="57e398e5-184c-4770-be21-ac1ff17f306d" providerId="ADAL" clId="{26ADCF3A-1EEC-408F-B493-E4E6E00D2446}" dt="2025-02-26T16:54:10.418" v="23697"/>
          <ac:spMkLst>
            <pc:docMk/>
            <pc:sldMk cId="4018383863" sldId="692"/>
            <ac:spMk id="8" creationId="{EB4DDBFA-83A1-9673-D15B-87420AD024EC}"/>
          </ac:spMkLst>
        </pc:spChg>
        <pc:picChg chg="add mod">
          <ac:chgData name="Allysse Marshall" userId="57e398e5-184c-4770-be21-ac1ff17f306d" providerId="ADAL" clId="{26ADCF3A-1EEC-408F-B493-E4E6E00D2446}" dt="2025-02-27T14:57:11.207" v="31614" actId="962"/>
          <ac:picMkLst>
            <pc:docMk/>
            <pc:sldMk cId="4018383863" sldId="692"/>
            <ac:picMk id="4" creationId="{776736B8-562D-16D9-3DD3-7858B2D3E258}"/>
          </ac:picMkLst>
        </pc:picChg>
        <pc:picChg chg="del">
          <ac:chgData name="Allysse Marshall" userId="57e398e5-184c-4770-be21-ac1ff17f306d" providerId="ADAL" clId="{26ADCF3A-1EEC-408F-B493-E4E6E00D2446}" dt="2025-02-26T16:54:04.355" v="23695" actId="478"/>
          <ac:picMkLst>
            <pc:docMk/>
            <pc:sldMk cId="4018383863" sldId="692"/>
            <ac:picMk id="4" creationId="{A4A592BF-D4D8-EAD6-9C40-582E1B6A74CA}"/>
          </ac:picMkLst>
        </pc:picChg>
        <pc:picChg chg="add mod">
          <ac:chgData name="Allysse Marshall" userId="57e398e5-184c-4770-be21-ac1ff17f306d" providerId="ADAL" clId="{26ADCF3A-1EEC-408F-B493-E4E6E00D2446}" dt="2025-02-27T14:57:01.865" v="31560" actId="962"/>
          <ac:picMkLst>
            <pc:docMk/>
            <pc:sldMk cId="4018383863" sldId="692"/>
            <ac:picMk id="8" creationId="{B23171C6-D3EB-4A20-7AC0-9E611F3B8EAA}"/>
          </ac:picMkLst>
        </pc:picChg>
        <pc:picChg chg="add mod">
          <ac:chgData name="Allysse Marshall" userId="57e398e5-184c-4770-be21-ac1ff17f306d" providerId="ADAL" clId="{26ADCF3A-1EEC-408F-B493-E4E6E00D2446}" dt="2025-02-28T13:35:52.434" v="57999" actId="1076"/>
          <ac:picMkLst>
            <pc:docMk/>
            <pc:sldMk cId="4018383863" sldId="692"/>
            <ac:picMk id="9" creationId="{CDF87C41-D065-BF6A-F6B4-92C4F4B6EAD2}"/>
          </ac:picMkLst>
        </pc:picChg>
        <pc:picChg chg="del">
          <ac:chgData name="Allysse Marshall" userId="57e398e5-184c-4770-be21-ac1ff17f306d" providerId="ADAL" clId="{26ADCF3A-1EEC-408F-B493-E4E6E00D2446}" dt="2025-02-27T12:27:35.793" v="27070" actId="478"/>
          <ac:picMkLst>
            <pc:docMk/>
            <pc:sldMk cId="4018383863" sldId="692"/>
            <ac:picMk id="1026" creationId="{DEA2CB48-B1A3-0CFC-D2E0-7B3A448D7795}"/>
          </ac:picMkLst>
        </pc:picChg>
        <pc:picChg chg="del mod">
          <ac:chgData name="Allysse Marshall" userId="57e398e5-184c-4770-be21-ac1ff17f306d" providerId="ADAL" clId="{26ADCF3A-1EEC-408F-B493-E4E6E00D2446}" dt="2025-02-27T14:49:02.066" v="31135" actId="478"/>
          <ac:picMkLst>
            <pc:docMk/>
            <pc:sldMk cId="4018383863" sldId="692"/>
            <ac:picMk id="1028" creationId="{CC77175B-01F0-1910-7A3F-2AE144DE8222}"/>
          </ac:picMkLst>
        </pc:picChg>
      </pc:sldChg>
      <pc:sldChg chg="modSp add del mod">
        <pc:chgData name="Allysse Marshall" userId="57e398e5-184c-4770-be21-ac1ff17f306d" providerId="ADAL" clId="{26ADCF3A-1EEC-408F-B493-E4E6E00D2446}" dt="2025-02-28T12:58:27.077" v="53906" actId="47"/>
        <pc:sldMkLst>
          <pc:docMk/>
          <pc:sldMk cId="2767945922" sldId="693"/>
        </pc:sldMkLst>
        <pc:spChg chg="mod">
          <ac:chgData name="Allysse Marshall" userId="57e398e5-184c-4770-be21-ac1ff17f306d" providerId="ADAL" clId="{26ADCF3A-1EEC-408F-B493-E4E6E00D2446}" dt="2025-02-28T11:41:13.017" v="50282" actId="20577"/>
          <ac:spMkLst>
            <pc:docMk/>
            <pc:sldMk cId="2767945922" sldId="693"/>
            <ac:spMk id="2" creationId="{098612AB-AA9A-85D9-FCA2-C81D765148D2}"/>
          </ac:spMkLst>
        </pc:spChg>
      </pc:sldChg>
      <pc:sldChg chg="addSp delSp modSp add mod ord modAnim delCm modNotesTx">
        <pc:chgData name="Allysse Marshall" userId="57e398e5-184c-4770-be21-ac1ff17f306d" providerId="ADAL" clId="{26ADCF3A-1EEC-408F-B493-E4E6E00D2446}" dt="2025-03-04T09:02:04.186" v="58538" actId="20577"/>
        <pc:sldMkLst>
          <pc:docMk/>
          <pc:sldMk cId="3896396912" sldId="694"/>
        </pc:sldMkLst>
        <pc:spChg chg="mod">
          <ac:chgData name="Allysse Marshall" userId="57e398e5-184c-4770-be21-ac1ff17f306d" providerId="ADAL" clId="{26ADCF3A-1EEC-408F-B493-E4E6E00D2446}" dt="2025-02-28T12:16:32.227" v="50876" actId="1076"/>
          <ac:spMkLst>
            <pc:docMk/>
            <pc:sldMk cId="3896396912" sldId="694"/>
            <ac:spMk id="2" creationId="{4263A2B3-21A5-3A0A-5FD9-F9AA6CA2D7D3}"/>
          </ac:spMkLst>
        </pc:spChg>
        <pc:spChg chg="mod">
          <ac:chgData name="Allysse Marshall" userId="57e398e5-184c-4770-be21-ac1ff17f306d" providerId="ADAL" clId="{26ADCF3A-1EEC-408F-B493-E4E6E00D2446}" dt="2025-03-03T09:28:47.882" v="58002" actId="20577"/>
          <ac:spMkLst>
            <pc:docMk/>
            <pc:sldMk cId="3896396912" sldId="694"/>
            <ac:spMk id="3" creationId="{B47FCF58-9646-4F14-6ECC-A6C4619E41C7}"/>
          </ac:spMkLst>
        </pc:spChg>
        <pc:spChg chg="del">
          <ac:chgData name="Allysse Marshall" userId="57e398e5-184c-4770-be21-ac1ff17f306d" providerId="ADAL" clId="{26ADCF3A-1EEC-408F-B493-E4E6E00D2446}" dt="2025-02-28T12:13:51.905" v="50611" actId="478"/>
          <ac:spMkLst>
            <pc:docMk/>
            <pc:sldMk cId="3896396912" sldId="694"/>
            <ac:spMk id="5" creationId="{2E960476-0468-EFF5-5547-D3E333C72744}"/>
          </ac:spMkLst>
        </pc:spChg>
        <pc:spChg chg="mod">
          <ac:chgData name="Allysse Marshall" userId="57e398e5-184c-4770-be21-ac1ff17f306d" providerId="ADAL" clId="{26ADCF3A-1EEC-408F-B493-E4E6E00D2446}" dt="2025-02-28T12:40:07.197" v="51491" actId="20577"/>
          <ac:spMkLst>
            <pc:docMk/>
            <pc:sldMk cId="3896396912" sldId="694"/>
            <ac:spMk id="8" creationId="{7E7CB536-8E06-EE3F-45E2-1694BF8323E3}"/>
          </ac:spMkLst>
        </pc:spChg>
        <pc:spChg chg="add mod">
          <ac:chgData name="Allysse Marshall" userId="57e398e5-184c-4770-be21-ac1ff17f306d" providerId="ADAL" clId="{26ADCF3A-1EEC-408F-B493-E4E6E00D2446}" dt="2025-02-28T12:38:45.268" v="51422" actId="1076"/>
          <ac:spMkLst>
            <pc:docMk/>
            <pc:sldMk cId="3896396912" sldId="694"/>
            <ac:spMk id="9" creationId="{508C4904-BF71-9D37-BEE7-0FC478993546}"/>
          </ac:spMkLst>
        </pc:spChg>
        <pc:picChg chg="mod">
          <ac:chgData name="Allysse Marshall" userId="57e398e5-184c-4770-be21-ac1ff17f306d" providerId="ADAL" clId="{26ADCF3A-1EEC-408F-B493-E4E6E00D2446}" dt="2025-02-28T12:38:41.432" v="51421" actId="1076"/>
          <ac:picMkLst>
            <pc:docMk/>
            <pc:sldMk cId="3896396912" sldId="694"/>
            <ac:picMk id="4" creationId="{057D1A56-3A8B-9241-509B-980802E08C8D}"/>
          </ac:picMkLst>
        </pc:picChg>
        <pc:picChg chg="add del mod">
          <ac:chgData name="Allysse Marshall" userId="57e398e5-184c-4770-be21-ac1ff17f306d" providerId="ADAL" clId="{26ADCF3A-1EEC-408F-B493-E4E6E00D2446}" dt="2025-02-28T12:38:10.055" v="51407" actId="478"/>
          <ac:picMkLst>
            <pc:docMk/>
            <pc:sldMk cId="3896396912" sldId="694"/>
            <ac:picMk id="7" creationId="{77BBA903-7DF3-8EA0-4D66-9015393F6729}"/>
          </ac:picMkLst>
        </pc:picChg>
        <pc:picChg chg="add mod">
          <ac:chgData name="Allysse Marshall" userId="57e398e5-184c-4770-be21-ac1ff17f306d" providerId="ADAL" clId="{26ADCF3A-1EEC-408F-B493-E4E6E00D2446}" dt="2025-02-28T13:34:48.137" v="57744" actId="962"/>
          <ac:picMkLst>
            <pc:docMk/>
            <pc:sldMk cId="3896396912" sldId="694"/>
            <ac:picMk id="5122" creationId="{893FC35E-A7DA-8C58-DAFE-693F7F1A469A}"/>
          </ac:picMkLst>
        </pc:picChg>
      </pc:sldChg>
    </pc:docChg>
  </pc:docChgLst>
  <pc:docChgLst>
    <pc:chgData name="Allysse Marshall" userId="57e398e5-184c-4770-be21-ac1ff17f306d" providerId="ADAL" clId="{884EB3EE-0FAA-4B1B-B39C-EECF9A6B5DCE}"/>
    <pc:docChg chg="undo redo custSel addSld delSld modSld">
      <pc:chgData name="Allysse Marshall" userId="57e398e5-184c-4770-be21-ac1ff17f306d" providerId="ADAL" clId="{884EB3EE-0FAA-4B1B-B39C-EECF9A6B5DCE}" dt="2025-02-04T17:04:50.389" v="1775" actId="20577"/>
      <pc:docMkLst>
        <pc:docMk/>
      </pc:docMkLst>
      <pc:sldChg chg="mod modShow">
        <pc:chgData name="Allysse Marshall" userId="57e398e5-184c-4770-be21-ac1ff17f306d" providerId="ADAL" clId="{884EB3EE-0FAA-4B1B-B39C-EECF9A6B5DCE}" dt="2025-02-04T16:03:41.824" v="703" actId="729"/>
        <pc:sldMkLst>
          <pc:docMk/>
          <pc:sldMk cId="3862657441" sldId="332"/>
        </pc:sldMkLst>
      </pc:sldChg>
      <pc:sldChg chg="mod modShow">
        <pc:chgData name="Allysse Marshall" userId="57e398e5-184c-4770-be21-ac1ff17f306d" providerId="ADAL" clId="{884EB3EE-0FAA-4B1B-B39C-EECF9A6B5DCE}" dt="2025-02-04T16:03:41.824" v="703" actId="729"/>
        <pc:sldMkLst>
          <pc:docMk/>
          <pc:sldMk cId="1234710969" sldId="336"/>
        </pc:sldMkLst>
      </pc:sldChg>
      <pc:sldChg chg="mod modShow">
        <pc:chgData name="Allysse Marshall" userId="57e398e5-184c-4770-be21-ac1ff17f306d" providerId="ADAL" clId="{884EB3EE-0FAA-4B1B-B39C-EECF9A6B5DCE}" dt="2025-02-04T16:03:41.824" v="703" actId="729"/>
        <pc:sldMkLst>
          <pc:docMk/>
          <pc:sldMk cId="4168537059" sldId="630"/>
        </pc:sldMkLst>
      </pc:sldChg>
      <pc:sldChg chg="mod modShow">
        <pc:chgData name="Allysse Marshall" userId="57e398e5-184c-4770-be21-ac1ff17f306d" providerId="ADAL" clId="{884EB3EE-0FAA-4B1B-B39C-EECF9A6B5DCE}" dt="2025-02-04T16:03:41.824" v="703" actId="729"/>
        <pc:sldMkLst>
          <pc:docMk/>
          <pc:sldMk cId="3218558150" sldId="631"/>
        </pc:sldMkLst>
      </pc:sldChg>
      <pc:sldChg chg="modSp mod">
        <pc:chgData name="Allysse Marshall" userId="57e398e5-184c-4770-be21-ac1ff17f306d" providerId="ADAL" clId="{884EB3EE-0FAA-4B1B-B39C-EECF9A6B5DCE}" dt="2025-02-04T16:14:51.272" v="863" actId="20577"/>
        <pc:sldMkLst>
          <pc:docMk/>
          <pc:sldMk cId="1645539063" sldId="633"/>
        </pc:sldMkLst>
        <pc:spChg chg="mod">
          <ac:chgData name="Allysse Marshall" userId="57e398e5-184c-4770-be21-ac1ff17f306d" providerId="ADAL" clId="{884EB3EE-0FAA-4B1B-B39C-EECF9A6B5DCE}" dt="2025-02-04T16:14:51.272" v="863" actId="20577"/>
          <ac:spMkLst>
            <pc:docMk/>
            <pc:sldMk cId="1645539063" sldId="633"/>
            <ac:spMk id="3" creationId="{190D5642-FC44-7DD1-C84B-5DA52636B82B}"/>
          </ac:spMkLst>
        </pc:spChg>
      </pc:sldChg>
      <pc:sldChg chg="modSp mod modNotesTx">
        <pc:chgData name="Allysse Marshall" userId="57e398e5-184c-4770-be21-ac1ff17f306d" providerId="ADAL" clId="{884EB3EE-0FAA-4B1B-B39C-EECF9A6B5DCE}" dt="2025-02-04T16:13:16.544" v="845" actId="20577"/>
        <pc:sldMkLst>
          <pc:docMk/>
          <pc:sldMk cId="3918323150" sldId="635"/>
        </pc:sldMkLst>
        <pc:spChg chg="mod">
          <ac:chgData name="Allysse Marshall" userId="57e398e5-184c-4770-be21-ac1ff17f306d" providerId="ADAL" clId="{884EB3EE-0FAA-4B1B-B39C-EECF9A6B5DCE}" dt="2025-02-04T16:04:18.201" v="768" actId="5793"/>
          <ac:spMkLst>
            <pc:docMk/>
            <pc:sldMk cId="3918323150" sldId="635"/>
            <ac:spMk id="3" creationId="{1A61735E-1B33-63AF-5617-393C86BE4FCF}"/>
          </ac:spMkLst>
        </pc:spChg>
      </pc:sldChg>
      <pc:sldChg chg="modSp mod modAnim">
        <pc:chgData name="Allysse Marshall" userId="57e398e5-184c-4770-be21-ac1ff17f306d" providerId="ADAL" clId="{884EB3EE-0FAA-4B1B-B39C-EECF9A6B5DCE}" dt="2025-02-04T16:02:48.919" v="702"/>
        <pc:sldMkLst>
          <pc:docMk/>
          <pc:sldMk cId="3806310729" sldId="637"/>
        </pc:sldMkLst>
        <pc:spChg chg="mod">
          <ac:chgData name="Allysse Marshall" userId="57e398e5-184c-4770-be21-ac1ff17f306d" providerId="ADAL" clId="{884EB3EE-0FAA-4B1B-B39C-EECF9A6B5DCE}" dt="2025-02-04T16:00:29.052" v="701" actId="20577"/>
          <ac:spMkLst>
            <pc:docMk/>
            <pc:sldMk cId="3806310729" sldId="637"/>
            <ac:spMk id="3" creationId="{09A5BDDC-9A3F-72A8-6523-45B68F5AC3FD}"/>
          </ac:spMkLst>
        </pc:spChg>
      </pc:sldChg>
      <pc:sldChg chg="modSp new mod">
        <pc:chgData name="Allysse Marshall" userId="57e398e5-184c-4770-be21-ac1ff17f306d" providerId="ADAL" clId="{884EB3EE-0FAA-4B1B-B39C-EECF9A6B5DCE}" dt="2025-02-04T16:19:44.312" v="940" actId="404"/>
        <pc:sldMkLst>
          <pc:docMk/>
          <pc:sldMk cId="1623202771" sldId="638"/>
        </pc:sldMkLst>
        <pc:spChg chg="mod">
          <ac:chgData name="Allysse Marshall" userId="57e398e5-184c-4770-be21-ac1ff17f306d" providerId="ADAL" clId="{884EB3EE-0FAA-4B1B-B39C-EECF9A6B5DCE}" dt="2025-02-04T16:19:44.312" v="940" actId="404"/>
          <ac:spMkLst>
            <pc:docMk/>
            <pc:sldMk cId="1623202771" sldId="638"/>
            <ac:spMk id="2" creationId="{A6417FE0-0408-3905-A3E0-EF273A316B42}"/>
          </ac:spMkLst>
        </pc:spChg>
      </pc:sldChg>
      <pc:sldChg chg="modSp new add del mod">
        <pc:chgData name="Allysse Marshall" userId="57e398e5-184c-4770-be21-ac1ff17f306d" providerId="ADAL" clId="{884EB3EE-0FAA-4B1B-B39C-EECF9A6B5DCE}" dt="2025-02-04T16:37:35.678" v="1247" actId="20577"/>
        <pc:sldMkLst>
          <pc:docMk/>
          <pc:sldMk cId="1502877418" sldId="639"/>
        </pc:sldMkLst>
        <pc:spChg chg="mod">
          <ac:chgData name="Allysse Marshall" userId="57e398e5-184c-4770-be21-ac1ff17f306d" providerId="ADAL" clId="{884EB3EE-0FAA-4B1B-B39C-EECF9A6B5DCE}" dt="2025-02-04T16:34:49.061" v="967" actId="20577"/>
          <ac:spMkLst>
            <pc:docMk/>
            <pc:sldMk cId="1502877418" sldId="639"/>
            <ac:spMk id="2" creationId="{7F162F55-0E05-30D7-0EAF-80C5AE045674}"/>
          </ac:spMkLst>
        </pc:spChg>
        <pc:spChg chg="mod">
          <ac:chgData name="Allysse Marshall" userId="57e398e5-184c-4770-be21-ac1ff17f306d" providerId="ADAL" clId="{884EB3EE-0FAA-4B1B-B39C-EECF9A6B5DCE}" dt="2025-02-04T16:37:35.678" v="1247" actId="20577"/>
          <ac:spMkLst>
            <pc:docMk/>
            <pc:sldMk cId="1502877418" sldId="639"/>
            <ac:spMk id="3" creationId="{7E06DB93-D1D3-1347-F376-A0A61AEA7F5E}"/>
          </ac:spMkLst>
        </pc:spChg>
      </pc:sldChg>
      <pc:sldChg chg="modSp add mod">
        <pc:chgData name="Allysse Marshall" userId="57e398e5-184c-4770-be21-ac1ff17f306d" providerId="ADAL" clId="{884EB3EE-0FAA-4B1B-B39C-EECF9A6B5DCE}" dt="2025-02-04T16:41:05.530" v="1276" actId="20577"/>
        <pc:sldMkLst>
          <pc:docMk/>
          <pc:sldMk cId="3403714807" sldId="640"/>
        </pc:sldMkLst>
        <pc:spChg chg="mod">
          <ac:chgData name="Allysse Marshall" userId="57e398e5-184c-4770-be21-ac1ff17f306d" providerId="ADAL" clId="{884EB3EE-0FAA-4B1B-B39C-EECF9A6B5DCE}" dt="2025-02-04T16:41:05.530" v="1276" actId="20577"/>
          <ac:spMkLst>
            <pc:docMk/>
            <pc:sldMk cId="3403714807" sldId="640"/>
            <ac:spMk id="3" creationId="{7E06DB93-D1D3-1347-F376-A0A61AEA7F5E}"/>
          </ac:spMkLst>
        </pc:spChg>
      </pc:sldChg>
      <pc:sldChg chg="modSp new mod">
        <pc:chgData name="Allysse Marshall" userId="57e398e5-184c-4770-be21-ac1ff17f306d" providerId="ADAL" clId="{884EB3EE-0FAA-4B1B-B39C-EECF9A6B5DCE}" dt="2025-02-04T16:42:17.940" v="1455" actId="5793"/>
        <pc:sldMkLst>
          <pc:docMk/>
          <pc:sldMk cId="694135679" sldId="641"/>
        </pc:sldMkLst>
        <pc:spChg chg="mod">
          <ac:chgData name="Allysse Marshall" userId="57e398e5-184c-4770-be21-ac1ff17f306d" providerId="ADAL" clId="{884EB3EE-0FAA-4B1B-B39C-EECF9A6B5DCE}" dt="2025-02-04T16:41:49.195" v="1317" actId="14100"/>
          <ac:spMkLst>
            <pc:docMk/>
            <pc:sldMk cId="694135679" sldId="641"/>
            <ac:spMk id="2" creationId="{F956B372-D7F0-84B5-7D96-79610DAE34B5}"/>
          </ac:spMkLst>
        </pc:spChg>
        <pc:spChg chg="mod">
          <ac:chgData name="Allysse Marshall" userId="57e398e5-184c-4770-be21-ac1ff17f306d" providerId="ADAL" clId="{884EB3EE-0FAA-4B1B-B39C-EECF9A6B5DCE}" dt="2025-02-04T16:42:17.940" v="1455" actId="5793"/>
          <ac:spMkLst>
            <pc:docMk/>
            <pc:sldMk cId="694135679" sldId="641"/>
            <ac:spMk id="3" creationId="{F0AAE7E8-9DE7-22DA-5189-EA5480CD76FA}"/>
          </ac:spMkLst>
        </pc:spChg>
      </pc:sldChg>
      <pc:sldChg chg="addSp modSp new mod">
        <pc:chgData name="Allysse Marshall" userId="57e398e5-184c-4770-be21-ac1ff17f306d" providerId="ADAL" clId="{884EB3EE-0FAA-4B1B-B39C-EECF9A6B5DCE}" dt="2025-02-04T16:49:19.905" v="1623" actId="20577"/>
        <pc:sldMkLst>
          <pc:docMk/>
          <pc:sldMk cId="3523322444" sldId="642"/>
        </pc:sldMkLst>
        <pc:spChg chg="mod">
          <ac:chgData name="Allysse Marshall" userId="57e398e5-184c-4770-be21-ac1ff17f306d" providerId="ADAL" clId="{884EB3EE-0FAA-4B1B-B39C-EECF9A6B5DCE}" dt="2025-02-04T16:46:16.143" v="1556" actId="20577"/>
          <ac:spMkLst>
            <pc:docMk/>
            <pc:sldMk cId="3523322444" sldId="642"/>
            <ac:spMk id="2" creationId="{CEF5BFFF-DCF5-4E39-AB9D-797746EE961C}"/>
          </ac:spMkLst>
        </pc:spChg>
        <pc:spChg chg="mod ord">
          <ac:chgData name="Allysse Marshall" userId="57e398e5-184c-4770-be21-ac1ff17f306d" providerId="ADAL" clId="{884EB3EE-0FAA-4B1B-B39C-EECF9A6B5DCE}" dt="2025-02-04T16:49:19.905" v="1623" actId="20577"/>
          <ac:spMkLst>
            <pc:docMk/>
            <pc:sldMk cId="3523322444" sldId="642"/>
            <ac:spMk id="3" creationId="{E0F0332A-E8C1-F2D2-45CD-B5E0C118D914}"/>
          </ac:spMkLst>
        </pc:spChg>
        <pc:spChg chg="add mod">
          <ac:chgData name="Allysse Marshall" userId="57e398e5-184c-4770-be21-ac1ff17f306d" providerId="ADAL" clId="{884EB3EE-0FAA-4B1B-B39C-EECF9A6B5DCE}" dt="2025-02-04T16:49:11.965" v="1616" actId="1076"/>
          <ac:spMkLst>
            <pc:docMk/>
            <pc:sldMk cId="3523322444" sldId="642"/>
            <ac:spMk id="4" creationId="{60E8A3B6-54AD-5CAA-E0CA-65196EEDC332}"/>
          </ac:spMkLst>
        </pc:spChg>
        <pc:spChg chg="add mod">
          <ac:chgData name="Allysse Marshall" userId="57e398e5-184c-4770-be21-ac1ff17f306d" providerId="ADAL" clId="{884EB3EE-0FAA-4B1B-B39C-EECF9A6B5DCE}" dt="2025-02-04T16:49:13.645" v="1617" actId="1076"/>
          <ac:spMkLst>
            <pc:docMk/>
            <pc:sldMk cId="3523322444" sldId="642"/>
            <ac:spMk id="5" creationId="{02E409D2-BD0E-7799-5F34-C1C2F1D56D34}"/>
          </ac:spMkLst>
        </pc:spChg>
        <pc:spChg chg="add mod">
          <ac:chgData name="Allysse Marshall" userId="57e398e5-184c-4770-be21-ac1ff17f306d" providerId="ADAL" clId="{884EB3EE-0FAA-4B1B-B39C-EECF9A6B5DCE}" dt="2025-02-04T16:49:15.066" v="1618" actId="1076"/>
          <ac:spMkLst>
            <pc:docMk/>
            <pc:sldMk cId="3523322444" sldId="642"/>
            <ac:spMk id="6" creationId="{A2BA2BD5-84FB-3201-2A1F-9BE6774C1323}"/>
          </ac:spMkLst>
        </pc:spChg>
      </pc:sldChg>
      <pc:sldChg chg="modSp add del mod">
        <pc:chgData name="Allysse Marshall" userId="57e398e5-184c-4770-be21-ac1ff17f306d" providerId="ADAL" clId="{884EB3EE-0FAA-4B1B-B39C-EECF9A6B5DCE}" dt="2025-02-04T16:55:12.229" v="1641" actId="47"/>
        <pc:sldMkLst>
          <pc:docMk/>
          <pc:sldMk cId="2609998539" sldId="643"/>
        </pc:sldMkLst>
        <pc:spChg chg="mod">
          <ac:chgData name="Allysse Marshall" userId="57e398e5-184c-4770-be21-ac1ff17f306d" providerId="ADAL" clId="{884EB3EE-0FAA-4B1B-B39C-EECF9A6B5DCE}" dt="2025-02-04T16:46:18.989" v="1558" actId="20577"/>
          <ac:spMkLst>
            <pc:docMk/>
            <pc:sldMk cId="2609998539" sldId="643"/>
            <ac:spMk id="2" creationId="{CEF5BFFF-DCF5-4E39-AB9D-797746EE961C}"/>
          </ac:spMkLst>
        </pc:spChg>
      </pc:sldChg>
      <pc:sldChg chg="modSp add del mod">
        <pc:chgData name="Allysse Marshall" userId="57e398e5-184c-4770-be21-ac1ff17f306d" providerId="ADAL" clId="{884EB3EE-0FAA-4B1B-B39C-EECF9A6B5DCE}" dt="2025-02-04T16:55:13.291" v="1642" actId="47"/>
        <pc:sldMkLst>
          <pc:docMk/>
          <pc:sldMk cId="1980934936" sldId="644"/>
        </pc:sldMkLst>
        <pc:spChg chg="mod">
          <ac:chgData name="Allysse Marshall" userId="57e398e5-184c-4770-be21-ac1ff17f306d" providerId="ADAL" clId="{884EB3EE-0FAA-4B1B-B39C-EECF9A6B5DCE}" dt="2025-02-04T16:46:21.321" v="1560" actId="20577"/>
          <ac:spMkLst>
            <pc:docMk/>
            <pc:sldMk cId="1980934936" sldId="644"/>
            <ac:spMk id="2" creationId="{CEF5BFFF-DCF5-4E39-AB9D-797746EE961C}"/>
          </ac:spMkLst>
        </pc:spChg>
      </pc:sldChg>
      <pc:sldChg chg="modSp add del mod">
        <pc:chgData name="Allysse Marshall" userId="57e398e5-184c-4770-be21-ac1ff17f306d" providerId="ADAL" clId="{884EB3EE-0FAA-4B1B-B39C-EECF9A6B5DCE}" dt="2025-02-04T16:55:14.276" v="1643" actId="47"/>
        <pc:sldMkLst>
          <pc:docMk/>
          <pc:sldMk cId="3616345540" sldId="645"/>
        </pc:sldMkLst>
        <pc:spChg chg="mod">
          <ac:chgData name="Allysse Marshall" userId="57e398e5-184c-4770-be21-ac1ff17f306d" providerId="ADAL" clId="{884EB3EE-0FAA-4B1B-B39C-EECF9A6B5DCE}" dt="2025-02-04T16:46:24.477" v="1564" actId="20577"/>
          <ac:spMkLst>
            <pc:docMk/>
            <pc:sldMk cId="3616345540" sldId="645"/>
            <ac:spMk id="2" creationId="{CEF5BFFF-DCF5-4E39-AB9D-797746EE961C}"/>
          </ac:spMkLst>
        </pc:spChg>
      </pc:sldChg>
      <pc:sldChg chg="modSp new mod">
        <pc:chgData name="Allysse Marshall" userId="57e398e5-184c-4770-be21-ac1ff17f306d" providerId="ADAL" clId="{884EB3EE-0FAA-4B1B-B39C-EECF9A6B5DCE}" dt="2025-02-04T16:57:29.433" v="1715" actId="20577"/>
        <pc:sldMkLst>
          <pc:docMk/>
          <pc:sldMk cId="89485379" sldId="646"/>
        </pc:sldMkLst>
        <pc:spChg chg="mod">
          <ac:chgData name="Allysse Marshall" userId="57e398e5-184c-4770-be21-ac1ff17f306d" providerId="ADAL" clId="{884EB3EE-0FAA-4B1B-B39C-EECF9A6B5DCE}" dt="2025-02-04T16:57:29.433" v="1715" actId="20577"/>
          <ac:spMkLst>
            <pc:docMk/>
            <pc:sldMk cId="89485379" sldId="646"/>
            <ac:spMk id="2" creationId="{0612BC06-B1BC-1C5D-A568-33D530E73354}"/>
          </ac:spMkLst>
        </pc:spChg>
      </pc:sldChg>
      <pc:sldChg chg="modSp new mod">
        <pc:chgData name="Allysse Marshall" userId="57e398e5-184c-4770-be21-ac1ff17f306d" providerId="ADAL" clId="{884EB3EE-0FAA-4B1B-B39C-EECF9A6B5DCE}" dt="2025-02-04T16:50:59.237" v="1640" actId="20577"/>
        <pc:sldMkLst>
          <pc:docMk/>
          <pc:sldMk cId="1320373915" sldId="647"/>
        </pc:sldMkLst>
        <pc:spChg chg="mod">
          <ac:chgData name="Allysse Marshall" userId="57e398e5-184c-4770-be21-ac1ff17f306d" providerId="ADAL" clId="{884EB3EE-0FAA-4B1B-B39C-EECF9A6B5DCE}" dt="2025-02-04T16:50:59.237" v="1640" actId="20577"/>
          <ac:spMkLst>
            <pc:docMk/>
            <pc:sldMk cId="1320373915" sldId="647"/>
            <ac:spMk id="2" creationId="{CC220BFE-287F-1DED-B950-6B006B930DFE}"/>
          </ac:spMkLst>
        </pc:spChg>
      </pc:sldChg>
      <pc:sldChg chg="add">
        <pc:chgData name="Allysse Marshall" userId="57e398e5-184c-4770-be21-ac1ff17f306d" providerId="ADAL" clId="{884EB3EE-0FAA-4B1B-B39C-EECF9A6B5DCE}" dt="2025-02-04T16:55:16.265" v="1644"/>
        <pc:sldMkLst>
          <pc:docMk/>
          <pc:sldMk cId="3331856935" sldId="648"/>
        </pc:sldMkLst>
      </pc:sldChg>
      <pc:sldChg chg="add">
        <pc:chgData name="Allysse Marshall" userId="57e398e5-184c-4770-be21-ac1ff17f306d" providerId="ADAL" clId="{884EB3EE-0FAA-4B1B-B39C-EECF9A6B5DCE}" dt="2025-02-04T16:55:16.972" v="1645"/>
        <pc:sldMkLst>
          <pc:docMk/>
          <pc:sldMk cId="100623995" sldId="649"/>
        </pc:sldMkLst>
      </pc:sldChg>
      <pc:sldChg chg="add">
        <pc:chgData name="Allysse Marshall" userId="57e398e5-184c-4770-be21-ac1ff17f306d" providerId="ADAL" clId="{884EB3EE-0FAA-4B1B-B39C-EECF9A6B5DCE}" dt="2025-02-04T16:55:17.707" v="1646"/>
        <pc:sldMkLst>
          <pc:docMk/>
          <pc:sldMk cId="801341341" sldId="650"/>
        </pc:sldMkLst>
      </pc:sldChg>
      <pc:sldChg chg="modSp new mod">
        <pc:chgData name="Allysse Marshall" userId="57e398e5-184c-4770-be21-ac1ff17f306d" providerId="ADAL" clId="{884EB3EE-0FAA-4B1B-B39C-EECF9A6B5DCE}" dt="2025-02-04T17:04:34.921" v="1754" actId="27636"/>
        <pc:sldMkLst>
          <pc:docMk/>
          <pc:sldMk cId="1013588819" sldId="651"/>
        </pc:sldMkLst>
        <pc:spChg chg="mod">
          <ac:chgData name="Allysse Marshall" userId="57e398e5-184c-4770-be21-ac1ff17f306d" providerId="ADAL" clId="{884EB3EE-0FAA-4B1B-B39C-EECF9A6B5DCE}" dt="2025-02-04T17:04:34.921" v="1754" actId="27636"/>
          <ac:spMkLst>
            <pc:docMk/>
            <pc:sldMk cId="1013588819" sldId="651"/>
            <ac:spMk id="2" creationId="{098612AB-AA9A-85D9-FCA2-C81D765148D2}"/>
          </ac:spMkLst>
        </pc:spChg>
      </pc:sldChg>
      <pc:sldChg chg="modSp new mod">
        <pc:chgData name="Allysse Marshall" userId="57e398e5-184c-4770-be21-ac1ff17f306d" providerId="ADAL" clId="{884EB3EE-0FAA-4B1B-B39C-EECF9A6B5DCE}" dt="2025-02-04T17:04:50.389" v="1775" actId="20577"/>
        <pc:sldMkLst>
          <pc:docMk/>
          <pc:sldMk cId="1955100715" sldId="652"/>
        </pc:sldMkLst>
        <pc:spChg chg="mod">
          <ac:chgData name="Allysse Marshall" userId="57e398e5-184c-4770-be21-ac1ff17f306d" providerId="ADAL" clId="{884EB3EE-0FAA-4B1B-B39C-EECF9A6B5DCE}" dt="2025-02-04T17:04:50.389" v="1775" actId="20577"/>
          <ac:spMkLst>
            <pc:docMk/>
            <pc:sldMk cId="1955100715" sldId="652"/>
            <ac:spMk id="2" creationId="{F3EA2EBD-06C1-F38A-1681-4A2ECA2A22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FF54B-1F59-423D-8647-691820F9CE2F}" type="datetimeFigureOut">
              <a:rPr lang="en-GB" smtClean="0"/>
              <a:t>07/04/2025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D1EF29-3F2E-4975-A7AA-19B074C76137}" type="slidenum">
              <a:rPr lang="en-GB" smtClean="0"/>
              <a:t>‹#›</a:t>
            </a:fld>
            <a:endParaRPr lang="en-GB"/>
          </a:p>
        </p:txBody>
      </p:sp>
    </p:spTree>
    <p:extLst>
      <p:ext uri="{BB962C8B-B14F-4D97-AF65-F5344CB8AC3E}">
        <p14:creationId xmlns:p14="http://schemas.microsoft.com/office/powerpoint/2010/main" val="370419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6125"/>
            <a:ext cx="6627813" cy="3729038"/>
          </a:xfrm>
        </p:spPr>
      </p:sp>
      <p:sp>
        <p:nvSpPr>
          <p:cNvPr id="3" name="Notes Placeholder 2"/>
          <p:cNvSpPr>
            <a:spLocks noGrp="1"/>
          </p:cNvSpPr>
          <p:nvPr>
            <p:ph type="body" idx="1"/>
          </p:nvPr>
        </p:nvSpPr>
        <p:spPr/>
        <p:txBody>
          <a:bodyPr/>
          <a:lstStyle/>
          <a:p>
            <a:r>
              <a:rPr lang="en-GB" baseline="0" dirty="0"/>
              <a:t>Welcome to our Satellite Vision computer science masterclass today! While you are waiting to get started, I want you to have a chat with the person next to you about what you think this image could be of! In a moment we will hear your ideas.</a:t>
            </a:r>
          </a:p>
          <a:p>
            <a:endParaRPr lang="en-GB" baseline="0" dirty="0"/>
          </a:p>
          <a:p>
            <a:r>
              <a:rPr lang="en-GB" baseline="0" dirty="0"/>
              <a:t>---</a:t>
            </a:r>
          </a:p>
          <a:p>
            <a:endParaRPr lang="en-GB" baseline="0" dirty="0"/>
          </a:p>
          <a:p>
            <a:r>
              <a:rPr lang="en-GB" baseline="0" dirty="0"/>
              <a:t>Welcome students to the masterclass. Ask students if they have any guesses what the pixelated image on the first slide shows? </a:t>
            </a:r>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1966D589-F99D-4D6B-A49F-51B81657FF39}" type="slidenum">
              <a:rPr lang="en-GB" smtClean="0"/>
              <a:pPr/>
              <a:t>1</a:t>
            </a:fld>
            <a:endParaRPr lang="en-GB"/>
          </a:p>
        </p:txBody>
      </p:sp>
    </p:spTree>
    <p:extLst>
      <p:ext uri="{BB962C8B-B14F-4D97-AF65-F5344CB8AC3E}">
        <p14:creationId xmlns:p14="http://schemas.microsoft.com/office/powerpoint/2010/main" val="3394120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now going to play a round of pixel bingo. In a moment, I will show you a row of numbers, that correspond to pixels in a grid. The grid has 10 pixels across, so the first number in the row of data represents the first box in the grid, or first pixel, the second represents the second, and so on. </a:t>
            </a:r>
          </a:p>
          <a:p>
            <a:endParaRPr lang="en-GB" dirty="0"/>
          </a:p>
          <a:p>
            <a:r>
              <a:rPr lang="en-GB" dirty="0"/>
              <a:t>---</a:t>
            </a:r>
          </a:p>
          <a:p>
            <a:r>
              <a:rPr lang="en-GB" dirty="0"/>
              <a:t>Hand out worksheet 1 and pencils. Explain Pixel bingo instructions, where the students must match the code of 1s and 0s to whether a pixel should be shaded in or not in a grid to form an image. </a:t>
            </a:r>
          </a:p>
        </p:txBody>
      </p:sp>
      <p:sp>
        <p:nvSpPr>
          <p:cNvPr id="4" name="Slide Number Placeholder 3"/>
          <p:cNvSpPr>
            <a:spLocks noGrp="1"/>
          </p:cNvSpPr>
          <p:nvPr>
            <p:ph type="sldNum" sz="quarter" idx="5"/>
          </p:nvPr>
        </p:nvSpPr>
        <p:spPr/>
        <p:txBody>
          <a:bodyPr/>
          <a:lstStyle/>
          <a:p>
            <a:fld id="{CBD1EF29-3F2E-4975-A7AA-19B074C76137}" type="slidenum">
              <a:rPr lang="en-GB" smtClean="0"/>
              <a:t>10</a:t>
            </a:fld>
            <a:endParaRPr lang="en-GB"/>
          </a:p>
        </p:txBody>
      </p:sp>
    </p:spTree>
    <p:extLst>
      <p:ext uri="{BB962C8B-B14F-4D97-AF65-F5344CB8AC3E}">
        <p14:creationId xmlns:p14="http://schemas.microsoft.com/office/powerpoint/2010/main" val="808996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our first row of data is 0001001000. </a:t>
            </a:r>
            <a:r>
              <a:rPr lang="en-GB" b="1" dirty="0"/>
              <a:t>Which pixels do we need to shade in? </a:t>
            </a:r>
            <a:r>
              <a:rPr lang="en-GB" b="0" dirty="0"/>
              <a:t>The fourth and seventh pixel. Your image should look like this. </a:t>
            </a:r>
          </a:p>
          <a:p>
            <a:endParaRPr lang="en-GB" b="0" dirty="0"/>
          </a:p>
          <a:p>
            <a:r>
              <a:rPr lang="en-GB" b="0" dirty="0"/>
              <a:t>---</a:t>
            </a:r>
          </a:p>
          <a:p>
            <a:endParaRPr lang="en-GB" b="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effectLst/>
                <a:latin typeface="Verdana" panose="020B0604030504040204" pitchFamily="34" charset="0"/>
                <a:ea typeface="Calibri" panose="020F0502020204030204" pitchFamily="34" charset="0"/>
                <a:cs typeface="Arial" panose="020B0604020202020204" pitchFamily="34" charset="0"/>
              </a:rPr>
              <a:t>Go through the practice round with the students, showing the code for each row of the image and giving them a few moments to shade in the squares before clicking to show the answer and moving on to the next row. The students can guess what the image is showing after each row, and the final result should be a smiley face. </a:t>
            </a:r>
            <a:endParaRPr lang="en-GB" b="0" dirty="0"/>
          </a:p>
        </p:txBody>
      </p:sp>
      <p:sp>
        <p:nvSpPr>
          <p:cNvPr id="4" name="Slide Number Placeholder 3"/>
          <p:cNvSpPr>
            <a:spLocks noGrp="1"/>
          </p:cNvSpPr>
          <p:nvPr>
            <p:ph type="sldNum" sz="quarter" idx="5"/>
          </p:nvPr>
        </p:nvSpPr>
        <p:spPr/>
        <p:txBody>
          <a:bodyPr/>
          <a:lstStyle/>
          <a:p>
            <a:fld id="{CBD1EF29-3F2E-4975-A7AA-19B074C76137}" type="slidenum">
              <a:rPr lang="en-GB" smtClean="0"/>
              <a:t>11</a:t>
            </a:fld>
            <a:endParaRPr lang="en-GB"/>
          </a:p>
        </p:txBody>
      </p:sp>
    </p:spTree>
    <p:extLst>
      <p:ext uri="{BB962C8B-B14F-4D97-AF65-F5344CB8AC3E}">
        <p14:creationId xmlns:p14="http://schemas.microsoft.com/office/powerpoint/2010/main" val="4004319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second row of data is 0100000010. </a:t>
            </a:r>
            <a:r>
              <a:rPr lang="en-GB" b="1" dirty="0"/>
              <a:t>Which pixels do we need to shade in? </a:t>
            </a:r>
            <a:r>
              <a:rPr lang="en-GB" b="0" dirty="0"/>
              <a:t>The second and ninth pixel. Your image should look like this. </a:t>
            </a:r>
            <a:r>
              <a:rPr lang="en-GB" b="1" dirty="0"/>
              <a:t>Does anyone know what this image could be yet?</a:t>
            </a:r>
          </a:p>
          <a:p>
            <a:endParaRPr lang="en-GB" b="0" dirty="0"/>
          </a:p>
          <a:p>
            <a:r>
              <a:rPr lang="en-GB" b="0" dirty="0"/>
              <a:t>---</a:t>
            </a:r>
          </a:p>
          <a:p>
            <a:endParaRPr lang="en-GB" b="0" dirty="0"/>
          </a:p>
          <a:p>
            <a:r>
              <a:rPr lang="en-GB" b="0" dirty="0"/>
              <a:t>Click to reveal the answer to the second row practice. </a:t>
            </a:r>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12</a:t>
            </a:fld>
            <a:endParaRPr lang="en-GB"/>
          </a:p>
        </p:txBody>
      </p:sp>
    </p:spTree>
    <p:extLst>
      <p:ext uri="{BB962C8B-B14F-4D97-AF65-F5344CB8AC3E}">
        <p14:creationId xmlns:p14="http://schemas.microsoft.com/office/powerpoint/2010/main" val="3343492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final row of data is 0111111110. </a:t>
            </a:r>
            <a:r>
              <a:rPr lang="en-GB" b="1" dirty="0"/>
              <a:t>Which pixels do we need to shade in? </a:t>
            </a:r>
            <a:r>
              <a:rPr lang="en-GB" b="0" dirty="0"/>
              <a:t>All but the first and tenth. </a:t>
            </a:r>
            <a:r>
              <a:rPr lang="en-GB" b="1" dirty="0"/>
              <a:t>What does your image show? </a:t>
            </a:r>
            <a:r>
              <a:rPr lang="en-GB" b="0" dirty="0"/>
              <a:t>Your image should show a smiley face!</a:t>
            </a:r>
            <a:endParaRPr lang="en-GB" b="1" dirty="0"/>
          </a:p>
          <a:p>
            <a:endParaRPr lang="en-GB" b="0" dirty="0"/>
          </a:p>
          <a:p>
            <a:r>
              <a:rPr lang="en-GB" b="0" dirty="0"/>
              <a:t>---</a:t>
            </a:r>
          </a:p>
          <a:p>
            <a:endParaRPr lang="en-GB" b="0" dirty="0"/>
          </a:p>
          <a:p>
            <a:r>
              <a:rPr lang="en-GB" b="0" dirty="0"/>
              <a:t>Click to reveal the answer to the third and final row practice. </a:t>
            </a:r>
          </a:p>
          <a:p>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13</a:t>
            </a:fld>
            <a:endParaRPr lang="en-GB"/>
          </a:p>
        </p:txBody>
      </p:sp>
    </p:spTree>
    <p:extLst>
      <p:ext uri="{BB962C8B-B14F-4D97-AF65-F5344CB8AC3E}">
        <p14:creationId xmlns:p14="http://schemas.microsoft.com/office/powerpoint/2010/main" val="2382321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we are going to play a full game of pixel bingo, with ten rows of ten pixels. When you think you know what the image is of, shout Bingo! Here we go. </a:t>
            </a:r>
            <a:r>
              <a:rPr lang="en-GB" b="1" dirty="0"/>
              <a:t>What is the image of?</a:t>
            </a:r>
          </a:p>
          <a:p>
            <a:endParaRPr lang="en-GB" b="1" dirty="0"/>
          </a:p>
          <a:p>
            <a:r>
              <a:rPr lang="en-GB" b="1" dirty="0"/>
              <a:t>---</a:t>
            </a:r>
          </a:p>
          <a:p>
            <a:endParaRPr lang="en-GB" b="1" dirty="0"/>
          </a:p>
          <a:p>
            <a:r>
              <a:rPr lang="en-GB" b="0" dirty="0"/>
              <a:t>Ask students to turn over their page and get ready to play a full game of pixel bingo, so that when they think they know what the image is of, they should shout bingo. Click to reveal each line of data until the tenth row is revealed. Ask students what their image is of.</a:t>
            </a:r>
          </a:p>
        </p:txBody>
      </p:sp>
      <p:sp>
        <p:nvSpPr>
          <p:cNvPr id="4" name="Slide Number Placeholder 3"/>
          <p:cNvSpPr>
            <a:spLocks noGrp="1"/>
          </p:cNvSpPr>
          <p:nvPr>
            <p:ph type="sldNum" sz="quarter" idx="5"/>
          </p:nvPr>
        </p:nvSpPr>
        <p:spPr/>
        <p:txBody>
          <a:bodyPr/>
          <a:lstStyle/>
          <a:p>
            <a:fld id="{CBD1EF29-3F2E-4975-A7AA-19B074C76137}" type="slidenum">
              <a:rPr lang="en-GB" smtClean="0"/>
              <a:t>14</a:t>
            </a:fld>
            <a:endParaRPr lang="en-GB"/>
          </a:p>
        </p:txBody>
      </p:sp>
    </p:spTree>
    <p:extLst>
      <p:ext uri="{BB962C8B-B14F-4D97-AF65-F5344CB8AC3E}">
        <p14:creationId xmlns:p14="http://schemas.microsoft.com/office/powerpoint/2010/main" val="3841296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a rocket! </a:t>
            </a:r>
            <a:r>
              <a:rPr lang="en-GB" b="1" dirty="0"/>
              <a:t>Who got it right?</a:t>
            </a:r>
          </a:p>
        </p:txBody>
      </p:sp>
      <p:sp>
        <p:nvSpPr>
          <p:cNvPr id="4" name="Slide Number Placeholder 3"/>
          <p:cNvSpPr>
            <a:spLocks noGrp="1"/>
          </p:cNvSpPr>
          <p:nvPr>
            <p:ph type="sldNum" sz="quarter" idx="5"/>
          </p:nvPr>
        </p:nvSpPr>
        <p:spPr/>
        <p:txBody>
          <a:bodyPr/>
          <a:lstStyle/>
          <a:p>
            <a:fld id="{CBD1EF29-3F2E-4975-A7AA-19B074C76137}" type="slidenum">
              <a:rPr lang="en-GB" smtClean="0"/>
              <a:t>15</a:t>
            </a:fld>
            <a:endParaRPr lang="en-GB"/>
          </a:p>
        </p:txBody>
      </p:sp>
    </p:spTree>
    <p:extLst>
      <p:ext uri="{BB962C8B-B14F-4D97-AF65-F5344CB8AC3E}">
        <p14:creationId xmlns:p14="http://schemas.microsoft.com/office/powerpoint/2010/main" val="3975862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what would happen if we actually didn’t have a 10 x 10 grid of 100 pixels to use to make our image, what if we had fewer, like 25 pixels! </a:t>
            </a:r>
            <a:r>
              <a:rPr lang="en-GB" b="1" dirty="0"/>
              <a:t>How many red squares are there across? </a:t>
            </a:r>
            <a:r>
              <a:rPr lang="en-GB" b="0" dirty="0"/>
              <a:t>Five.</a:t>
            </a:r>
            <a:r>
              <a:rPr lang="en-GB" b="1" dirty="0"/>
              <a:t> How many down? </a:t>
            </a:r>
            <a:r>
              <a:rPr lang="en-GB" b="0" dirty="0"/>
              <a:t>Five.</a:t>
            </a:r>
            <a:r>
              <a:rPr lang="en-GB" b="1" dirty="0"/>
              <a:t> </a:t>
            </a:r>
            <a:r>
              <a:rPr lang="en-GB" dirty="0"/>
              <a:t>So now we have a 5 x 5 grid – 25 pixels in total. </a:t>
            </a:r>
          </a:p>
          <a:p>
            <a:endParaRPr lang="en-GB" dirty="0"/>
          </a:p>
          <a:p>
            <a:r>
              <a:rPr lang="en-GB" dirty="0"/>
              <a:t>---</a:t>
            </a:r>
          </a:p>
          <a:p>
            <a:endParaRPr lang="en-GB" dirty="0"/>
          </a:p>
          <a:p>
            <a:r>
              <a:rPr lang="en-GB" sz="1800" dirty="0">
                <a:effectLst/>
                <a:latin typeface="Verdana" panose="020B0604030504040204" pitchFamily="34" charset="0"/>
                <a:ea typeface="Calibri" panose="020F0502020204030204" pitchFamily="34" charset="0"/>
                <a:cs typeface="Arial" panose="020B0604020202020204" pitchFamily="34" charset="0"/>
              </a:rPr>
              <a:t>Ask the students what would happen if we had less pixels and tried to show this image. Click onto slide 17, and explain that we are going to divide the number of pixels in the image by 4, by making the 10x10 grid into a 5x5 grid. </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16</a:t>
            </a:fld>
            <a:endParaRPr lang="en-GB"/>
          </a:p>
        </p:txBody>
      </p:sp>
    </p:spTree>
    <p:extLst>
      <p:ext uri="{BB962C8B-B14F-4D97-AF65-F5344CB8AC3E}">
        <p14:creationId xmlns:p14="http://schemas.microsoft.com/office/powerpoint/2010/main" val="3449565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now we have five rows across instead of 10. </a:t>
            </a:r>
            <a:r>
              <a:rPr lang="en-GB" b="1" dirty="0"/>
              <a:t>When we take an image of something, what would the image show if we took it in the dark? </a:t>
            </a:r>
            <a:r>
              <a:rPr lang="en-GB" dirty="0"/>
              <a:t>Nothing! Each pixel on an image only shows us something, if light has hit the detector there. If light did hit the detector, then what that pixel looks like is also dependent upon how much light hit the detector. We will shade each of the new 25 pixels with a shade of grey, relative to how much light is in each square. If the whole square is very bright and full of light, we would leave it white. If there is no light in the image (0) and it is completely dark, the new square will appear dark. We call this colour shading, greyscale, as it is a scale of different coloured greys, from light to dark. </a:t>
            </a:r>
            <a:r>
              <a:rPr lang="en-GB" b="1" dirty="0"/>
              <a:t>How many light squares are in the first pixel in the first row? </a:t>
            </a:r>
            <a:r>
              <a:rPr lang="en-GB" b="0" dirty="0"/>
              <a:t>Four</a:t>
            </a:r>
            <a:r>
              <a:rPr lang="en-GB" dirty="0"/>
              <a:t>.</a:t>
            </a:r>
            <a:r>
              <a:rPr lang="en-GB" b="1" dirty="0"/>
              <a:t> And the second pixel in the first row? </a:t>
            </a:r>
            <a:r>
              <a:rPr lang="en-GB" b="0" dirty="0"/>
              <a:t>Three</a:t>
            </a:r>
            <a:r>
              <a:rPr lang="en-GB" dirty="0"/>
              <a:t>. </a:t>
            </a:r>
            <a:r>
              <a:rPr lang="en-GB" b="1" dirty="0"/>
              <a:t>What about the third pixel in the first row? </a:t>
            </a:r>
            <a:r>
              <a:rPr lang="en-GB" b="0" dirty="0"/>
              <a:t>Zero</a:t>
            </a:r>
            <a:r>
              <a:rPr lang="en-GB" dirty="0"/>
              <a:t>. So if we count that up for the whole image, we get this. A new pixel that is completely empty of electrons will stay black, and as more light is in each pixel, we will colour it lighter. Now lets apply our greyscale to the image. </a:t>
            </a:r>
          </a:p>
          <a:p>
            <a:endParaRPr lang="en-GB" dirty="0"/>
          </a:p>
          <a:p>
            <a:r>
              <a:rPr lang="en-GB" dirty="0"/>
              <a:t>---</a:t>
            </a:r>
          </a:p>
          <a:p>
            <a:endParaRPr lang="en-GB" dirty="0"/>
          </a:p>
          <a:p>
            <a:r>
              <a:rPr lang="en-GB" sz="1800" dirty="0">
                <a:effectLst/>
                <a:latin typeface="Verdana" panose="020B0604030504040204" pitchFamily="34" charset="0"/>
                <a:ea typeface="Calibri" panose="020F0502020204030204" pitchFamily="34" charset="0"/>
                <a:cs typeface="Arial" panose="020B0604020202020204" pitchFamily="34" charset="0"/>
              </a:rPr>
              <a:t>Explain that in order to work out what colour the pixel should be, we will need to look at the information in all of the four pixels, and decide what colour they will be, depending on how many of the four pixels are light. Ask the students how many of the four pixels within the first new pixel are light – 4! Continue this with the rest of the pixels in the first row, clicking to reveal the answer each time. The next four rows will reveal with each click. Explain to the students that the colour of the new pixels will correspond to how many light pixels make up the new pixel, and click to reveal the colour gradient key. </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17</a:t>
            </a:fld>
            <a:endParaRPr lang="en-GB"/>
          </a:p>
        </p:txBody>
      </p:sp>
    </p:spTree>
    <p:extLst>
      <p:ext uri="{BB962C8B-B14F-4D97-AF65-F5344CB8AC3E}">
        <p14:creationId xmlns:p14="http://schemas.microsoft.com/office/powerpoint/2010/main" val="413327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Now that we have applied the greyscale colour scaling onto the image, what does it look like? </a:t>
            </a:r>
            <a:r>
              <a:rPr lang="en-GB" dirty="0"/>
              <a:t>It certainly does not look like a rocket!</a:t>
            </a:r>
          </a:p>
          <a:p>
            <a:endParaRPr lang="en-GB" dirty="0"/>
          </a:p>
          <a:p>
            <a:r>
              <a:rPr lang="en-GB" dirty="0"/>
              <a:t>---</a:t>
            </a:r>
          </a:p>
          <a:p>
            <a:endParaRPr lang="en-GB" dirty="0"/>
          </a:p>
          <a:p>
            <a:r>
              <a:rPr lang="en-GB" sz="1800" dirty="0">
                <a:effectLst/>
                <a:latin typeface="Verdana" panose="020B0604030504040204" pitchFamily="34" charset="0"/>
                <a:ea typeface="Calibri" panose="020F0502020204030204" pitchFamily="34" charset="0"/>
                <a:cs typeface="Arial" panose="020B0604020202020204" pitchFamily="34" charset="0"/>
              </a:rPr>
              <a:t>Show the new 5x5 pixel image, with each pixel’s colour mapped onto it. You may wish to ask the students if they think it looks like a rocket, and if not, what they think it looks like? </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18</a:t>
            </a:fld>
            <a:endParaRPr lang="en-GB"/>
          </a:p>
        </p:txBody>
      </p:sp>
    </p:spTree>
    <p:extLst>
      <p:ext uri="{BB962C8B-B14F-4D97-AF65-F5344CB8AC3E}">
        <p14:creationId xmlns:p14="http://schemas.microsoft.com/office/powerpoint/2010/main" val="3381274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we compare our two images side by side, we can see that the fewer pixels we have, the less detail we can see in an image. </a:t>
            </a:r>
            <a:r>
              <a:rPr lang="en-GB" b="1" dirty="0"/>
              <a:t>What do you think would happen if we instead were able to increase the number of pixels in the image?</a:t>
            </a:r>
          </a:p>
          <a:p>
            <a:endParaRPr lang="en-GB" b="1" dirty="0"/>
          </a:p>
          <a:p>
            <a:r>
              <a:rPr lang="en-GB" b="1" dirty="0"/>
              <a:t>---</a:t>
            </a:r>
          </a:p>
          <a:p>
            <a:endParaRPr lang="en-GB" b="1" dirty="0"/>
          </a:p>
          <a:p>
            <a:r>
              <a:rPr lang="en-GB" sz="1800" dirty="0">
                <a:effectLst/>
                <a:latin typeface="Verdana" panose="020B0604030504040204" pitchFamily="34" charset="0"/>
                <a:ea typeface="Calibri" panose="020F0502020204030204" pitchFamily="34" charset="0"/>
                <a:cs typeface="Arial" panose="020B0604020202020204" pitchFamily="34" charset="0"/>
              </a:rPr>
              <a:t>Ask the students to compare the two images. They both have the same information within it, however the one on the left has less pixels, and so the image is not very representative of what we expect to see. </a:t>
            </a:r>
            <a:endParaRPr lang="en-GB" b="1" dirty="0"/>
          </a:p>
        </p:txBody>
      </p:sp>
      <p:sp>
        <p:nvSpPr>
          <p:cNvPr id="4" name="Slide Number Placeholder 3"/>
          <p:cNvSpPr>
            <a:spLocks noGrp="1"/>
          </p:cNvSpPr>
          <p:nvPr>
            <p:ph type="sldNum" sz="quarter" idx="5"/>
          </p:nvPr>
        </p:nvSpPr>
        <p:spPr/>
        <p:txBody>
          <a:bodyPr/>
          <a:lstStyle/>
          <a:p>
            <a:fld id="{CBD1EF29-3F2E-4975-A7AA-19B074C76137}" type="slidenum">
              <a:rPr lang="en-GB" smtClean="0"/>
              <a:t>19</a:t>
            </a:fld>
            <a:endParaRPr lang="en-GB"/>
          </a:p>
        </p:txBody>
      </p:sp>
    </p:spTree>
    <p:extLst>
      <p:ext uri="{BB962C8B-B14F-4D97-AF65-F5344CB8AC3E}">
        <p14:creationId xmlns:p14="http://schemas.microsoft.com/office/powerpoint/2010/main" val="2079186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b="1" baseline="0" dirty="0"/>
              <a:t>What do you think this image is of?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b="1" baseline="0" dirty="0"/>
              <a:t>What if I add more detail to the image? </a:t>
            </a:r>
          </a:p>
          <a:p>
            <a:pPr marL="0" marR="0" lvl="0" indent="0" algn="l" defTabSz="685800" rtl="0" eaLnBrk="1" fontAlgn="auto" latinLnBrk="0" hangingPunct="1">
              <a:lnSpc>
                <a:spcPct val="100000"/>
              </a:lnSpc>
              <a:spcBef>
                <a:spcPts val="0"/>
              </a:spcBef>
              <a:spcAft>
                <a:spcPts val="0"/>
              </a:spcAft>
              <a:buClrTx/>
              <a:buSzTx/>
              <a:buFontTx/>
              <a:buNone/>
              <a:tabLst/>
              <a:defRPr/>
            </a:pPr>
            <a:r>
              <a:rPr lang="en-GB" b="1" baseline="0" dirty="0"/>
              <a:t>What do you think these light spots in the image could be? </a:t>
            </a:r>
            <a:r>
              <a:rPr lang="en-GB" baseline="0" dirty="0"/>
              <a:t>Stars!</a:t>
            </a:r>
          </a:p>
          <a:p>
            <a:pPr marL="0" marR="0" lvl="0" indent="0" algn="l" defTabSz="685800" rtl="0" eaLnBrk="1" fontAlgn="auto" latinLnBrk="0" hangingPunct="1">
              <a:lnSpc>
                <a:spcPct val="100000"/>
              </a:lnSpc>
              <a:spcBef>
                <a:spcPts val="0"/>
              </a:spcBef>
              <a:spcAft>
                <a:spcPts val="0"/>
              </a:spcAft>
              <a:buClrTx/>
              <a:buSzTx/>
              <a:buFontTx/>
              <a:buNone/>
              <a:tabLst/>
              <a:defRPr/>
            </a:pPr>
            <a:r>
              <a:rPr lang="en-GB" baseline="0" dirty="0"/>
              <a:t>This is an image of the Dumbbell Nebula in space. It is a huge cloud of gas and dust over 1200 light years away from Earth. The Dumbbell Nebula is the remnants of a dying star, that has shed it’s outer layers into space in a dramatic ending of it’s lifecycle. It is currently thought that our Sun could produce a similar nebula when it reaches the end of it’s lifecycle in 5 billion years. At the end of this session, you will be able to use real space data to make your own image of the Dumbbell Nebula!</a:t>
            </a:r>
          </a:p>
          <a:p>
            <a:pPr marL="0" marR="0" lvl="0" indent="0" algn="l" defTabSz="685800" rtl="0" eaLnBrk="1" fontAlgn="auto" latinLnBrk="0" hangingPunct="1">
              <a:lnSpc>
                <a:spcPct val="100000"/>
              </a:lnSpc>
              <a:spcBef>
                <a:spcPts val="0"/>
              </a:spcBef>
              <a:spcAft>
                <a:spcPts val="0"/>
              </a:spcAft>
              <a:buClrTx/>
              <a:buSzTx/>
              <a:buFontTx/>
              <a:buNone/>
              <a:tabLst/>
              <a:defRPr/>
            </a:pPr>
            <a:r>
              <a:rPr lang="en-GB" b="1" baseline="0" dirty="0"/>
              <a:t>Why don’t we see space like this with our own eyes? </a:t>
            </a:r>
            <a:r>
              <a:rPr lang="en-GB" baseline="0" dirty="0"/>
              <a:t>Everything is too far away, and our eyes can’t see lots of detail from that far away!</a:t>
            </a:r>
          </a:p>
          <a:p>
            <a:pPr marL="0" marR="0" lvl="0" indent="0" algn="l" defTabSz="685800" rtl="0" eaLnBrk="1" fontAlgn="auto" latinLnBrk="0" hangingPunct="1">
              <a:lnSpc>
                <a:spcPct val="100000"/>
              </a:lnSpc>
              <a:spcBef>
                <a:spcPts val="0"/>
              </a:spcBef>
              <a:spcAft>
                <a:spcPts val="0"/>
              </a:spcAft>
              <a:buClrTx/>
              <a:buSzTx/>
              <a:buFontTx/>
              <a:buNone/>
              <a:tabLst/>
              <a:defRPr/>
            </a:pPr>
            <a:r>
              <a:rPr lang="en-GB" b="1" baseline="0" dirty="0"/>
              <a:t>How do we get these detailed images of space? </a:t>
            </a:r>
            <a:r>
              <a:rPr lang="en-GB" baseline="0" dirty="0"/>
              <a:t>We use telescopes on the ground and satellites in space to take images, that have a much better resolution than our eyes have. Resolution is the measure of how much detail you can see in an image, the more detail you can see, the higher the resolution of the image.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baseline="0" dirty="0"/>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baseline="0" dirty="0"/>
              <a:t>Go to slide 2, and increase the resolution of the image, starting with a 10 x 10 pixel grid image, then click to add more pixels in. Ask the student’s if they have any new guesses each time. After 4 clicks the image should show the full resolution of the image. Reassure students that they are not supposed to know the answer to the question, and ask students if they can identify anything in the picture, pointing at the stars. Explain that this is an image of the Dumbbell Nebula – a cloud of gas and dust that is the remnants of a dying star. Explain that at the end of the session, the students will make their own images of the Dumbbell Nebula. Ask the students why we cannot see space like this with our own eyes, and how we might get images of space. Explain that objects in space are much, much too far away for our eyes to get any detail from, and so we can use telescopes on the ground and satellites in space to take detailed images for us. Introduce the idea that resolution is the measure of how much detail you can see in an image, the higher the resolution the more detail you can see. </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a:t>
            </a:fld>
            <a:endParaRPr lang="en-GB"/>
          </a:p>
        </p:txBody>
      </p:sp>
    </p:spTree>
    <p:extLst>
      <p:ext uri="{BB962C8B-B14F-4D97-AF65-F5344CB8AC3E}">
        <p14:creationId xmlns:p14="http://schemas.microsoft.com/office/powerpoint/2010/main" val="1523535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have an example of what would happen if we increased the number of pixels in an image. Mario has gone through a lot of changes since he first appeared in Nintendo’s video games back in the 1980s. Since they did not have the capability of modern day video games, the very first Mario character was created out of a grid of only 16x16 pixels. This is why he was given a moustache, the developers did not have enough space to give him a proper mouth, so they gave him a moustache instead! </a:t>
            </a:r>
            <a:r>
              <a:rPr lang="en-GB" b="1" dirty="0"/>
              <a:t>What details can you see emerge as Mario was created using more and more pixels?</a:t>
            </a:r>
          </a:p>
          <a:p>
            <a:endParaRPr lang="en-GB" b="1" dirty="0"/>
          </a:p>
          <a:p>
            <a:r>
              <a:rPr lang="en-GB" b="1" dirty="0"/>
              <a:t>---</a:t>
            </a:r>
          </a:p>
          <a:p>
            <a:endParaRPr lang="en-GB" b="1" dirty="0"/>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Ask students if we lose details when we reduce the number of pixels, what might happen if we have more pixels available when creating an image? We can gain more details! Use the example of the character Mario’s evolution over time, as versions of him were created with more pixels. Ask the students what details we can see in the newer versions, compared to the older versions.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You may wish to mention that there are some AI algorithms that can predict and artificially create more pixels in an image, to improve the resolution and make them less pixelated/blurry.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b="1" dirty="0"/>
          </a:p>
        </p:txBody>
      </p:sp>
      <p:sp>
        <p:nvSpPr>
          <p:cNvPr id="4" name="Slide Number Placeholder 3"/>
          <p:cNvSpPr>
            <a:spLocks noGrp="1"/>
          </p:cNvSpPr>
          <p:nvPr>
            <p:ph type="sldNum" sz="quarter" idx="5"/>
          </p:nvPr>
        </p:nvSpPr>
        <p:spPr/>
        <p:txBody>
          <a:bodyPr/>
          <a:lstStyle/>
          <a:p>
            <a:fld id="{CBD1EF29-3F2E-4975-A7AA-19B074C76137}" type="slidenum">
              <a:rPr lang="en-GB" smtClean="0"/>
              <a:t>20</a:t>
            </a:fld>
            <a:endParaRPr lang="en-GB"/>
          </a:p>
        </p:txBody>
      </p:sp>
    </p:spTree>
    <p:extLst>
      <p:ext uri="{BB962C8B-B14F-4D97-AF65-F5344CB8AC3E}">
        <p14:creationId xmlns:p14="http://schemas.microsoft.com/office/powerpoint/2010/main" val="18965930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let’s look at a space example! The first image shows Pluto and its moon Charon, taken by NASA’s New Horizons spacecraft in April 2015, from a distance of 71 million miles away, and the resolution of these images increase as the spacecraft got closer and closer. The final image was taken when the spacecraft was only 280,000 miles away from Pluto. We can now clearly see the details on Pluto’s surface, such as ice sheets, mountain ranges and impact craters. We can tell how old or new the surface is, depending on how many craters are present. Newer surface has less impact craters, because new ground has covered up the more ancient craters.</a:t>
            </a:r>
          </a:p>
          <a:p>
            <a:endParaRPr lang="en-GB" dirty="0"/>
          </a:p>
          <a:p>
            <a:r>
              <a:rPr lang="en-GB" dirty="0"/>
              <a:t>---</a:t>
            </a:r>
          </a:p>
          <a:p>
            <a:endParaRPr lang="en-GB" dirty="0"/>
          </a:p>
          <a:p>
            <a:pPr>
              <a:lnSpc>
                <a:spcPct val="107000"/>
              </a:lnSpc>
              <a:spcAft>
                <a:spcPts val="800"/>
              </a:spcAft>
            </a:pPr>
            <a:endParaRPr lang="en-GB" sz="900" dirty="0">
              <a:effectLst/>
              <a:latin typeface="Calibri" panose="020F050202020403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Click onto slide 22 to show students how detail in space imagery is important for us to identify key features. Explain that the images here were taken by NASA’s New Horizon spacecraft, on its approach to Pluto in 2015. As it approached Pluto, the detail in the image becomes clearer and clearer. Explain that the final image has twice the resolution than the previous image before it. </a:t>
            </a:r>
            <a:endParaRPr lang="en-GB" b="1"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21</a:t>
            </a:fld>
            <a:endParaRPr lang="en-GB"/>
          </a:p>
        </p:txBody>
      </p:sp>
    </p:spTree>
    <p:extLst>
      <p:ext uri="{BB962C8B-B14F-4D97-AF65-F5344CB8AC3E}">
        <p14:creationId xmlns:p14="http://schemas.microsoft.com/office/powerpoint/2010/main" val="2592984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We know that telescopes and satellites can look outwards and view all of these things in space, but we can also use satellites to take images of the Earth. </a:t>
            </a:r>
          </a:p>
          <a:p>
            <a:r>
              <a:rPr lang="en-GB" b="1" dirty="0"/>
              <a:t>What things on Earth do you think we use these satellite images to see?</a:t>
            </a:r>
          </a:p>
          <a:p>
            <a:endParaRPr lang="en-GB" dirty="0"/>
          </a:p>
          <a:p>
            <a:pPr>
              <a:lnSpc>
                <a:spcPct val="115000"/>
              </a:lnSpc>
              <a:spcBef>
                <a:spcPts val="600"/>
              </a:spcBef>
              <a:spcAft>
                <a:spcPts val="600"/>
              </a:spcAft>
            </a:pPr>
            <a:r>
              <a:rPr lang="en-GB" sz="1800" dirty="0">
                <a:effectLst/>
                <a:latin typeface="Verdana" panose="020B0604030504040204" pitchFamily="34" charset="0"/>
                <a:ea typeface="Arial" panose="020B0604020202020204" pitchFamily="34" charset="0"/>
              </a:rPr>
              <a:t>Taking images using satellites in space can help us to forecast the weather and track storms and rain patterns, like Hurricane Irma on the Bahamas. We can also track other natural disasters, such as flooding, volcanic eruptions, and wildfires, like this one in Spain. We can also track the migration patterns of wildlife, or monitor habitat change, for example the British Antarctic Survey counted whale populations using satellite imagery. Satellites can also tell us a lot about climate change, giving important information on deforestation, ice coverage, air quality, pollution, and coastal erosion, and we can use satellite imagery to find hidden archaeological sites. We can learn a lot about the oceans, including temperatures and what the seafloor looks like, and we can assess how our cities and infrastructure has changed, and even spot some famous landmarks from space. </a:t>
            </a:r>
            <a:endParaRPr lang="en-GB" sz="1800" dirty="0">
              <a:effectLst/>
              <a:latin typeface="Arial" panose="020B0604020202020204" pitchFamily="34" charset="0"/>
              <a:ea typeface="Arial" panose="020B0604020202020204" pitchFamily="34" charset="0"/>
            </a:endParaRPr>
          </a:p>
          <a:p>
            <a:endParaRPr lang="en-GB" dirty="0"/>
          </a:p>
          <a:p>
            <a:r>
              <a:rPr lang="en-GB" dirty="0"/>
              <a:t>---</a:t>
            </a:r>
          </a:p>
          <a:p>
            <a:r>
              <a:rPr lang="en-GB" dirty="0"/>
              <a:t>Ask the students to discuss what things satellites can see on Earth, besides what they can see out in space. Take in some contributions after a moment, and then click to display some of the ideas given, including weather, natural disasters, wildlife, surveillance, </a:t>
            </a:r>
            <a:r>
              <a:rPr lang="en-GB" dirty="0" err="1"/>
              <a:t>cimate</a:t>
            </a:r>
            <a:r>
              <a:rPr lang="en-GB" dirty="0"/>
              <a:t> change, </a:t>
            </a:r>
            <a:r>
              <a:rPr lang="en-GB" dirty="0" err="1"/>
              <a:t>archeological</a:t>
            </a:r>
            <a:r>
              <a:rPr lang="en-GB" dirty="0"/>
              <a:t> sites, oceanography, </a:t>
            </a:r>
            <a:r>
              <a:rPr lang="en-GB" dirty="0" err="1"/>
              <a:t>agriluture</a:t>
            </a:r>
            <a:r>
              <a:rPr lang="en-GB" dirty="0"/>
              <a:t> and urban cities. The bottom left image on the slide shows a wildfire in Salamanca, Spain in July 2022. The top right image shows a whale spotted from space, in a technique used by the British Antarctic Survey to count whale populations in remote locations. The bottom right images shows Hurricane Irma in the Bahamas in 2017. </a:t>
            </a:r>
          </a:p>
          <a:p>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22</a:t>
            </a:fld>
            <a:endParaRPr lang="en-GB"/>
          </a:p>
        </p:txBody>
      </p:sp>
    </p:spTree>
    <p:extLst>
      <p:ext uri="{BB962C8B-B14F-4D97-AF65-F5344CB8AC3E}">
        <p14:creationId xmlns:p14="http://schemas.microsoft.com/office/powerpoint/2010/main" val="3840841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600"/>
              </a:spcBef>
              <a:spcAft>
                <a:spcPts val="600"/>
              </a:spcAft>
            </a:pPr>
            <a:r>
              <a:rPr lang="en-GB" sz="1800" dirty="0">
                <a:effectLst/>
                <a:latin typeface="Verdana" panose="020B0604030504040204" pitchFamily="34" charset="0"/>
                <a:ea typeface="Arial" panose="020B0604020202020204" pitchFamily="34" charset="0"/>
              </a:rPr>
              <a:t>You are now going to try to match up some low-resolution satellite images, to their high-resolution counterparts. Each high-resolution image has a letter within in, so when you match them up, you are given a location of each letter. There are more high-resolution images than low resolution, so not every letter will match a location. On the back of the worksheet, you will match the four descriptions to the images, in order to spell a four-letter space themed word. Once you have got this, you can have a go at the extension activity. </a:t>
            </a:r>
            <a:endParaRPr lang="en-GB" sz="1800" dirty="0">
              <a:effectLst/>
              <a:latin typeface="Arial" panose="020B0604020202020204" pitchFamily="34" charset="0"/>
              <a:ea typeface="Arial" panose="020B0604020202020204" pitchFamily="34" charset="0"/>
            </a:endParaRPr>
          </a:p>
          <a:p>
            <a:r>
              <a:rPr lang="en-GB" b="1" dirty="0"/>
              <a:t>What was the secret space word</a:t>
            </a:r>
            <a:r>
              <a:rPr lang="en-GB" dirty="0"/>
              <a:t>? JWST! </a:t>
            </a:r>
            <a:r>
              <a:rPr lang="en-GB" b="1" dirty="0"/>
              <a:t>Was it hard trying to identify the features in the images? What made it difficult? </a:t>
            </a:r>
            <a:r>
              <a:rPr lang="en-GB" dirty="0"/>
              <a:t>The images were small, but they were also in greyscale, so some details such as sandy beaches, winding rivers, and green fields, might have been hard to identify. </a:t>
            </a:r>
            <a:r>
              <a:rPr lang="en-GB" b="1" dirty="0"/>
              <a:t>What else could we do to improve our image, to be able to identify features better? </a:t>
            </a:r>
            <a:r>
              <a:rPr lang="en-GB" dirty="0"/>
              <a:t>Add colour!</a:t>
            </a:r>
          </a:p>
          <a:p>
            <a:endParaRPr lang="en-GB" dirty="0"/>
          </a:p>
          <a:p>
            <a:r>
              <a:rPr lang="en-GB" dirty="0"/>
              <a:t>---</a:t>
            </a:r>
          </a:p>
          <a:p>
            <a:endParaRPr lang="en-GB" dirty="0"/>
          </a:p>
          <a:p>
            <a:r>
              <a:rPr lang="en-GB" dirty="0"/>
              <a:t>Hand out Worksheet 2: A Message from Space. Explain that the students will need to identify the letter in the low-resolution images, by matching them to their high-resolution counterpart. Once they have done this, they will have a location matched to a letter. On the reverse of the worksheet they will need to match up the travel guide descriptions to one of the images, in order to spell a space-themed word they have come across in this session. The word they will find should be JWST.  There is also an extension for the students to write their own description of one of the leftover images. Once they have completed the tasks, ask the students if they found it difficult to identify the features in the images, and if so why? Explain that because the images are in greyscale, some features are harder to spot, such as green fields and trees, and sandy beaches. Ask the students how we could improve the images – by adding colour. </a:t>
            </a:r>
          </a:p>
        </p:txBody>
      </p:sp>
      <p:sp>
        <p:nvSpPr>
          <p:cNvPr id="4" name="Slide Number Placeholder 3"/>
          <p:cNvSpPr>
            <a:spLocks noGrp="1"/>
          </p:cNvSpPr>
          <p:nvPr>
            <p:ph type="sldNum" sz="quarter" idx="5"/>
          </p:nvPr>
        </p:nvSpPr>
        <p:spPr/>
        <p:txBody>
          <a:bodyPr/>
          <a:lstStyle/>
          <a:p>
            <a:fld id="{CBD1EF29-3F2E-4975-A7AA-19B074C76137}" type="slidenum">
              <a:rPr lang="en-GB" smtClean="0"/>
              <a:t>23</a:t>
            </a:fld>
            <a:endParaRPr lang="en-GB"/>
          </a:p>
        </p:txBody>
      </p:sp>
    </p:spTree>
    <p:extLst>
      <p:ext uri="{BB962C8B-B14F-4D97-AF65-F5344CB8AC3E}">
        <p14:creationId xmlns:p14="http://schemas.microsoft.com/office/powerpoint/2010/main" val="38812270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t>In order to make a colour image, we need to take multiple images of a scene. Each image has a filter, that blocks all colour of light from getting to the detector, besides the colour we want.</a:t>
            </a:r>
          </a:p>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effectLst/>
                <a:latin typeface="Verdana" panose="020B0604030504040204" pitchFamily="34" charset="0"/>
                <a:ea typeface="Arial" panose="020B0604020202020204" pitchFamily="34" charset="0"/>
              </a:rPr>
              <a:t>How does the world look through the light filters?</a:t>
            </a: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t>In the top image, we can see that red, green and blue filters were used. These images are then processed and coloured with their respective colours, and then merged together to get a full colour image. </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b="1" dirty="0"/>
              <a:t>What happens when we mix red, green and blue paint? </a:t>
            </a:r>
            <a:r>
              <a:rPr lang="en-GB" sz="900" b="0" dirty="0"/>
              <a:t>We get a dark brown colour usually. This is the opposite with light. When you combine different types of light, you actually get white! So instead of getting a dark brown smudge when we combine space images together, we actually get lighter images, filled with different colours. </a:t>
            </a:r>
            <a:endParaRPr lang="en-GB" sz="900" dirty="0"/>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t>The image below shows a set of 7 images of a galaxy, NGC 1512, taken using 7 different coloured light filters, including ultraviolet and infrared. Sometimes, we can take more filter images and merge them, to get even more detail! So how do we get these colours?</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t>---</a:t>
            </a:r>
          </a:p>
          <a:p>
            <a:endParaRPr lang="en-GB" dirty="0"/>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Explain to the students that to get a colour space image, we actually need to take three separate images using different colour filters. Explain that the filters only allow certain types of light through. Ask students what happens when you mix red, green and blue paints together, what colour do you get? Usually some dark brown colour. Explain that light actually does the opposite, when you mix red, blue and green coloured light together, you get white light! Explain that when we merge the individual coloured images, we get a much more colourful and lighter image.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24</a:t>
            </a:fld>
            <a:endParaRPr lang="en-GB"/>
          </a:p>
        </p:txBody>
      </p:sp>
    </p:spTree>
    <p:extLst>
      <p:ext uri="{BB962C8B-B14F-4D97-AF65-F5344CB8AC3E}">
        <p14:creationId xmlns:p14="http://schemas.microsoft.com/office/powerpoint/2010/main" val="1283333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0" dirty="0">
                <a:effectLst/>
                <a:latin typeface="Verdana" panose="020B0604030504040204" pitchFamily="34" charset="0"/>
                <a:ea typeface="Calibri" panose="020F0502020204030204" pitchFamily="34" charset="0"/>
                <a:cs typeface="Arial" panose="020B0604020202020204" pitchFamily="34" charset="0"/>
              </a:rPr>
              <a:t>Optional Activity</a:t>
            </a:r>
          </a:p>
          <a:p>
            <a:pPr>
              <a:lnSpc>
                <a:spcPct val="107000"/>
              </a:lnSpc>
              <a:spcAft>
                <a:spcPts val="800"/>
              </a:spcAft>
            </a:pPr>
            <a:endParaRPr lang="en-GB" sz="1800" b="0" dirty="0">
              <a:effectLst/>
              <a:latin typeface="Verdana" panose="020B060403050404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0" dirty="0">
                <a:effectLst/>
                <a:latin typeface="Verdana" panose="020B0604030504040204" pitchFamily="34" charset="0"/>
                <a:ea typeface="Calibri" panose="020F0502020204030204" pitchFamily="34" charset="0"/>
                <a:cs typeface="Arial" panose="020B0604020202020204" pitchFamily="34" charset="0"/>
              </a:rPr>
              <a:t>We are now going to have a go at seeing this in action, by making a Newton spinner, or light spinner! You need to follow the instructions in order to make your spinner.</a:t>
            </a:r>
          </a:p>
          <a:p>
            <a:pPr>
              <a:lnSpc>
                <a:spcPct val="107000"/>
              </a:lnSpc>
              <a:spcAft>
                <a:spcPts val="800"/>
              </a:spcAft>
            </a:pPr>
            <a:endParaRPr lang="en-GB" sz="1800" b="0" dirty="0">
              <a:effectLst/>
              <a:latin typeface="Verdana" panose="020B0604030504040204" pitchFamily="34" charset="0"/>
              <a:ea typeface="Calibri" panose="020F0502020204030204" pitchFamily="34" charset="0"/>
              <a:cs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Tx/>
              <a:buNone/>
              <a:tabLst/>
              <a:defRPr/>
            </a:pPr>
            <a:r>
              <a:rPr lang="en-GB" sz="1800" b="1" dirty="0">
                <a:effectLst/>
                <a:latin typeface="Verdana" panose="020B0604030504040204" pitchFamily="34" charset="0"/>
                <a:ea typeface="Calibri" panose="020F0502020204030204" pitchFamily="34" charset="0"/>
                <a:cs typeface="Arial" panose="020B0604020202020204" pitchFamily="34" charset="0"/>
              </a:rPr>
              <a:t>What happens when the spinner turns really fast? </a:t>
            </a:r>
            <a:r>
              <a:rPr lang="en-GB" sz="1800" dirty="0">
                <a:effectLst/>
                <a:latin typeface="Verdana" panose="020B0604030504040204" pitchFamily="34" charset="0"/>
                <a:ea typeface="Calibri" panose="020F0502020204030204" pitchFamily="34" charset="0"/>
                <a:cs typeface="Arial" panose="020B0604020202020204" pitchFamily="34" charset="0"/>
              </a:rPr>
              <a:t>The colours merge to form a white/grey blur. This is because the colours are moving so fast our eyes cannot distinguish them, so they merge the light together to form white light.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b="1" dirty="0">
              <a:effectLst/>
              <a:latin typeface="Verdana" panose="020B060403050404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Verdana" panose="020B0604030504040204" pitchFamily="34" charset="0"/>
                <a:ea typeface="Calibri" panose="020F0502020204030204" pitchFamily="34" charset="0"/>
                <a:cs typeface="Arial" panose="020B0604020202020204" pitchFamily="34" charset="0"/>
              </a:rPr>
              <a:t>---</a:t>
            </a:r>
          </a:p>
          <a:p>
            <a:pPr>
              <a:lnSpc>
                <a:spcPct val="107000"/>
              </a:lnSpc>
              <a:spcAft>
                <a:spcPts val="800"/>
              </a:spcAft>
            </a:pPr>
            <a:endParaRPr lang="en-GB" sz="1800" b="1" dirty="0">
              <a:effectLst/>
              <a:latin typeface="Verdana" panose="020B060403050404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b="1" dirty="0">
                <a:effectLst/>
                <a:latin typeface="Verdana" panose="020B0604030504040204" pitchFamily="34" charset="0"/>
                <a:ea typeface="Calibri" panose="020F0502020204030204" pitchFamily="34" charset="0"/>
                <a:cs typeface="Arial" panose="020B0604020202020204" pitchFamily="34" charset="0"/>
              </a:rPr>
              <a:t>Hand out Light spinner instructions </a:t>
            </a:r>
            <a:r>
              <a:rPr lang="en-GB" sz="1800" dirty="0">
                <a:effectLst/>
                <a:latin typeface="Verdana" panose="020B0604030504040204" pitchFamily="34" charset="0"/>
                <a:ea typeface="Calibri" panose="020F0502020204030204" pitchFamily="34" charset="0"/>
                <a:cs typeface="Arial" panose="020B0604020202020204" pitchFamily="34" charset="0"/>
              </a:rPr>
              <a:t>– 1 per pair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Hand out Light Spinner templates, card, string, glue, scissors, and colouring pencils for each student.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Ask students to follow the instructions on the worksheet, to create their light spinner. They will need to cut out the paper spinner template and card if this has not already been prepared in advance. They may also require assistance in poking holes through the centre of the spinners, and threading the string through.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If you have pre-made light spinners, explain to the students the significance of the colours on the spinner, and demonstrate how to make the spinner turn by winding up the string and pulling it apart.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Ask the students what happens when the spinner turns. The colours merge to form a white/grey blur. Explain that this is because the colours are moving so fast our eyes cannot distinguish them, so they merge the light together to form white light.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25</a:t>
            </a:fld>
            <a:endParaRPr lang="en-GB"/>
          </a:p>
        </p:txBody>
      </p:sp>
    </p:spTree>
    <p:extLst>
      <p:ext uri="{BB962C8B-B14F-4D97-AF65-F5344CB8AC3E}">
        <p14:creationId xmlns:p14="http://schemas.microsoft.com/office/powerpoint/2010/main" val="1735374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When we view our images on a computer screen, each pixel is given a colour. This colour is decided using something called the RGB model, where it has a value for red, green and blue, taken from the three filters that merge together to make it. </a:t>
            </a:r>
          </a:p>
          <a:p>
            <a:endParaRPr lang="en-GB" b="0" dirty="0"/>
          </a:p>
          <a:p>
            <a:r>
              <a:rPr lang="en-GB" b="0" dirty="0"/>
              <a:t>Each of the red, green, and blue channels are given a value from 0 to 255, so there are 256 different intensities for each colour. </a:t>
            </a:r>
            <a:r>
              <a:rPr lang="en-GB" b="1" dirty="0"/>
              <a:t>How many total possible colours would there be? </a:t>
            </a:r>
            <a:r>
              <a:rPr lang="en-GB" dirty="0"/>
              <a:t>(256 x 256 x 256 = </a:t>
            </a:r>
            <a:r>
              <a:rPr lang="en-GB" b="0" i="0" dirty="0">
                <a:solidFill>
                  <a:srgbClr val="151F28"/>
                </a:solidFill>
                <a:effectLst/>
                <a:latin typeface="DisplayRegular"/>
              </a:rPr>
              <a:t>16,777,216 different colours!) There are almost 17 million colours we can make using the RBG model. </a:t>
            </a:r>
          </a:p>
          <a:p>
            <a:endParaRPr lang="en-GB" b="0" i="0" dirty="0">
              <a:solidFill>
                <a:srgbClr val="151F28"/>
              </a:solidFill>
              <a:effectLst/>
              <a:latin typeface="DisplayRegular"/>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b="1" dirty="0"/>
              <a:t>How many colours do you think humans can see on average? </a:t>
            </a:r>
            <a:r>
              <a:rPr lang="en-GB" b="0" dirty="0"/>
              <a:t>We can see around 10 million different colours!</a:t>
            </a:r>
            <a:endParaRPr lang="en-GB" b="1" dirty="0"/>
          </a:p>
          <a:p>
            <a:r>
              <a:rPr lang="en-GB" b="0" i="0" dirty="0">
                <a:solidFill>
                  <a:srgbClr val="151F28"/>
                </a:solidFill>
                <a:effectLst/>
                <a:latin typeface="DisplayRegular"/>
              </a:rPr>
              <a:t>What is interesting about this, is that our eyes can only distinguish 10 million colours, which means almost 7 million colours in the RGB model look the same to us! </a:t>
            </a:r>
          </a:p>
          <a:p>
            <a:endParaRPr lang="en-GB" b="0" i="0" dirty="0">
              <a:solidFill>
                <a:srgbClr val="151F28"/>
              </a:solidFill>
              <a:effectLst/>
              <a:latin typeface="DisplayRegular"/>
            </a:endParaRPr>
          </a:p>
          <a:p>
            <a:r>
              <a:rPr lang="en-GB" b="0" i="0" dirty="0">
                <a:solidFill>
                  <a:srgbClr val="151F28"/>
                </a:solidFill>
                <a:effectLst/>
                <a:latin typeface="DisplayRegular"/>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Verdana" panose="020B0604030504040204" pitchFamily="34" charset="0"/>
                <a:ea typeface="Calibri" panose="020F0502020204030204" pitchFamily="34" charset="0"/>
                <a:cs typeface="Arial" panose="020B0604020202020204" pitchFamily="34" charset="0"/>
              </a:rPr>
              <a:t>Explain to the students that colour in a pixel can be represented by the RGB model, where each pixel contains three values: red, green and blue. Each of these colours has a value from 0 to 255, meaning 256 different possible intensities. Ask the students how many total possible colours there would be (256x256x256 = 16,777,216 colours). Ask the students how many colours they think humans can see – 10 million! So we can see less colours than the RGB model gives us. </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26</a:t>
            </a:fld>
            <a:endParaRPr lang="en-GB"/>
          </a:p>
        </p:txBody>
      </p:sp>
    </p:spTree>
    <p:extLst>
      <p:ext uri="{BB962C8B-B14F-4D97-AF65-F5344CB8AC3E}">
        <p14:creationId xmlns:p14="http://schemas.microsoft.com/office/powerpoint/2010/main" val="24452286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What colour is described the following RGB value? </a:t>
            </a:r>
            <a:r>
              <a:rPr lang="en-GB" dirty="0"/>
              <a:t>You have nothing in the red channel, nothing in the green channel, and 255 in the blue channel! </a:t>
            </a:r>
          </a:p>
          <a:p>
            <a:endParaRPr lang="en-GB" dirty="0"/>
          </a:p>
          <a:p>
            <a:r>
              <a:rPr lang="en-GB" dirty="0"/>
              <a:t>Our colour would be blue!</a:t>
            </a:r>
          </a:p>
          <a:p>
            <a:endParaRPr lang="en-GB" dirty="0"/>
          </a:p>
          <a:p>
            <a:r>
              <a:rPr lang="en-GB" b="1" dirty="0"/>
              <a:t>What would the red and green colour value be? </a:t>
            </a:r>
            <a:r>
              <a:rPr lang="en-GB" dirty="0"/>
              <a:t>Red – (255, 0, 0), Green – (0, 255, 0)</a:t>
            </a:r>
          </a:p>
          <a:p>
            <a:endParaRPr lang="en-GB" dirty="0"/>
          </a:p>
          <a:p>
            <a:r>
              <a:rPr lang="en-GB" dirty="0"/>
              <a:t>---</a:t>
            </a:r>
          </a:p>
          <a:p>
            <a:endParaRPr lang="en-GB" dirty="0"/>
          </a:p>
          <a:p>
            <a:pPr marL="0" marR="0" lvl="0" indent="0" algn="l" defTabSz="685800" rtl="0" eaLnBrk="1" fontAlgn="auto" latinLnBrk="0" hangingPunct="1">
              <a:lnSpc>
                <a:spcPct val="107000"/>
              </a:lnSpc>
              <a:spcBef>
                <a:spcPts val="0"/>
              </a:spcBef>
              <a:spcAft>
                <a:spcPts val="800"/>
              </a:spcAft>
              <a:buClrTx/>
              <a:buSzTx/>
              <a:buFontTx/>
              <a:buNone/>
              <a:tabLst/>
              <a:defRPr/>
            </a:pPr>
            <a:r>
              <a:rPr lang="en-GB" sz="1800" dirty="0">
                <a:effectLst/>
                <a:latin typeface="Verdana" panose="020B0604030504040204" pitchFamily="34" charset="0"/>
                <a:ea typeface="Calibri" panose="020F0502020204030204" pitchFamily="34" charset="0"/>
                <a:cs typeface="Arial" panose="020B0604020202020204" pitchFamily="34" charset="0"/>
              </a:rPr>
              <a:t>For each of the following slides, ask the students to guess the colour from the RGB values shown. The first number in the string relates to the red channel, the second number relates to the green channel, and the third relates to the blue channel. You may wish to get the students to practice making these colours digitally – RBG colouring is available through software such as Microsoft Word and Paint, where the students can create shapes like a circle and colour them in using the fill tool. The Digital Colour Meter app available as standard on Mac operating systems also allows you to find the RGB value of any pixel on your screen, which you may wish to let students explore. For slide 28, the correct colour shown is Blue, as only the blue channel has a value in. This is the maximum value, and so this is the purest blue you can get using the RGB colour model. You may wish to ask the students what they think the values for the red and green colours might be. The red is (255, 0, 0), and the green is (0, 255, 0).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l" defTabSz="685800" rtl="0" eaLnBrk="1" fontAlgn="auto" latinLnBrk="0" hangingPunct="1">
              <a:lnSpc>
                <a:spcPct val="107000"/>
              </a:lnSpc>
              <a:spcBef>
                <a:spcPts val="0"/>
              </a:spcBef>
              <a:spcAft>
                <a:spcPts val="800"/>
              </a:spcAft>
              <a:buClrTx/>
              <a:buSzTx/>
              <a:buFontTx/>
              <a:buNone/>
              <a:tabLst/>
              <a:defRPr/>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27</a:t>
            </a:fld>
            <a:endParaRPr lang="en-GB"/>
          </a:p>
        </p:txBody>
      </p:sp>
    </p:spTree>
    <p:extLst>
      <p:ext uri="{BB962C8B-B14F-4D97-AF65-F5344CB8AC3E}">
        <p14:creationId xmlns:p14="http://schemas.microsoft.com/office/powerpoint/2010/main" val="18450260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What colour is described the following RGB value? </a:t>
            </a:r>
            <a:r>
              <a:rPr lang="en-GB" dirty="0"/>
              <a:t>You have nothing in the blue channel, and 255 in the red and green channel! </a:t>
            </a:r>
          </a:p>
          <a:p>
            <a:endParaRPr lang="en-GB" dirty="0"/>
          </a:p>
          <a:p>
            <a:r>
              <a:rPr lang="en-GB" dirty="0"/>
              <a:t>Our colour would be yellow!</a:t>
            </a:r>
            <a:endParaRPr lang="en-GB" sz="900" dirty="0">
              <a:effectLst/>
              <a:latin typeface="Verdana" panose="020B0604030504040204" pitchFamily="34" charset="0"/>
              <a:ea typeface="Calibri" panose="020F0502020204030204" pitchFamily="34" charset="0"/>
              <a:cs typeface="Arial" panose="020B0604020202020204" pitchFamily="34" charset="0"/>
            </a:endParaRP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a:t>
            </a: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For each of the following slides, ask the students to guess the colour from the RGB values shown. The first number in the string relates to the red channel, the second number relates to the green channel, and the third relates to the blue channel. You may wish to get the students to practice making these colours digitally – RBG colouring is available through software such as Microsoft Word and Paint, where the students can create shapes like a circle and colour them in using the fill tool. The Digital Colour Meter app available as standard on Mac operating systems also allows you to find the RGB value of any pixel on your screen, which you may wish to let students explore. For slide 29, the correct colour shown is Yellow, since it is an exact mix of red and green.</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28</a:t>
            </a:fld>
            <a:endParaRPr lang="en-GB"/>
          </a:p>
        </p:txBody>
      </p:sp>
    </p:spTree>
    <p:extLst>
      <p:ext uri="{BB962C8B-B14F-4D97-AF65-F5344CB8AC3E}">
        <p14:creationId xmlns:p14="http://schemas.microsoft.com/office/powerpoint/2010/main" val="16151290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What colour is described the following RGB value? </a:t>
            </a:r>
            <a:r>
              <a:rPr lang="en-GB" dirty="0"/>
              <a:t>You have lots more light in the green and blue channels, and much less in the red channel!</a:t>
            </a:r>
          </a:p>
          <a:p>
            <a:endParaRPr lang="en-GB" dirty="0"/>
          </a:p>
          <a:p>
            <a:r>
              <a:rPr lang="en-GB" dirty="0"/>
              <a:t>Our colour would be Turquoise!</a:t>
            </a:r>
            <a:endParaRPr lang="en-GB" sz="900" dirty="0">
              <a:effectLst/>
              <a:latin typeface="Verdana" panose="020B0604030504040204" pitchFamily="34" charset="0"/>
              <a:ea typeface="Calibri" panose="020F0502020204030204" pitchFamily="34" charset="0"/>
              <a:cs typeface="Arial" panose="020B0604020202020204" pitchFamily="34" charset="0"/>
            </a:endParaRP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a:t>
            </a: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For each of the following slides, ask the students to guess the colour from the RGB values shown. The first number in the string relates to the red channel, the second number relates to the green channel, and the third relates to the blue channel. You may wish to get the students to practice making these colours digitally – RBG colouring is available through software such as Microsoft Word and Paint, where the students can create shapes like a circle and colour them in using the fill tool. The Digital Colour Meter app available as standard on Mac operating systems also allows you to find the RGB value of any pixel on your screen, which you may wish to let students explore. For slide 30, the correct colour shown is Turquoise, since it is has much more green and blue, so will be close to cyan.</a:t>
            </a:r>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29</a:t>
            </a:fld>
            <a:endParaRPr lang="en-GB"/>
          </a:p>
        </p:txBody>
      </p:sp>
    </p:spTree>
    <p:extLst>
      <p:ext uri="{BB962C8B-B14F-4D97-AF65-F5344CB8AC3E}">
        <p14:creationId xmlns:p14="http://schemas.microsoft.com/office/powerpoint/2010/main" val="2382638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actually makes an image? In computing, we consider an image to be a representation of something, showing us how an object looks visually. But in order for a computer to display the image, it has to be given instructions of what it looks like, and this is given to the computer as data, typically a series of numbers that explains what each part of the image looks like.</a:t>
            </a:r>
          </a:p>
          <a:p>
            <a:endParaRPr lang="en-GB" dirty="0"/>
          </a:p>
          <a:p>
            <a:r>
              <a:rPr lang="en-GB" dirty="0"/>
              <a:t>There are lots of different ways that we can take images, using different types of equipment. For example, you might take an image on a camera or phone, using information from a type of light that we call optical light. It means that it takes an image using the information that humans can typically see. But there’s actually a lot more detail in life that human eyes can’t see! Take our hands for instance. We know that there are bones in our hands, but we can’t see them through our skin. </a:t>
            </a:r>
            <a:r>
              <a:rPr lang="en-GB" b="1" dirty="0"/>
              <a:t>Has anyone ever broken a bone before? </a:t>
            </a:r>
            <a:r>
              <a:rPr lang="en-GB" dirty="0"/>
              <a:t>If you had, you might have had to go to the hospital to get an image taken of the bone called an x-ray, because it takes an image using a type of light called x-rays, that we can’t see with our eyes. There are other kinds of imaging we can do too, for example an MRI machine is a tool also used to look at the soft stuff inside our bodies such as our brain, using a type of light called radio waves. We can also use light called infrared, to tell us the temperature of what we are imaging. The example on the slide clearly shows a deer in a forest at night. The deer is much warmer than the rest of its surroundings. But how can we use this kind of imaging in space?</a:t>
            </a:r>
          </a:p>
          <a:p>
            <a:endParaRPr lang="en-GB" dirty="0"/>
          </a:p>
          <a:p>
            <a:r>
              <a:rPr lang="en-GB" dirty="0"/>
              <a:t>---</a:t>
            </a:r>
          </a:p>
          <a:p>
            <a:endParaRPr lang="en-GB" dirty="0"/>
          </a:p>
          <a:p>
            <a:r>
              <a:rPr lang="en-GB" dirty="0"/>
              <a:t>Explain to students that an image is a visual representation of something that is stored in a computer as data, with numbers telling us what each part of the image looks like.  Explain that there a lots of different ways images can be taken, with different equipment and different types of light forming the images. Give the examples of an x-ray, MRI, and thermal imaging. Explain that we can use these types of imaging when exploring space.</a:t>
            </a:r>
          </a:p>
        </p:txBody>
      </p:sp>
      <p:sp>
        <p:nvSpPr>
          <p:cNvPr id="4" name="Slide Number Placeholder 3"/>
          <p:cNvSpPr>
            <a:spLocks noGrp="1"/>
          </p:cNvSpPr>
          <p:nvPr>
            <p:ph type="sldNum" sz="quarter" idx="5"/>
          </p:nvPr>
        </p:nvSpPr>
        <p:spPr/>
        <p:txBody>
          <a:bodyPr/>
          <a:lstStyle/>
          <a:p>
            <a:fld id="{CBD1EF29-3F2E-4975-A7AA-19B074C76137}" type="slidenum">
              <a:rPr lang="en-GB" smtClean="0"/>
              <a:t>3</a:t>
            </a:fld>
            <a:endParaRPr lang="en-GB"/>
          </a:p>
        </p:txBody>
      </p:sp>
    </p:spTree>
    <p:extLst>
      <p:ext uri="{BB962C8B-B14F-4D97-AF65-F5344CB8AC3E}">
        <p14:creationId xmlns:p14="http://schemas.microsoft.com/office/powerpoint/2010/main" val="24501039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What colour is described the following RGB value? </a:t>
            </a:r>
            <a:r>
              <a:rPr lang="en-GB" dirty="0"/>
              <a:t>You have the most light possible in all three channels!</a:t>
            </a:r>
          </a:p>
          <a:p>
            <a:endParaRPr lang="en-GB" dirty="0"/>
          </a:p>
          <a:p>
            <a:r>
              <a:rPr lang="en-GB" dirty="0"/>
              <a:t>Our colour would be White! </a:t>
            </a:r>
            <a:endParaRPr lang="en-GB" b="1" dirty="0"/>
          </a:p>
          <a:p>
            <a:pPr marL="0" marR="0" lvl="0" indent="0" algn="l" defTabSz="6858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b="1" dirty="0"/>
              <a:t>What values would black have? </a:t>
            </a:r>
            <a:r>
              <a:rPr lang="en-GB" dirty="0"/>
              <a:t>(0, 0, 0). Black is actually a complete lack of light. </a:t>
            </a: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a:t>
            </a:r>
          </a:p>
          <a:p>
            <a:endParaRPr lang="en-GB" sz="900" dirty="0">
              <a:effectLst/>
              <a:latin typeface="Verdana" panose="020B0604030504040204" pitchFamily="34" charset="0"/>
              <a:ea typeface="Calibri" panose="020F0502020204030204" pitchFamily="34" charset="0"/>
              <a:cs typeface="Arial" panose="020B0604020202020204" pitchFamily="34" charset="0"/>
            </a:endParaRPr>
          </a:p>
          <a:p>
            <a:r>
              <a:rPr lang="en-GB" sz="900" dirty="0">
                <a:effectLst/>
                <a:latin typeface="Verdana" panose="020B0604030504040204" pitchFamily="34" charset="0"/>
                <a:ea typeface="Calibri" panose="020F0502020204030204" pitchFamily="34" charset="0"/>
                <a:cs typeface="Arial" panose="020B0604020202020204" pitchFamily="34" charset="0"/>
              </a:rPr>
              <a:t>For each of the following slides, ask the students to guess the colour from the RGB values shown. The first number in the string relates to the red channel, the second number relates to the green channel, and the third relates to the blue channel. You may wish to get the students to practice making these colours digitally – RBG colouring is available through software such as Microsoft Word and Paint, where the students can create shapes like a circle and colour them in using the fill tool. The Digital Colour Meter app available as standard on Mac operating systems also allows you to find the RGB value of any pixel on your screen, which you may wish to let students explore. For slide 31, the correct colour shown is White, since it is an exact mix of red, green, and blue! You may ask the students what the RBG value would be for black – (0,0,0), since black is actually a lack of light, and not a colour!</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30</a:t>
            </a:fld>
            <a:endParaRPr lang="en-GB"/>
          </a:p>
        </p:txBody>
      </p:sp>
    </p:spTree>
    <p:extLst>
      <p:ext uri="{BB962C8B-B14F-4D97-AF65-F5344CB8AC3E}">
        <p14:creationId xmlns:p14="http://schemas.microsoft.com/office/powerpoint/2010/main" val="3128594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What colour is described the following RGB value? </a:t>
            </a:r>
          </a:p>
          <a:p>
            <a:endParaRPr lang="en-GB" dirty="0"/>
          </a:p>
          <a:p>
            <a:r>
              <a:rPr lang="en-GB" dirty="0"/>
              <a:t>Our colour would be Orange!</a:t>
            </a:r>
          </a:p>
          <a:p>
            <a:endParaRPr lang="en-GB" dirty="0"/>
          </a:p>
          <a:p>
            <a:r>
              <a:rPr lang="en-GB" dirty="0"/>
              <a:t>---</a:t>
            </a:r>
          </a:p>
          <a:p>
            <a:endParaRPr lang="en-GB" dirty="0"/>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Verdana" panose="020B0604030504040204" pitchFamily="34" charset="0"/>
                <a:ea typeface="Calibri" panose="020F0502020204030204" pitchFamily="34" charset="0"/>
                <a:cs typeface="Arial" panose="020B0604020202020204" pitchFamily="34" charset="0"/>
              </a:rPr>
              <a:t>For each of the following slides, ask the students to guess the colour from the RGB values shown. The first number in the string relates to the red channel, the second number relates to the green channel, and the third relates to the blue channel. You may wish to get the students to practice making these colours digitally – RBG colouring is available through software such as Microsoft Word and Paint, where the students can create shapes like a circle and colour them in using the fill tool. The Digital Colour Meter app available as standard on Mac operating systems also allows you to find the RGB value of any pixel on your screen, which you may wish to let students explore. For slide 32, the correct colour shown is Orange, since there is much more red than other colours, and purple would need more blue than is available. </a:t>
            </a:r>
            <a:endParaRPr lang="en-GB" dirty="0"/>
          </a:p>
          <a:p>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31</a:t>
            </a:fld>
            <a:endParaRPr lang="en-GB"/>
          </a:p>
        </p:txBody>
      </p:sp>
    </p:spTree>
    <p:extLst>
      <p:ext uri="{BB962C8B-B14F-4D97-AF65-F5344CB8AC3E}">
        <p14:creationId xmlns:p14="http://schemas.microsoft.com/office/powerpoint/2010/main" val="6188663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will now have your own go at processing real space data! Following along with my tutorial, or the instructions on the worksheet, you will make your own images of the Dumbbell Nebula! For each image you colour and process, remember to answer the questions on the worksheet – think about what the lightest and darkest part of the images are, and what detail does each colour channel give you?</a:t>
            </a:r>
          </a:p>
          <a:p>
            <a:endParaRPr lang="en-GB" dirty="0"/>
          </a:p>
          <a:p>
            <a:r>
              <a:rPr lang="en-GB" dirty="0"/>
              <a:t>---</a:t>
            </a:r>
          </a:p>
          <a:p>
            <a:endParaRPr lang="en-GB" dirty="0"/>
          </a:p>
          <a:p>
            <a:pPr>
              <a:lnSpc>
                <a:spcPct val="107000"/>
              </a:lnSpc>
              <a:spcAft>
                <a:spcPts val="800"/>
              </a:spcAft>
            </a:pPr>
            <a:r>
              <a:rPr lang="en-GB" sz="1800" b="1" dirty="0">
                <a:effectLst/>
                <a:latin typeface="Verdana" panose="020B0604030504040204" pitchFamily="34" charset="0"/>
                <a:ea typeface="Calibri" panose="020F0502020204030204" pitchFamily="34" charset="0"/>
                <a:cs typeface="Arial" panose="020B0604020202020204" pitchFamily="34" charset="0"/>
              </a:rPr>
              <a:t>Hand out Worksheet 4a: Making a space image – </a:t>
            </a:r>
            <a:r>
              <a:rPr lang="en-GB" sz="1800" b="1" dirty="0" err="1">
                <a:effectLst/>
                <a:latin typeface="Verdana" panose="020B0604030504040204" pitchFamily="34" charset="0"/>
                <a:ea typeface="Calibri" panose="020F0502020204030204" pitchFamily="34" charset="0"/>
                <a:cs typeface="Arial" panose="020B0604020202020204" pitchFamily="34" charset="0"/>
              </a:rPr>
              <a:t>AstroLab</a:t>
            </a:r>
            <a:r>
              <a:rPr lang="en-GB" sz="1800" b="1" dirty="0">
                <a:effectLst/>
                <a:latin typeface="Verdana" panose="020B0604030504040204" pitchFamily="34" charset="0"/>
                <a:ea typeface="Calibri" panose="020F0502020204030204" pitchFamily="34" charset="0"/>
                <a:cs typeface="Arial" panose="020B0604020202020204" pitchFamily="34" charset="0"/>
              </a:rPr>
              <a:t> </a:t>
            </a:r>
            <a:r>
              <a:rPr lang="en-GB" sz="1800" dirty="0">
                <a:effectLst/>
                <a:latin typeface="Verdana" panose="020B0604030504040204" pitchFamily="34" charset="0"/>
                <a:ea typeface="Calibri" panose="020F0502020204030204" pitchFamily="34" charset="0"/>
                <a:cs typeface="Arial" panose="020B0604020202020204" pitchFamily="34" charset="0"/>
              </a:rPr>
              <a:t>– 1 per pair.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Explain to the students that they are going to uncover an image taken from a satellite in space, by processing and adding colour to it.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Students follow the tutorial of how to uncover an image of the Dumbbell Nebula. They can then try to choose the RGB ranges of the pixels, and see what they can find by making a ‘real colour’ image.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If they have completed this successfully and there is time left in the session, they can then choose their own image to process from the example FITS files, or move onto the more advanced software </a:t>
            </a:r>
            <a:r>
              <a:rPr lang="en-GB" sz="1800" b="1" dirty="0">
                <a:effectLst/>
                <a:latin typeface="Verdana" panose="020B0604030504040204" pitchFamily="34" charset="0"/>
                <a:ea typeface="Calibri" panose="020F0502020204030204" pitchFamily="34" charset="0"/>
                <a:cs typeface="Arial" panose="020B0604020202020204" pitchFamily="34" charset="0"/>
              </a:rPr>
              <a:t>(Hand out Worksheet 4b: Making a space image – Observing with NASA </a:t>
            </a:r>
            <a:r>
              <a:rPr lang="en-GB" sz="1800" dirty="0">
                <a:effectLst/>
                <a:latin typeface="Verdana" panose="020B0604030504040204" pitchFamily="34" charset="0"/>
                <a:ea typeface="Calibri" panose="020F0502020204030204" pitchFamily="34" charset="0"/>
                <a:cs typeface="Arial" panose="020B0604020202020204" pitchFamily="34" charset="0"/>
              </a:rPr>
              <a:t>– 1 per pair.)</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a:effectLst/>
                <a:latin typeface="Verdana" panose="020B0604030504040204" pitchFamily="34" charset="0"/>
                <a:ea typeface="Calibri" panose="020F0502020204030204" pitchFamily="34" charset="0"/>
                <a:cs typeface="Arial" panose="020B0604020202020204" pitchFamily="34" charset="0"/>
              </a:rPr>
              <a:t> </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Verdana" panose="020B0604030504040204" pitchFamily="34" charset="0"/>
                <a:ea typeface="Calibri" panose="020F0502020204030204" pitchFamily="34" charset="0"/>
                <a:cs typeface="Arial" panose="020B0604020202020204" pitchFamily="34" charset="0"/>
              </a:rPr>
              <a:t>Students can download their images to be printed, or share their images with the rest of the group, and describe what they found when processing them. There are questions for them to think about when processing their images on the worksheet, including what the brightest and dimmest part of the images are, and what detail is visible in the different colour filters?</a:t>
            </a:r>
            <a:endParaRPr lang="en-GB" dirty="0"/>
          </a:p>
        </p:txBody>
      </p:sp>
      <p:sp>
        <p:nvSpPr>
          <p:cNvPr id="4" name="Slide Number Placeholder 3"/>
          <p:cNvSpPr>
            <a:spLocks noGrp="1"/>
          </p:cNvSpPr>
          <p:nvPr>
            <p:ph type="sldNum" sz="quarter" idx="5"/>
          </p:nvPr>
        </p:nvSpPr>
        <p:spPr/>
        <p:txBody>
          <a:bodyPr/>
          <a:lstStyle/>
          <a:p>
            <a:fld id="{CBD1EF29-3F2E-4975-A7AA-19B074C76137}" type="slidenum">
              <a:rPr lang="en-GB" smtClean="0"/>
              <a:t>32</a:t>
            </a:fld>
            <a:endParaRPr lang="en-GB"/>
          </a:p>
        </p:txBody>
      </p:sp>
    </p:spTree>
    <p:extLst>
      <p:ext uri="{BB962C8B-B14F-4D97-AF65-F5344CB8AC3E}">
        <p14:creationId xmlns:p14="http://schemas.microsoft.com/office/powerpoint/2010/main" val="244230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6125"/>
            <a:ext cx="6627813" cy="3729038"/>
          </a:xfrm>
        </p:spPr>
      </p:sp>
      <p:sp>
        <p:nvSpPr>
          <p:cNvPr id="3" name="Notes Placeholder 2"/>
          <p:cNvSpPr>
            <a:spLocks noGrp="1"/>
          </p:cNvSpPr>
          <p:nvPr>
            <p:ph type="body" idx="1"/>
          </p:nvPr>
        </p:nvSpPr>
        <p:spPr/>
        <p:txBody>
          <a:bodyPr>
            <a:normAutofit/>
          </a:bodyPr>
          <a:lstStyle/>
          <a:p>
            <a:r>
              <a:rPr lang="en-GB" dirty="0">
                <a:solidFill>
                  <a:schemeClr val="tx1">
                    <a:lumMod val="50000"/>
                    <a:lumOff val="50000"/>
                  </a:schemeClr>
                </a:solidFill>
                <a:ea typeface="Verdana" pitchFamily="34" charset="0"/>
                <a:cs typeface="Verdana" pitchFamily="34" charset="0"/>
              </a:rPr>
              <a:t>Thank you very much for joining this masterclass today, we hope you enjoyed it and learnt a lot about space, satellites, and image processing! If you would like to have a go at some extension activities, there are these activities available on similar topics. </a:t>
            </a:r>
          </a:p>
          <a:p>
            <a:endParaRPr lang="en-GB" dirty="0">
              <a:solidFill>
                <a:schemeClr val="tx1">
                  <a:lumMod val="50000"/>
                  <a:lumOff val="50000"/>
                </a:schemeClr>
              </a:solidFill>
              <a:ea typeface="Verdana" pitchFamily="34" charset="0"/>
              <a:cs typeface="Verdana" pitchFamily="34" charset="0"/>
            </a:endParaRPr>
          </a:p>
          <a:p>
            <a:r>
              <a:rPr lang="en-GB" dirty="0">
                <a:solidFill>
                  <a:schemeClr val="tx1">
                    <a:lumMod val="50000"/>
                    <a:lumOff val="50000"/>
                  </a:schemeClr>
                </a:solidFill>
                <a:ea typeface="Verdana" pitchFamily="34" charset="0"/>
                <a:cs typeface="Verdana" pitchFamily="34" charset="0"/>
              </a:rPr>
              <a:t>If you have any questions, comments or thoughts we would be happy to hear them now. You can also ask the Ri, by emailing them to masterclasses@ri.ac.uk.</a:t>
            </a:r>
          </a:p>
        </p:txBody>
      </p:sp>
      <p:sp>
        <p:nvSpPr>
          <p:cNvPr id="4" name="Slide Number Placeholder 3"/>
          <p:cNvSpPr>
            <a:spLocks noGrp="1"/>
          </p:cNvSpPr>
          <p:nvPr>
            <p:ph type="sldNum" sz="quarter" idx="10"/>
          </p:nvPr>
        </p:nvSpPr>
        <p:spPr/>
        <p:txBody>
          <a:bodyPr/>
          <a:lstStyle/>
          <a:p>
            <a:fld id="{1966D589-F99D-4D6B-A49F-51B81657FF39}" type="slidenum">
              <a:rPr lang="en-GB" smtClean="0"/>
              <a:pPr/>
              <a:t>33</a:t>
            </a:fld>
            <a:endParaRPr lang="en-GB"/>
          </a:p>
        </p:txBody>
      </p:sp>
    </p:spTree>
    <p:extLst>
      <p:ext uri="{BB962C8B-B14F-4D97-AF65-F5344CB8AC3E}">
        <p14:creationId xmlns:p14="http://schemas.microsoft.com/office/powerpoint/2010/main" val="4233324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dirty="0">
                <a:effectLst/>
                <a:latin typeface="Verdana" panose="020B0604030504040204" pitchFamily="34" charset="0"/>
                <a:ea typeface="Arial" panose="020B0604020202020204" pitchFamily="34" charset="0"/>
              </a:rPr>
              <a:t>These images were taken by various different telescopes, all making use of different types of light. </a:t>
            </a:r>
            <a:endParaRPr lang="en-GB" sz="18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800" b="1" dirty="0">
                <a:effectLst/>
                <a:latin typeface="Verdana" panose="020B0604030504040204" pitchFamily="34" charset="0"/>
                <a:ea typeface="Arial" panose="020B0604020202020204" pitchFamily="34" charset="0"/>
              </a:rPr>
              <a:t>Any guesses on what the top left image is of? </a:t>
            </a:r>
            <a:r>
              <a:rPr lang="en-GB" sz="1800" dirty="0">
                <a:effectLst/>
                <a:latin typeface="Verdana" panose="020B0604030504040204" pitchFamily="34" charset="0"/>
                <a:ea typeface="Arial" panose="020B0604020202020204" pitchFamily="34" charset="0"/>
              </a:rPr>
              <a:t>The top left image shows the Sun, using x-ray and ultraviolet light. </a:t>
            </a:r>
            <a:endParaRPr lang="en-GB" sz="1800" dirty="0">
              <a:effectLst/>
              <a:latin typeface="Arial" panose="020B0604020202020204" pitchFamily="34" charset="0"/>
              <a:ea typeface="Arial" panose="020B0604020202020204" pitchFamily="34" charset="0"/>
            </a:endParaRPr>
          </a:p>
          <a:p>
            <a:pPr marL="457200">
              <a:lnSpc>
                <a:spcPct val="115000"/>
              </a:lnSpc>
            </a:pP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The white sections in the image show where the most energetic activity is occurring, and represent a microflare taking place, an ejection of intense heat and radiation from the Sun. Scientists image our sun to understand solar events like these, so that we can better understand how this impacts our lives on Earth.</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Below this image we have a view of a galaxy, a collection of stars and planets, called Andromeda, and in this ultraviolet light image, we can see the spiral sections of star formation, where new stars are being born. The Andromeda galaxy is expected to collide with our own galaxy, the Milky Way, in 4.5 billion years’ time, but the Earth would likely survive this collision.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800" b="1" dirty="0">
                <a:effectLst/>
                <a:latin typeface="Verdana" panose="020B0604030504040204" pitchFamily="34" charset="0"/>
                <a:ea typeface="Arial" panose="020B0604020202020204" pitchFamily="34" charset="0"/>
              </a:rPr>
              <a:t>Does anyone know what the image on the right shows? </a:t>
            </a:r>
            <a:r>
              <a:rPr lang="en-GB" sz="1800" dirty="0">
                <a:effectLst/>
                <a:latin typeface="Verdana" panose="020B0604030504040204" pitchFamily="34" charset="0"/>
                <a:ea typeface="Arial" panose="020B0604020202020204" pitchFamily="34" charset="0"/>
              </a:rPr>
              <a:t>The image on the right shows Jupiter, an image taken using infrared light.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We can see Jupiter’s rings, a feature that would not be spotted in optical light! This image was taken by a very special telescope, called the James Webb Space Telescope.</a:t>
            </a:r>
            <a:endParaRPr lang="en-GB" sz="1800" dirty="0">
              <a:effectLst/>
              <a:latin typeface="Arial" panose="020B0604020202020204" pitchFamily="34" charset="0"/>
              <a:ea typeface="Arial" panose="020B0604020202020204" pitchFamily="34" charset="0"/>
            </a:endParaRPr>
          </a:p>
          <a:p>
            <a:endParaRPr lang="en-GB" dirty="0"/>
          </a:p>
          <a:p>
            <a:r>
              <a:rPr lang="en-GB" dirty="0"/>
              <a:t>---</a:t>
            </a:r>
          </a:p>
          <a:p>
            <a:endParaRPr lang="en-GB" dirty="0"/>
          </a:p>
          <a:p>
            <a:r>
              <a:rPr lang="en-GB" dirty="0"/>
              <a:t>Ask the students if they can identify anything in the space images. Explain that the top left image is of the Sun, using x-rays and ultraviolet light, and shows us where the most bright, energetic regions of the Sun are. The image below this is of the Andromeda galaxy seen in ultraviolet light, and the bright spiral sections are areas of new star formation. Explain that the image on the right is of Jupiter, taken in infrared light. We can see Jupiter’s rings, which we are not able to see in optical light. Explain that this image of Jupiter was taken by a telescope, called the James Webb Space Telescope.</a:t>
            </a:r>
          </a:p>
        </p:txBody>
      </p:sp>
      <p:sp>
        <p:nvSpPr>
          <p:cNvPr id="4" name="Slide Number Placeholder 3"/>
          <p:cNvSpPr>
            <a:spLocks noGrp="1"/>
          </p:cNvSpPr>
          <p:nvPr>
            <p:ph type="sldNum" sz="quarter" idx="5"/>
          </p:nvPr>
        </p:nvSpPr>
        <p:spPr/>
        <p:txBody>
          <a:bodyPr/>
          <a:lstStyle/>
          <a:p>
            <a:fld id="{CBD1EF29-3F2E-4975-A7AA-19B074C76137}" type="slidenum">
              <a:rPr lang="en-GB" smtClean="0"/>
              <a:t>4</a:t>
            </a:fld>
            <a:endParaRPr lang="en-GB"/>
          </a:p>
        </p:txBody>
      </p:sp>
    </p:spTree>
    <p:extLst>
      <p:ext uri="{BB962C8B-B14F-4D97-AF65-F5344CB8AC3E}">
        <p14:creationId xmlns:p14="http://schemas.microsoft.com/office/powerpoint/2010/main" val="2446998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dirty="0">
                <a:effectLst/>
                <a:latin typeface="Verdana" panose="020B0604030504040204" pitchFamily="34" charset="0"/>
                <a:ea typeface="Arial" panose="020B0604020202020204" pitchFamily="34" charset="0"/>
              </a:rPr>
              <a:t>The James Webb Space Telescope, or JWST, was launched into space in December 2021, and it currently orbits between the Sun and the Earth, 1 million miles away. It is a huge telescope! The sun shield is the size of a tennis court. It studies stars, galaxies, our own solar system, and planets outside of our solar system, by taking images in infrared light.</a:t>
            </a:r>
            <a:endParaRPr lang="en-GB" sz="1800" dirty="0">
              <a:effectLst/>
              <a:latin typeface="Arial" panose="020B0604020202020204" pitchFamily="34" charset="0"/>
              <a:ea typeface="Arial" panose="020B0604020202020204" pitchFamily="34" charset="0"/>
            </a:endParaRPr>
          </a:p>
          <a:p>
            <a:pPr marL="342900" lvl="0" indent="-342900">
              <a:lnSpc>
                <a:spcPct val="115000"/>
              </a:lnSpc>
              <a:buFont typeface="Symbol" panose="05050102010706020507" pitchFamily="18" charset="2"/>
              <a:buChar char=""/>
            </a:pPr>
            <a:r>
              <a:rPr lang="en-GB" sz="1800" b="1" dirty="0">
                <a:effectLst/>
                <a:latin typeface="Verdana" panose="020B0604030504040204" pitchFamily="34" charset="0"/>
                <a:ea typeface="Arial" panose="020B0604020202020204" pitchFamily="34" charset="0"/>
              </a:rPr>
              <a:t>Why do you think the telescope takes images in infrared light? </a:t>
            </a:r>
            <a:r>
              <a:rPr lang="en-GB" sz="1800" dirty="0">
                <a:effectLst/>
                <a:latin typeface="Verdana" panose="020B0604030504040204" pitchFamily="34" charset="0"/>
                <a:ea typeface="Arial" panose="020B0604020202020204" pitchFamily="34" charset="0"/>
              </a:rPr>
              <a:t>Lots of space is obscured by clouds of gas and dust, just like the Dumbbell nebula.</a:t>
            </a:r>
            <a:endParaRPr lang="en-GB" sz="1800" dirty="0">
              <a:effectLst/>
              <a:latin typeface="Arial" panose="020B0604020202020204" pitchFamily="34" charset="0"/>
              <a:ea typeface="Arial" panose="020B0604020202020204" pitchFamily="34" charset="0"/>
            </a:endParaRPr>
          </a:p>
          <a:p>
            <a:pPr marL="457200">
              <a:lnSpc>
                <a:spcPct val="115000"/>
              </a:lnSpc>
            </a:pP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Optical light cannot show us what lies beyond that dust, but infrared can! You may think that infrared is good for detecting very hot objects, but the opposite is actually just as true. Infrared light can help us see cool objects, especially when they are next to warm objects, like planets next to hot stars. It’s not just telescopes that use infrared light. You use infrared light too, when you pick up a remote and change the channel on the TV. The remote communicates with the TV using infrared light. </a:t>
            </a:r>
            <a:endParaRPr lang="en-GB" sz="1800" dirty="0">
              <a:effectLst/>
              <a:latin typeface="Arial" panose="020B0604020202020204" pitchFamily="34" charset="0"/>
              <a:ea typeface="Arial" panose="020B0604020202020204" pitchFamily="34" charset="0"/>
            </a:endParaRPr>
          </a:p>
          <a:p>
            <a:endParaRPr lang="en-GB" b="0" i="0" dirty="0">
              <a:solidFill>
                <a:srgbClr val="1B1B1B"/>
              </a:solidFill>
              <a:effectLst/>
              <a:latin typeface="Public Sans Web"/>
            </a:endParaRPr>
          </a:p>
          <a:p>
            <a:r>
              <a:rPr lang="en-GB" b="0" i="0" dirty="0">
                <a:solidFill>
                  <a:srgbClr val="1B1B1B"/>
                </a:solidFill>
                <a:effectLst/>
                <a:latin typeface="Public Sans Web"/>
              </a:rPr>
              <a:t>---</a:t>
            </a:r>
          </a:p>
          <a:p>
            <a:r>
              <a:rPr lang="en-GB" b="0" i="0" dirty="0">
                <a:solidFill>
                  <a:srgbClr val="1B1B1B"/>
                </a:solidFill>
                <a:effectLst/>
                <a:latin typeface="Public Sans Web"/>
              </a:rPr>
              <a:t>Give an introduction to the James Webb Space Telescope to the students, explaining that it images stars, galaxies and planets using infrared light. Ask the students why they think telescopes might take images of stars and galaxies in infrared light. Explain that infrared can see through clouds of gas and dust, unlike visible light. Relate the use of infrared light to students lives, by explaining that they use infrared every time they change the channel of the TV, using a remote.</a:t>
            </a:r>
          </a:p>
          <a:p>
            <a:endParaRPr lang="en-GB" b="0" i="0" dirty="0">
              <a:solidFill>
                <a:srgbClr val="1B1B1B"/>
              </a:solidFill>
              <a:effectLst/>
              <a:latin typeface="Public Sans Web"/>
            </a:endParaRPr>
          </a:p>
          <a:p>
            <a:endParaRPr lang="en-GB" b="1" dirty="0"/>
          </a:p>
        </p:txBody>
      </p:sp>
      <p:sp>
        <p:nvSpPr>
          <p:cNvPr id="4" name="Slide Number Placeholder 3"/>
          <p:cNvSpPr>
            <a:spLocks noGrp="1"/>
          </p:cNvSpPr>
          <p:nvPr>
            <p:ph type="sldNum" sz="quarter" idx="5"/>
          </p:nvPr>
        </p:nvSpPr>
        <p:spPr/>
        <p:txBody>
          <a:bodyPr/>
          <a:lstStyle/>
          <a:p>
            <a:fld id="{CBD1EF29-3F2E-4975-A7AA-19B074C76137}" type="slidenum">
              <a:rPr lang="en-GB" smtClean="0"/>
              <a:t>5</a:t>
            </a:fld>
            <a:endParaRPr lang="en-GB"/>
          </a:p>
        </p:txBody>
      </p:sp>
    </p:spTree>
    <p:extLst>
      <p:ext uri="{BB962C8B-B14F-4D97-AF65-F5344CB8AC3E}">
        <p14:creationId xmlns:p14="http://schemas.microsoft.com/office/powerpoint/2010/main" val="887580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dirty="0">
                <a:effectLst/>
                <a:latin typeface="Verdana" panose="020B0604030504040204" pitchFamily="34" charset="0"/>
                <a:ea typeface="Arial" panose="020B0604020202020204" pitchFamily="34" charset="0"/>
              </a:rPr>
              <a:t>These are all images taken by JWST. The top left image is of the Carina Nebula. The image below this is a section of the Eagle Nebula, and the image on the right shows the top view of the Horsehead Nebula.</a:t>
            </a:r>
            <a:endParaRPr lang="en-GB" sz="1800" dirty="0">
              <a:effectLst/>
              <a:latin typeface="Arial" panose="020B0604020202020204" pitchFamily="34" charset="0"/>
              <a:ea typeface="Arial" panose="020B0604020202020204" pitchFamily="34" charset="0"/>
            </a:endParaRPr>
          </a:p>
          <a:p>
            <a:pPr marL="0" lvl="0" indent="0">
              <a:lnSpc>
                <a:spcPct val="115000"/>
              </a:lnSpc>
              <a:buFont typeface="Symbol" panose="05050102010706020507" pitchFamily="18" charset="2"/>
              <a:buNone/>
            </a:pPr>
            <a:r>
              <a:rPr lang="en-GB" sz="1800" b="1" dirty="0">
                <a:effectLst/>
                <a:latin typeface="Verdana" panose="020B0604030504040204" pitchFamily="34" charset="0"/>
                <a:ea typeface="Arial" panose="020B0604020202020204" pitchFamily="34" charset="0"/>
              </a:rPr>
              <a:t>Hands up if you think these images are real. Hands up if you think they are fake.</a:t>
            </a:r>
            <a:endParaRPr lang="en-GB" sz="1800" dirty="0">
              <a:effectLst/>
              <a:latin typeface="Arial" panose="020B0604020202020204" pitchFamily="34" charset="0"/>
              <a:ea typeface="Arial" panose="020B0604020202020204" pitchFamily="34" charset="0"/>
            </a:endParaRPr>
          </a:p>
          <a:p>
            <a:pPr marL="228600">
              <a:lnSpc>
                <a:spcPct val="115000"/>
              </a:lnSpc>
            </a:pPr>
            <a:r>
              <a:rPr lang="en-GB" sz="1800" dirty="0">
                <a:effectLst/>
                <a:latin typeface="Verdana" panose="020B0604030504040204" pitchFamily="34" charset="0"/>
                <a:ea typeface="Arial" panose="020B0604020202020204" pitchFamily="34" charset="0"/>
              </a:rPr>
              <a:t> </a:t>
            </a:r>
            <a:endParaRPr lang="en-GB" sz="1800" dirty="0">
              <a:effectLst/>
              <a:latin typeface="Arial" panose="020B0604020202020204" pitchFamily="34" charset="0"/>
              <a:ea typeface="Arial" panose="020B0604020202020204" pitchFamily="34" charset="0"/>
            </a:endParaRPr>
          </a:p>
          <a:p>
            <a:pPr>
              <a:lnSpc>
                <a:spcPct val="115000"/>
              </a:lnSpc>
            </a:pPr>
            <a:r>
              <a:rPr lang="en-GB" sz="1800" dirty="0">
                <a:effectLst/>
                <a:latin typeface="Verdana" panose="020B0604030504040204" pitchFamily="34" charset="0"/>
                <a:ea typeface="Arial" panose="020B0604020202020204" pitchFamily="34" charset="0"/>
              </a:rPr>
              <a:t>You’re all correct! The colours we see here have been added in manually by scientists, to show off the different features. They colours are carefully picked and mapped onto the image, to try to display what the scene might look like in optical light. But how exactly do we create an image of anything, let alone of space?</a:t>
            </a:r>
            <a:endParaRPr lang="en-GB" sz="1800" dirty="0">
              <a:effectLst/>
              <a:latin typeface="Arial" panose="020B0604020202020204" pitchFamily="34" charset="0"/>
              <a:ea typeface="Arial" panose="020B0604020202020204" pitchFamily="34" charset="0"/>
            </a:endParaRPr>
          </a:p>
          <a:p>
            <a:endParaRPr lang="en-GB" dirty="0"/>
          </a:p>
          <a:p>
            <a:r>
              <a:rPr lang="en-GB" dirty="0"/>
              <a:t>---</a:t>
            </a:r>
          </a:p>
          <a:p>
            <a:r>
              <a:rPr lang="en-GB" dirty="0"/>
              <a:t>Showcase some of the infrared images taken by JWST of the Carina Nebula, Eagle Nebula, and Horsehead Nebula. Explain to the students that you could say that all of these images have been photoshopped, since the colours of the images have been chosen in order to display the different features. Explain that we are now going to look at how an image is actually created. </a:t>
            </a:r>
          </a:p>
        </p:txBody>
      </p:sp>
      <p:sp>
        <p:nvSpPr>
          <p:cNvPr id="4" name="Slide Number Placeholder 3"/>
          <p:cNvSpPr>
            <a:spLocks noGrp="1"/>
          </p:cNvSpPr>
          <p:nvPr>
            <p:ph type="sldNum" sz="quarter" idx="5"/>
          </p:nvPr>
        </p:nvSpPr>
        <p:spPr/>
        <p:txBody>
          <a:bodyPr/>
          <a:lstStyle/>
          <a:p>
            <a:fld id="{CBD1EF29-3F2E-4975-A7AA-19B074C76137}" type="slidenum">
              <a:rPr lang="en-GB" smtClean="0"/>
              <a:t>6</a:t>
            </a:fld>
            <a:endParaRPr lang="en-GB"/>
          </a:p>
        </p:txBody>
      </p:sp>
    </p:spTree>
    <p:extLst>
      <p:ext uri="{BB962C8B-B14F-4D97-AF65-F5344CB8AC3E}">
        <p14:creationId xmlns:p14="http://schemas.microsoft.com/office/powerpoint/2010/main" val="1157413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Verdana" panose="020B0604030504040204" pitchFamily="34" charset="0"/>
                <a:ea typeface="Arial" panose="020B0604020202020204" pitchFamily="34" charset="0"/>
                <a:cs typeface="Arial" panose="020B0604020202020204" pitchFamily="34" charset="0"/>
              </a:rPr>
              <a:t>When we want to make an image of something, we need to use a piece of equipment that can detect the light we wish to capture. This equipment has a detector within it, that can detect light. Detectors contain very, very small particles inside them called electrons, and when light hits a part of this detector, it releases an electron. The detector can still store the released electrons, in a pixel. It is these pixels that tell us what the image looks like!</a:t>
            </a:r>
            <a:r>
              <a:rPr lang="en-GB" dirty="0"/>
              <a:t> </a:t>
            </a:r>
            <a:r>
              <a:rPr lang="en-GB" b="1" dirty="0"/>
              <a:t>Can I have some volunteers to demonstrate this?</a:t>
            </a:r>
            <a:r>
              <a:rPr lang="en-GB" b="0" dirty="0"/>
              <a:t> You six will be our electrons and you will stand in a line to form our detector, and you two will be our light. In a moment our light will take it in turns to tap our electrons on the shoulder, and electrons when light touches you, you will vibrate forward to be stored in the pixel. </a:t>
            </a:r>
          </a:p>
          <a:p>
            <a:endParaRPr lang="en-GB" b="0" dirty="0"/>
          </a:p>
          <a:p>
            <a:r>
              <a:rPr lang="en-GB" dirty="0"/>
              <a:t>---</a:t>
            </a:r>
          </a:p>
          <a:p>
            <a:endParaRPr lang="en-GB" dirty="0"/>
          </a:p>
          <a:p>
            <a:r>
              <a:rPr lang="en-GB" dirty="0"/>
              <a:t>Explain to students that imaging equipment has detectors in them that detect light. When the light hits the detector, it releases an electron, which can still be stored in a specific place in the detector, called a pixel. You may wish to demonstrated this by getting some volunteers up to demonstrate. Line some students up as electrons, and label the other students as light, and have the ‘light’ students vibrate into the ‘electron’ students, so that the ‘electron’ students take a step forwards into a ‘pixel’. </a:t>
            </a:r>
          </a:p>
        </p:txBody>
      </p:sp>
      <p:sp>
        <p:nvSpPr>
          <p:cNvPr id="4" name="Slide Number Placeholder 3"/>
          <p:cNvSpPr>
            <a:spLocks noGrp="1"/>
          </p:cNvSpPr>
          <p:nvPr>
            <p:ph type="sldNum" sz="quarter" idx="5"/>
          </p:nvPr>
        </p:nvSpPr>
        <p:spPr/>
        <p:txBody>
          <a:bodyPr/>
          <a:lstStyle/>
          <a:p>
            <a:fld id="{CBD1EF29-3F2E-4975-A7AA-19B074C76137}" type="slidenum">
              <a:rPr lang="en-GB" smtClean="0"/>
              <a:t>7</a:t>
            </a:fld>
            <a:endParaRPr lang="en-GB"/>
          </a:p>
        </p:txBody>
      </p:sp>
    </p:spTree>
    <p:extLst>
      <p:ext uri="{BB962C8B-B14F-4D97-AF65-F5344CB8AC3E}">
        <p14:creationId xmlns:p14="http://schemas.microsoft.com/office/powerpoint/2010/main" val="1700711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how is this then turned into an image? Well the number of electrons for each pixel is a representation of how bright, or how dim, a specific part of the image is. If there is more light, more electrons will be released, meaning that the pixel will have a higher electron count, and so that part of the image will be brighter. </a:t>
            </a:r>
          </a:p>
          <a:p>
            <a:endParaRPr lang="en-GB" dirty="0"/>
          </a:p>
          <a:p>
            <a:r>
              <a:rPr lang="en-GB" dirty="0"/>
              <a:t>---</a:t>
            </a:r>
          </a:p>
          <a:p>
            <a:endParaRPr lang="en-GB" dirty="0"/>
          </a:p>
          <a:p>
            <a:r>
              <a:rPr lang="en-GB" dirty="0"/>
              <a:t>Explain to the students that the number of electrons for each pixel represents how bright, or dim a specific part of the image is. </a:t>
            </a:r>
            <a:r>
              <a:rPr lang="en-GB" sz="1800" dirty="0">
                <a:effectLst/>
                <a:latin typeface="Verdana" panose="020B0604030504040204" pitchFamily="34" charset="0"/>
                <a:ea typeface="Calibri" panose="020F0502020204030204" pitchFamily="34" charset="0"/>
                <a:cs typeface="Arial" panose="020B0604020202020204" pitchFamily="34" charset="0"/>
              </a:rPr>
              <a:t>If not demonstrating with the students, play the video from the 2014 Royal Institution Christmas Lectures, by Professor Danielle George (4:33) </a:t>
            </a:r>
            <a:r>
              <a:rPr lang="en-GB" dirty="0"/>
              <a:t>- https://youtu.be/h57pH5rbLgw?si=F4csXhG0dIjhtd3Z. </a:t>
            </a:r>
          </a:p>
        </p:txBody>
      </p:sp>
      <p:sp>
        <p:nvSpPr>
          <p:cNvPr id="4" name="Slide Number Placeholder 3"/>
          <p:cNvSpPr>
            <a:spLocks noGrp="1"/>
          </p:cNvSpPr>
          <p:nvPr>
            <p:ph type="sldNum" sz="quarter" idx="5"/>
          </p:nvPr>
        </p:nvSpPr>
        <p:spPr/>
        <p:txBody>
          <a:bodyPr/>
          <a:lstStyle/>
          <a:p>
            <a:fld id="{CBD1EF29-3F2E-4975-A7AA-19B074C76137}" type="slidenum">
              <a:rPr lang="en-GB" smtClean="0"/>
              <a:t>8</a:t>
            </a:fld>
            <a:endParaRPr lang="en-GB"/>
          </a:p>
        </p:txBody>
      </p:sp>
    </p:spTree>
    <p:extLst>
      <p:ext uri="{BB962C8B-B14F-4D97-AF65-F5344CB8AC3E}">
        <p14:creationId xmlns:p14="http://schemas.microsoft.com/office/powerpoint/2010/main" val="2924072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GB" sz="1800" dirty="0">
                <a:effectLst/>
                <a:latin typeface="Verdana" panose="020B0604030504040204" pitchFamily="34" charset="0"/>
                <a:ea typeface="Arial" panose="020B0604020202020204" pitchFamily="34" charset="0"/>
              </a:rPr>
              <a:t>So now we know that images are made up of lots of tiny pixels, what does this look like in reality? Here we have a lovely photo of a dog, but what happens we zoom into the image. We get a close up of the dog’s eye, but let’s zoom in even more! Here we can see that this specific part of the dog’s eye, to the right of its pupil, is made up of a grid of different coloured pixels. And if we zoom in as far as we can go, we can get one particular pixel from the dog. A pixel is also called a picture element, because it is the smallest element that makes up a picture. </a:t>
            </a:r>
            <a:endParaRPr lang="en-GB" sz="1800" dirty="0">
              <a:effectLst/>
              <a:latin typeface="Arial" panose="020B0604020202020204" pitchFamily="34" charset="0"/>
              <a:ea typeface="Arial" panose="020B0604020202020204" pitchFamily="34" charset="0"/>
            </a:endParaRPr>
          </a:p>
          <a:p>
            <a:endParaRPr lang="en-GB" dirty="0"/>
          </a:p>
          <a:p>
            <a:r>
              <a:rPr lang="en-GB" dirty="0"/>
              <a:t>---</a:t>
            </a:r>
          </a:p>
          <a:p>
            <a:endParaRPr lang="en-GB" dirty="0"/>
          </a:p>
          <a:p>
            <a:r>
              <a:rPr lang="en-GB" dirty="0"/>
              <a:t>Showcase how an image of the dog is actually made up of lots of pixels, by clicking to zoom in to see a close up of the dog’s eye, then click to show an even closer shot that shows a grid of coloured pixels, then click to showcase one specific pixel within the image. Explain that a pixel is also called a picture element, because it is the smallest element that makes up a picture. </a:t>
            </a:r>
          </a:p>
        </p:txBody>
      </p:sp>
      <p:sp>
        <p:nvSpPr>
          <p:cNvPr id="4" name="Slide Number Placeholder 3"/>
          <p:cNvSpPr>
            <a:spLocks noGrp="1"/>
          </p:cNvSpPr>
          <p:nvPr>
            <p:ph type="sldNum" sz="quarter" idx="5"/>
          </p:nvPr>
        </p:nvSpPr>
        <p:spPr/>
        <p:txBody>
          <a:bodyPr/>
          <a:lstStyle/>
          <a:p>
            <a:fld id="{CBD1EF29-3F2E-4975-A7AA-19B074C76137}" type="slidenum">
              <a:rPr lang="en-GB" smtClean="0"/>
              <a:t>9</a:t>
            </a:fld>
            <a:endParaRPr lang="en-GB"/>
          </a:p>
        </p:txBody>
      </p:sp>
    </p:spTree>
    <p:extLst>
      <p:ext uri="{BB962C8B-B14F-4D97-AF65-F5344CB8AC3E}">
        <p14:creationId xmlns:p14="http://schemas.microsoft.com/office/powerpoint/2010/main" val="2960595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4722707" cy="1790700"/>
          </a:xfrm>
        </p:spPr>
        <p:txBody>
          <a:bodyPr anchor="b">
            <a:normAutofit/>
          </a:bodyPr>
          <a:lstStyle>
            <a:lvl1pPr algn="ctr">
              <a:defRPr sz="2500"/>
            </a:lvl1pPr>
          </a:lstStyle>
          <a:p>
            <a:r>
              <a:rPr lang="en-US"/>
              <a:t>Click to edit Master title style</a:t>
            </a:r>
          </a:p>
        </p:txBody>
      </p:sp>
      <p:sp>
        <p:nvSpPr>
          <p:cNvPr id="3" name="Subtitle 2"/>
          <p:cNvSpPr>
            <a:spLocks noGrp="1"/>
          </p:cNvSpPr>
          <p:nvPr>
            <p:ph type="subTitle" idx="1"/>
          </p:nvPr>
        </p:nvSpPr>
        <p:spPr>
          <a:xfrm>
            <a:off x="1143000" y="2701528"/>
            <a:ext cx="4722707" cy="1241822"/>
          </a:xfrm>
        </p:spPr>
        <p:txBody>
          <a:bodyPr>
            <a:normAutofit/>
          </a:bodyPr>
          <a:lstStyle>
            <a:lvl1pPr marL="0" indent="0" algn="ctr">
              <a:buNone/>
              <a:defRPr sz="15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D920900E-0B2D-4D43-ACF9-2CE4923FF325}" type="datetime1">
              <a:rPr lang="en-GB" smtClean="0"/>
              <a:t>07/04/2025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2114671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FF93B4-5FDA-4775-B12B-DB67D2499010}" type="datetime1">
              <a:rPr lang="en-GB" smtClean="0"/>
              <a:t>07/04/2025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BEAA6A-3812-47EC-A02C-83DAA97123F9}" type="slidenum">
              <a:rPr lang="en-GB" smtClean="0"/>
              <a:t>‹#›</a:t>
            </a:fld>
            <a:endParaRPr lang="en-GB"/>
          </a:p>
        </p:txBody>
      </p:sp>
      <p:grpSp>
        <p:nvGrpSpPr>
          <p:cNvPr id="7" name="Group 6">
            <a:extLst>
              <a:ext uri="{FF2B5EF4-FFF2-40B4-BE49-F238E27FC236}">
                <a16:creationId xmlns:a16="http://schemas.microsoft.com/office/drawing/2014/main" id="{82C06E36-39DC-48A0-ACDB-3ED5424BE162}"/>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F80F14EF-AA32-B3FF-B0A2-800877DE1B54}"/>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0064CB53-BA7B-EFE5-8F0A-A9D7C55C48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1124610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49" y="273844"/>
            <a:ext cx="6347883" cy="994172"/>
          </a:xfrm>
        </p:spPr>
        <p:txBody>
          <a:bodyPr>
            <a:normAutofit/>
          </a:bodyPr>
          <a:lstStyle>
            <a:lvl1pPr>
              <a:defRPr sz="2500"/>
            </a:lvl1pPr>
          </a:lstStyle>
          <a:p>
            <a:r>
              <a:rPr lang="en-US"/>
              <a:t>Click to edit Master title style</a:t>
            </a:r>
          </a:p>
        </p:txBody>
      </p:sp>
      <p:sp>
        <p:nvSpPr>
          <p:cNvPr id="3" name="Content Placeholder 2"/>
          <p:cNvSpPr>
            <a:spLocks noGrp="1"/>
          </p:cNvSpPr>
          <p:nvPr>
            <p:ph sz="half" idx="1"/>
          </p:nvPr>
        </p:nvSpPr>
        <p:spPr>
          <a:xfrm>
            <a:off x="628650" y="1369219"/>
            <a:ext cx="3001857" cy="3263504"/>
          </a:xfrm>
        </p:spPr>
        <p:txBody>
          <a:bodyPr>
            <a:norm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38880" y="1369219"/>
            <a:ext cx="3237652" cy="3263504"/>
          </a:xfrm>
        </p:spPr>
        <p:txBody>
          <a:bodyPr>
            <a:norm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61FCCC8-E357-4688-9A90-5D6B7388B3C0}" type="datetime1">
              <a:rPr lang="en-GB" smtClean="0"/>
              <a:t>07/04/2025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1488069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6381750" cy="994172"/>
          </a:xfrm>
        </p:spPr>
        <p:txBody>
          <a:bodyPr>
            <a:normAutofit/>
          </a:bodyPr>
          <a:lstStyle>
            <a:lvl1pPr>
              <a:defRPr sz="2500"/>
            </a:lvl1pPr>
          </a:lstStyle>
          <a:p>
            <a:r>
              <a:rPr lang="en-US"/>
              <a:t>Click to edit Master title style</a:t>
            </a:r>
          </a:p>
        </p:txBody>
      </p:sp>
      <p:sp>
        <p:nvSpPr>
          <p:cNvPr id="3" name="Date Placeholder 2"/>
          <p:cNvSpPr>
            <a:spLocks noGrp="1"/>
          </p:cNvSpPr>
          <p:nvPr>
            <p:ph type="dt" sz="half" idx="10"/>
          </p:nvPr>
        </p:nvSpPr>
        <p:spPr/>
        <p:txBody>
          <a:bodyPr/>
          <a:lstStyle/>
          <a:p>
            <a:fld id="{95C3D766-7831-406D-BAA9-13195E99B23C}" type="datetime1">
              <a:rPr lang="en-GB" smtClean="0"/>
              <a:t>07/04/2025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225334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712137-9B2C-4AA8-8AD1-B2BD43EE02F0}" type="datetime1">
              <a:rPr lang="en-GB" smtClean="0"/>
              <a:t>07/04/2025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5BEAA6A-3812-47EC-A02C-83DAA97123F9}" type="slidenum">
              <a:rPr lang="en-GB" smtClean="0"/>
              <a:t>‹#›</a:t>
            </a:fld>
            <a:endParaRPr lang="en-GB"/>
          </a:p>
        </p:txBody>
      </p:sp>
      <p:sp>
        <p:nvSpPr>
          <p:cNvPr id="5" name="Rectangle 4">
            <a:extLst>
              <a:ext uri="{FF2B5EF4-FFF2-40B4-BE49-F238E27FC236}">
                <a16:creationId xmlns:a16="http://schemas.microsoft.com/office/drawing/2014/main" id="{F0071964-D459-9367-C03B-A729506485D9}"/>
              </a:ext>
            </a:extLst>
          </p:cNvPr>
          <p:cNvSpPr/>
          <p:nvPr userDrawn="1"/>
        </p:nvSpPr>
        <p:spPr>
          <a:xfrm>
            <a:off x="7007840"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Picture 4">
            <a:extLst>
              <a:ext uri="{FF2B5EF4-FFF2-40B4-BE49-F238E27FC236}">
                <a16:creationId xmlns:a16="http://schemas.microsoft.com/office/drawing/2014/main" id="{95272C5C-FEA8-C902-D6E9-5F1DF46779D3}"/>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91599" y="4325898"/>
            <a:ext cx="1768642" cy="686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929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BA5A1E-F60A-28C8-754D-A7E2A20DF511}"/>
              </a:ext>
            </a:extLst>
          </p:cNvPr>
          <p:cNvGrpSpPr/>
          <p:nvPr userDrawn="1"/>
        </p:nvGrpSpPr>
        <p:grpSpPr>
          <a:xfrm>
            <a:off x="7007838" y="-1687"/>
            <a:ext cx="2136162" cy="5145187"/>
            <a:chOff x="7007838" y="-2249"/>
            <a:chExt cx="2136162" cy="5145749"/>
          </a:xfrm>
        </p:grpSpPr>
        <p:sp>
          <p:nvSpPr>
            <p:cNvPr id="13" name="Rectangle 12">
              <a:extLst>
                <a:ext uri="{FF2B5EF4-FFF2-40B4-BE49-F238E27FC236}">
                  <a16:creationId xmlns:a16="http://schemas.microsoft.com/office/drawing/2014/main" id="{DEE0500D-9C53-8D55-8365-87A768D7FB73}"/>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B8E7360A-BB4C-8ADD-2B83-0A0376356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07838" y="4282391"/>
              <a:ext cx="2136162" cy="861109"/>
            </a:xfrm>
            <a:prstGeom prst="rect">
              <a:avLst/>
            </a:prstGeom>
          </p:spPr>
        </p:pic>
      </p:grpSp>
      <p:sp>
        <p:nvSpPr>
          <p:cNvPr id="2" name="Title 1">
            <a:extLst>
              <a:ext uri="{FF2B5EF4-FFF2-40B4-BE49-F238E27FC236}">
                <a16:creationId xmlns:a16="http://schemas.microsoft.com/office/drawing/2014/main" id="{48F9351E-0A2F-5C67-B64C-03864ABCB6C8}"/>
              </a:ext>
            </a:extLst>
          </p:cNvPr>
          <p:cNvSpPr>
            <a:spLocks noGrp="1"/>
          </p:cNvSpPr>
          <p:nvPr>
            <p:ph type="title"/>
          </p:nvPr>
        </p:nvSpPr>
        <p:spPr>
          <a:xfrm>
            <a:off x="628650" y="273844"/>
            <a:ext cx="6367769" cy="994172"/>
          </a:xfrm>
        </p:spPr>
        <p:txBody>
          <a:bodyPr>
            <a:normAutofit/>
          </a:bodyPr>
          <a:lstStyle>
            <a:lvl1pPr>
              <a:defRPr sz="2500">
                <a:latin typeface="MetaBold-Roman" panose="020B0802030000020004" pitchFamily="34" charset="0"/>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3C376BF-014C-B74B-9FA0-2C84BF411FD3}"/>
              </a:ext>
            </a:extLst>
          </p:cNvPr>
          <p:cNvSpPr>
            <a:spLocks noGrp="1"/>
          </p:cNvSpPr>
          <p:nvPr>
            <p:ph idx="1"/>
          </p:nvPr>
        </p:nvSpPr>
        <p:spPr>
          <a:xfrm>
            <a:off x="628650" y="1369219"/>
            <a:ext cx="6367769" cy="3263504"/>
          </a:xfrm>
        </p:spPr>
        <p:txBody>
          <a:bodyPr>
            <a:normAutofit/>
          </a:bodyPr>
          <a:lstStyle>
            <a:lvl1pPr>
              <a:defRPr sz="1500">
                <a:latin typeface="MetaBold-Roman" panose="020B0802030000020004" pitchFamily="34" charset="0"/>
              </a:defRPr>
            </a:lvl1pPr>
            <a:lvl2pPr>
              <a:defRPr sz="1500">
                <a:latin typeface="MetaBold-Roman" panose="020B0802030000020004" pitchFamily="34" charset="0"/>
              </a:defRPr>
            </a:lvl2pPr>
            <a:lvl3pPr>
              <a:defRPr sz="1500">
                <a:latin typeface="MetaBold-Roman" panose="020B0802030000020004" pitchFamily="34" charset="0"/>
              </a:defRPr>
            </a:lvl3pPr>
            <a:lvl4pPr>
              <a:defRPr sz="1500">
                <a:latin typeface="MetaBold-Roman" panose="020B0802030000020004" pitchFamily="34" charset="0"/>
              </a:defRPr>
            </a:lvl4pPr>
            <a:lvl5pPr>
              <a:defRPr sz="1500">
                <a:latin typeface="MetaBold-Roman" panose="020B080203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908E4B5-0196-9205-607B-CFCCED988E3D}"/>
              </a:ext>
            </a:extLst>
          </p:cNvPr>
          <p:cNvSpPr>
            <a:spLocks noGrp="1"/>
          </p:cNvSpPr>
          <p:nvPr>
            <p:ph type="dt" sz="half" idx="10"/>
          </p:nvPr>
        </p:nvSpPr>
        <p:spPr/>
        <p:txBody>
          <a:bodyPr/>
          <a:lstStyle/>
          <a:p>
            <a:fld id="{EBFD0C98-5BDF-4BC0-928C-11AC33C22F34}" type="datetime1">
              <a:rPr lang="en-GB" smtClean="0"/>
              <a:t>07/04/2025</a:t>
            </a:fld>
            <a:endParaRPr lang="en-GB"/>
          </a:p>
        </p:txBody>
      </p:sp>
      <p:sp>
        <p:nvSpPr>
          <p:cNvPr id="5" name="Footer Placeholder 4">
            <a:extLst>
              <a:ext uri="{FF2B5EF4-FFF2-40B4-BE49-F238E27FC236}">
                <a16:creationId xmlns:a16="http://schemas.microsoft.com/office/drawing/2014/main" id="{EC9F3BDC-62B4-E93E-B02F-169785079D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E86DF1-62F9-C3EE-EE7C-7007E83A33D3}"/>
              </a:ext>
            </a:extLst>
          </p:cNvPr>
          <p:cNvSpPr>
            <a:spLocks noGrp="1"/>
          </p:cNvSpPr>
          <p:nvPr>
            <p:ph type="sldNum" sz="quarter" idx="12"/>
          </p:nvPr>
        </p:nvSpPr>
        <p:spPr/>
        <p:txBody>
          <a:bodyPr/>
          <a:lstStyle/>
          <a:p>
            <a:fld id="{D5BEAA6A-3812-47EC-A02C-83DAA97123F9}" type="slidenum">
              <a:rPr lang="en-GB" smtClean="0"/>
              <a:t>‹#›</a:t>
            </a:fld>
            <a:endParaRPr lang="en-GB"/>
          </a:p>
        </p:txBody>
      </p:sp>
    </p:spTree>
    <p:extLst>
      <p:ext uri="{BB962C8B-B14F-4D97-AF65-F5344CB8AC3E}">
        <p14:creationId xmlns:p14="http://schemas.microsoft.com/office/powerpoint/2010/main" val="4035125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A541DE9-6780-4B28-AE0D-DAAB42B303A0}" type="datetime1">
              <a:rPr lang="en-GB" smtClean="0"/>
              <a:t>07/04/2025</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5BEAA6A-3812-47EC-A02C-83DAA97123F9}" type="slidenum">
              <a:rPr lang="en-GB" smtClean="0"/>
              <a:t>‹#›</a:t>
            </a:fld>
            <a:endParaRPr lang="en-GB"/>
          </a:p>
        </p:txBody>
      </p:sp>
      <p:grpSp>
        <p:nvGrpSpPr>
          <p:cNvPr id="7" name="Group 6">
            <a:extLst>
              <a:ext uri="{FF2B5EF4-FFF2-40B4-BE49-F238E27FC236}">
                <a16:creationId xmlns:a16="http://schemas.microsoft.com/office/drawing/2014/main" id="{103CEEB1-482B-CB70-6CB5-9762202BA978}"/>
              </a:ext>
            </a:extLst>
          </p:cNvPr>
          <p:cNvGrpSpPr/>
          <p:nvPr userDrawn="1"/>
        </p:nvGrpSpPr>
        <p:grpSpPr>
          <a:xfrm>
            <a:off x="7007838" y="-1687"/>
            <a:ext cx="2136162" cy="5145187"/>
            <a:chOff x="7007838" y="-2249"/>
            <a:chExt cx="2136162" cy="5145749"/>
          </a:xfrm>
        </p:grpSpPr>
        <p:sp>
          <p:nvSpPr>
            <p:cNvPr id="9" name="Rectangle 8">
              <a:extLst>
                <a:ext uri="{FF2B5EF4-FFF2-40B4-BE49-F238E27FC236}">
                  <a16:creationId xmlns:a16="http://schemas.microsoft.com/office/drawing/2014/main" id="{2FE3B399-A4CE-1569-B93E-A9AD552448B5}"/>
                </a:ext>
              </a:extLst>
            </p:cNvPr>
            <p:cNvSpPr/>
            <p:nvPr userDrawn="1"/>
          </p:nvSpPr>
          <p:spPr>
            <a:xfrm>
              <a:off x="7007839" y="-2249"/>
              <a:ext cx="2136161" cy="5143500"/>
            </a:xfrm>
            <a:prstGeom prst="rect">
              <a:avLst/>
            </a:prstGeom>
            <a:solidFill>
              <a:srgbClr val="FCD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0" name="Picture 9" descr="A black background with a black square&#10;&#10;Description automatically generated with medium confidence">
              <a:extLst>
                <a:ext uri="{FF2B5EF4-FFF2-40B4-BE49-F238E27FC236}">
                  <a16:creationId xmlns:a16="http://schemas.microsoft.com/office/drawing/2014/main" id="{F7AC848B-84FE-CFE1-D080-B655C5733E0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007838" y="4282391"/>
              <a:ext cx="2136162" cy="861109"/>
            </a:xfrm>
            <a:prstGeom prst="rect">
              <a:avLst/>
            </a:prstGeom>
          </p:spPr>
        </p:pic>
      </p:grpSp>
    </p:spTree>
    <p:extLst>
      <p:ext uri="{BB962C8B-B14F-4D97-AF65-F5344CB8AC3E}">
        <p14:creationId xmlns:p14="http://schemas.microsoft.com/office/powerpoint/2010/main" val="12735105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 id="2147483650" r:id="rId6"/>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mo-www.cfa.harvard.edu/OWN/astrophoto/"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hyperlink" Target="https://www.esa.int/Education/Teachers_Corner/Pixel_your_space_Geometry_behind_science_and_art_images_Teach_with_space_PR03" TargetMode="External"/><Relationship Id="rId4" Type="http://schemas.openxmlformats.org/officeDocument/2006/relationships/hyperlink" Target="https://earthobservatory.nasa.gov/blogs/eokids/wp-content/uploads/sites/6/2018/08/EOKids_SpaceArchaeology508.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h57pH5rbLgw?feature=oembed" TargetMode="Externa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527ECD-6E24-F258-EF3C-855E2C3CC158}"/>
              </a:ext>
            </a:extLst>
          </p:cNvPr>
          <p:cNvSpPr>
            <a:spLocks noGrp="1"/>
          </p:cNvSpPr>
          <p:nvPr>
            <p:ph type="ctrTitle"/>
          </p:nvPr>
        </p:nvSpPr>
        <p:spPr>
          <a:xfrm>
            <a:off x="874552" y="841772"/>
            <a:ext cx="4722707" cy="1790700"/>
          </a:xfrm>
        </p:spPr>
        <p:txBody>
          <a:bodyPr/>
          <a:lstStyle/>
          <a:p>
            <a:r>
              <a:rPr lang="en-US" dirty="0"/>
              <a:t>Satellite Vision</a:t>
            </a:r>
            <a:endParaRPr lang="en-GB" dirty="0"/>
          </a:p>
        </p:txBody>
      </p:sp>
      <p:sp>
        <p:nvSpPr>
          <p:cNvPr id="5" name="Subtitle 4">
            <a:extLst>
              <a:ext uri="{FF2B5EF4-FFF2-40B4-BE49-F238E27FC236}">
                <a16:creationId xmlns:a16="http://schemas.microsoft.com/office/drawing/2014/main" id="{B46C2704-F24D-C63A-8010-660FBE15AB62}"/>
              </a:ext>
            </a:extLst>
          </p:cNvPr>
          <p:cNvSpPr>
            <a:spLocks noGrp="1"/>
          </p:cNvSpPr>
          <p:nvPr>
            <p:ph type="subTitle" idx="1"/>
          </p:nvPr>
        </p:nvSpPr>
        <p:spPr>
          <a:xfrm>
            <a:off x="856968" y="2686103"/>
            <a:ext cx="4722707" cy="1241822"/>
          </a:xfrm>
        </p:spPr>
        <p:txBody>
          <a:bodyPr/>
          <a:lstStyle/>
          <a:p>
            <a:r>
              <a:rPr lang="en-US" dirty="0"/>
              <a:t>A Royal Institution Off-The-Shelf Masterclass</a:t>
            </a:r>
            <a:endParaRPr lang="en-GB" dirty="0"/>
          </a:p>
        </p:txBody>
      </p:sp>
      <p:sp>
        <p:nvSpPr>
          <p:cNvPr id="7" name="Subtitle 2"/>
          <p:cNvSpPr txBox="1">
            <a:spLocks/>
          </p:cNvSpPr>
          <p:nvPr/>
        </p:nvSpPr>
        <p:spPr>
          <a:xfrm>
            <a:off x="7122817" y="3617165"/>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REU program/</a:t>
            </a:r>
            <a:r>
              <a:rPr lang="en-GB" sz="600" dirty="0" err="1">
                <a:solidFill>
                  <a:schemeClr val="tx1"/>
                </a:solidFill>
                <a:latin typeface="MetaBook-Roman" panose="020B0502040000020004" pitchFamily="34" charset="0"/>
                <a:ea typeface="Verdana" pitchFamily="34" charset="0"/>
                <a:cs typeface="Verdana" pitchFamily="34" charset="0"/>
              </a:rPr>
              <a:t>NOIRLab</a:t>
            </a:r>
            <a:r>
              <a:rPr lang="en-GB" sz="600" dirty="0">
                <a:solidFill>
                  <a:schemeClr val="tx1"/>
                </a:solidFill>
                <a:latin typeface="MetaBook-Roman" panose="020B0502040000020004" pitchFamily="34" charset="0"/>
                <a:ea typeface="Verdana" pitchFamily="34" charset="0"/>
                <a:cs typeface="Verdana" pitchFamily="34" charset="0"/>
              </a:rPr>
              <a:t>/NSF/AURA </a:t>
            </a:r>
          </a:p>
        </p:txBody>
      </p:sp>
      <p:sp>
        <p:nvSpPr>
          <p:cNvPr id="2" name="TextBox 1">
            <a:extLst>
              <a:ext uri="{FF2B5EF4-FFF2-40B4-BE49-F238E27FC236}">
                <a16:creationId xmlns:a16="http://schemas.microsoft.com/office/drawing/2014/main" id="{36903735-D69C-9BDD-529A-DDF23A267379}"/>
              </a:ext>
            </a:extLst>
          </p:cNvPr>
          <p:cNvSpPr txBox="1"/>
          <p:nvPr/>
        </p:nvSpPr>
        <p:spPr>
          <a:xfrm>
            <a:off x="325314" y="4378569"/>
            <a:ext cx="6814039" cy="338554"/>
          </a:xfrm>
          <a:prstGeom prst="rect">
            <a:avLst/>
          </a:prstGeom>
          <a:noFill/>
        </p:spPr>
        <p:txBody>
          <a:bodyPr wrap="square" rtlCol="0">
            <a:spAutoFit/>
          </a:bodyPr>
          <a:lstStyle/>
          <a:p>
            <a:r>
              <a:rPr lang="en-GB" sz="1600" b="1" dirty="0">
                <a:solidFill>
                  <a:srgbClr val="B44A6E"/>
                </a:solidFill>
              </a:rPr>
              <a:t>Starter Question: </a:t>
            </a:r>
            <a:r>
              <a:rPr lang="en-GB" sz="1600" dirty="0"/>
              <a:t>What do you think this image shows? </a:t>
            </a:r>
          </a:p>
        </p:txBody>
      </p:sp>
      <p:pic>
        <p:nvPicPr>
          <p:cNvPr id="1030" name="Picture 6" descr="A heavily pixelated image of the Dumbbell Nebula">
            <a:extLst>
              <a:ext uri="{FF2B5EF4-FFF2-40B4-BE49-F238E27FC236}">
                <a16:creationId xmlns:a16="http://schemas.microsoft.com/office/drawing/2014/main" id="{2CF3FECA-972E-B831-4F9E-E9D90CC6B0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8046" y="931062"/>
            <a:ext cx="3133787" cy="2686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010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0BFE-287F-1DED-B950-6B006B930DFE}"/>
              </a:ext>
            </a:extLst>
          </p:cNvPr>
          <p:cNvSpPr>
            <a:spLocks noGrp="1"/>
          </p:cNvSpPr>
          <p:nvPr>
            <p:ph type="title"/>
          </p:nvPr>
        </p:nvSpPr>
        <p:spPr/>
        <p:txBody>
          <a:bodyPr>
            <a:normAutofit/>
          </a:bodyPr>
          <a:lstStyle/>
          <a:p>
            <a:r>
              <a:rPr lang="en-GB" sz="2500" dirty="0"/>
              <a:t>Pixel Bingo</a:t>
            </a:r>
          </a:p>
        </p:txBody>
      </p:sp>
      <p:pic>
        <p:nvPicPr>
          <p:cNvPr id="4" name="Picture 3" descr="Worksheet 1 - Pixel Bingo">
            <a:extLst>
              <a:ext uri="{FF2B5EF4-FFF2-40B4-BE49-F238E27FC236}">
                <a16:creationId xmlns:a16="http://schemas.microsoft.com/office/drawing/2014/main" id="{CD340AC1-B318-4FED-DD7C-E0A3046A1121}"/>
              </a:ext>
            </a:extLst>
          </p:cNvPr>
          <p:cNvPicPr>
            <a:picLocks noChangeAspect="1"/>
          </p:cNvPicPr>
          <p:nvPr/>
        </p:nvPicPr>
        <p:blipFill>
          <a:blip r:embed="rId3"/>
          <a:stretch>
            <a:fillRect/>
          </a:stretch>
        </p:blipFill>
        <p:spPr>
          <a:xfrm>
            <a:off x="4007565" y="994172"/>
            <a:ext cx="2671010" cy="3875484"/>
          </a:xfrm>
          <a:prstGeom prst="rect">
            <a:avLst/>
          </a:prstGeom>
          <a:ln>
            <a:noFill/>
          </a:ln>
          <a:effectLst>
            <a:outerShdw blurRad="292100" dist="139700" dir="2700000" algn="tl" rotWithShape="0">
              <a:srgbClr val="333333">
                <a:alpha val="65000"/>
              </a:srgbClr>
            </a:outerShdw>
          </a:effectLst>
        </p:spPr>
      </p:pic>
      <p:sp>
        <p:nvSpPr>
          <p:cNvPr id="5" name="Content Placeholder 2">
            <a:extLst>
              <a:ext uri="{FF2B5EF4-FFF2-40B4-BE49-F238E27FC236}">
                <a16:creationId xmlns:a16="http://schemas.microsoft.com/office/drawing/2014/main" id="{1A4A548F-0549-B4BB-00B4-C8FFA9E78EB8}"/>
              </a:ext>
            </a:extLst>
          </p:cNvPr>
          <p:cNvSpPr>
            <a:spLocks noGrp="1"/>
          </p:cNvSpPr>
          <p:nvPr>
            <p:ph idx="1"/>
          </p:nvPr>
        </p:nvSpPr>
        <p:spPr>
          <a:xfrm>
            <a:off x="503830" y="1412023"/>
            <a:ext cx="3503735" cy="3263504"/>
          </a:xfrm>
        </p:spPr>
        <p:txBody>
          <a:bodyPr>
            <a:normAutofit/>
          </a:bodyPr>
          <a:lstStyle/>
          <a:p>
            <a:pPr marL="0" indent="0">
              <a:buNone/>
            </a:pPr>
            <a:r>
              <a:rPr lang="en-GB" sz="1500" b="1" dirty="0"/>
              <a:t>Hand out worksheet 1</a:t>
            </a:r>
          </a:p>
          <a:p>
            <a:endParaRPr lang="en-GB" sz="1500" dirty="0"/>
          </a:p>
          <a:p>
            <a:endParaRPr lang="en-GB" sz="1500" dirty="0"/>
          </a:p>
          <a:p>
            <a:pPr marL="0" indent="0">
              <a:buNone/>
            </a:pPr>
            <a:r>
              <a:rPr lang="en-GB" sz="1500" dirty="0"/>
              <a:t>Get ready to play a game of Pixel Bingo!</a:t>
            </a:r>
          </a:p>
          <a:p>
            <a:endParaRPr lang="en-GB" sz="1500" dirty="0"/>
          </a:p>
          <a:p>
            <a:endParaRPr lang="en-GB" sz="1500" dirty="0"/>
          </a:p>
        </p:txBody>
      </p:sp>
    </p:spTree>
    <p:extLst>
      <p:ext uri="{BB962C8B-B14F-4D97-AF65-F5344CB8AC3E}">
        <p14:creationId xmlns:p14="http://schemas.microsoft.com/office/powerpoint/2010/main" val="1320373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0BFE-287F-1DED-B950-6B006B930DFE}"/>
              </a:ext>
            </a:extLst>
          </p:cNvPr>
          <p:cNvSpPr>
            <a:spLocks noGrp="1"/>
          </p:cNvSpPr>
          <p:nvPr>
            <p:ph type="title"/>
          </p:nvPr>
        </p:nvSpPr>
        <p:spPr/>
        <p:txBody>
          <a:bodyPr>
            <a:normAutofit/>
          </a:bodyPr>
          <a:lstStyle/>
          <a:p>
            <a:r>
              <a:rPr lang="en-GB" sz="2500" dirty="0"/>
              <a:t>Pixel Bingo – Practice round</a:t>
            </a:r>
          </a:p>
        </p:txBody>
      </p:sp>
      <p:sp>
        <p:nvSpPr>
          <p:cNvPr id="3" name="TextBox 2">
            <a:extLst>
              <a:ext uri="{FF2B5EF4-FFF2-40B4-BE49-F238E27FC236}">
                <a16:creationId xmlns:a16="http://schemas.microsoft.com/office/drawing/2014/main" id="{EA74F4FB-500D-A5DF-E667-FB17FE320981}"/>
              </a:ext>
            </a:extLst>
          </p:cNvPr>
          <p:cNvSpPr txBox="1"/>
          <p:nvPr/>
        </p:nvSpPr>
        <p:spPr>
          <a:xfrm>
            <a:off x="1065772" y="1400364"/>
            <a:ext cx="5583557" cy="553998"/>
          </a:xfrm>
          <a:prstGeom prst="rect">
            <a:avLst/>
          </a:prstGeom>
          <a:noFill/>
        </p:spPr>
        <p:txBody>
          <a:bodyPr wrap="square" rtlCol="0">
            <a:spAutoFit/>
          </a:bodyPr>
          <a:lstStyle/>
          <a:p>
            <a:pPr algn="ctr"/>
            <a:r>
              <a:rPr lang="en-GB" sz="3000" dirty="0">
                <a:latin typeface="Verdana" panose="020B0604030504040204" pitchFamily="34" charset="0"/>
                <a:ea typeface="Verdana" panose="020B0604030504040204" pitchFamily="34" charset="0"/>
                <a:cs typeface="Verdana" panose="020B0604030504040204" pitchFamily="34" charset="0"/>
              </a:rPr>
              <a:t>Row 1: 0001001000</a:t>
            </a:r>
          </a:p>
        </p:txBody>
      </p:sp>
      <p:sp>
        <p:nvSpPr>
          <p:cNvPr id="5" name="TextBox 4">
            <a:extLst>
              <a:ext uri="{FF2B5EF4-FFF2-40B4-BE49-F238E27FC236}">
                <a16:creationId xmlns:a16="http://schemas.microsoft.com/office/drawing/2014/main" id="{F626A6B4-77F2-D977-8F4C-80F04E2D3E30}"/>
              </a:ext>
            </a:extLst>
          </p:cNvPr>
          <p:cNvSpPr txBox="1"/>
          <p:nvPr/>
        </p:nvSpPr>
        <p:spPr>
          <a:xfrm>
            <a:off x="429370" y="2456954"/>
            <a:ext cx="807372" cy="461665"/>
          </a:xfrm>
          <a:prstGeom prst="rect">
            <a:avLst/>
          </a:prstGeom>
          <a:noFill/>
        </p:spPr>
        <p:txBody>
          <a:bodyPr wrap="square" rtlCol="0">
            <a:spAutoFit/>
          </a:bodyPr>
          <a:lstStyle/>
          <a:p>
            <a:r>
              <a:rPr lang="en-GB" sz="2400" b="1" dirty="0"/>
              <a:t>1</a:t>
            </a:r>
          </a:p>
        </p:txBody>
      </p:sp>
      <p:pic>
        <p:nvPicPr>
          <p:cNvPr id="8" name="Picture 7" descr="A row of 10 boxes next to each other, the fourth and seventh box is shaded in.">
            <a:extLst>
              <a:ext uri="{FF2B5EF4-FFF2-40B4-BE49-F238E27FC236}">
                <a16:creationId xmlns:a16="http://schemas.microsoft.com/office/drawing/2014/main" id="{AED8935E-68E4-10F4-1154-8E310569DFD9}"/>
              </a:ext>
            </a:extLst>
          </p:cNvPr>
          <p:cNvPicPr>
            <a:picLocks noChangeAspect="1"/>
          </p:cNvPicPr>
          <p:nvPr/>
        </p:nvPicPr>
        <p:blipFill rotWithShape="1">
          <a:blip r:embed="rId3"/>
          <a:srcRect b="2973"/>
          <a:stretch/>
        </p:blipFill>
        <p:spPr>
          <a:xfrm>
            <a:off x="962527" y="2442747"/>
            <a:ext cx="6015562" cy="676489"/>
          </a:xfrm>
          <a:prstGeom prst="rect">
            <a:avLst/>
          </a:prstGeom>
        </p:spPr>
      </p:pic>
    </p:spTree>
    <p:extLst>
      <p:ext uri="{BB962C8B-B14F-4D97-AF65-F5344CB8AC3E}">
        <p14:creationId xmlns:p14="http://schemas.microsoft.com/office/powerpoint/2010/main" val="26594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74F4FB-500D-A5DF-E667-FB17FE320981}"/>
              </a:ext>
            </a:extLst>
          </p:cNvPr>
          <p:cNvSpPr txBox="1"/>
          <p:nvPr/>
        </p:nvSpPr>
        <p:spPr>
          <a:xfrm>
            <a:off x="1065772" y="1400364"/>
            <a:ext cx="5583557" cy="553998"/>
          </a:xfrm>
          <a:prstGeom prst="rect">
            <a:avLst/>
          </a:prstGeom>
          <a:noFill/>
        </p:spPr>
        <p:txBody>
          <a:bodyPr wrap="square" rtlCol="0">
            <a:spAutoFit/>
          </a:bodyPr>
          <a:lstStyle/>
          <a:p>
            <a:pPr algn="ctr"/>
            <a:r>
              <a:rPr lang="en-GB" sz="3000" dirty="0">
                <a:latin typeface="Verdana" panose="020B0604030504040204" pitchFamily="34" charset="0"/>
                <a:ea typeface="Verdana" panose="020B0604030504040204" pitchFamily="34" charset="0"/>
                <a:cs typeface="Verdana" panose="020B0604030504040204" pitchFamily="34" charset="0"/>
              </a:rPr>
              <a:t>Row 2: 0100000010</a:t>
            </a:r>
          </a:p>
        </p:txBody>
      </p:sp>
      <p:sp>
        <p:nvSpPr>
          <p:cNvPr id="5" name="TextBox 4">
            <a:extLst>
              <a:ext uri="{FF2B5EF4-FFF2-40B4-BE49-F238E27FC236}">
                <a16:creationId xmlns:a16="http://schemas.microsoft.com/office/drawing/2014/main" id="{F626A6B4-77F2-D977-8F4C-80F04E2D3E30}"/>
              </a:ext>
            </a:extLst>
          </p:cNvPr>
          <p:cNvSpPr txBox="1"/>
          <p:nvPr/>
        </p:nvSpPr>
        <p:spPr>
          <a:xfrm>
            <a:off x="429370" y="2456954"/>
            <a:ext cx="807372" cy="461665"/>
          </a:xfrm>
          <a:prstGeom prst="rect">
            <a:avLst/>
          </a:prstGeom>
          <a:noFill/>
        </p:spPr>
        <p:txBody>
          <a:bodyPr wrap="square" rtlCol="0">
            <a:spAutoFit/>
          </a:bodyPr>
          <a:lstStyle/>
          <a:p>
            <a:r>
              <a:rPr lang="en-GB" sz="2400" b="1" dirty="0"/>
              <a:t>1</a:t>
            </a:r>
          </a:p>
        </p:txBody>
      </p:sp>
      <p:sp>
        <p:nvSpPr>
          <p:cNvPr id="8" name="TextBox 7">
            <a:extLst>
              <a:ext uri="{FF2B5EF4-FFF2-40B4-BE49-F238E27FC236}">
                <a16:creationId xmlns:a16="http://schemas.microsoft.com/office/drawing/2014/main" id="{E4B7AFBE-398A-9919-5BC4-E84A2709DD86}"/>
              </a:ext>
            </a:extLst>
          </p:cNvPr>
          <p:cNvSpPr txBox="1"/>
          <p:nvPr/>
        </p:nvSpPr>
        <p:spPr>
          <a:xfrm>
            <a:off x="429370" y="3159028"/>
            <a:ext cx="807372" cy="461665"/>
          </a:xfrm>
          <a:prstGeom prst="rect">
            <a:avLst/>
          </a:prstGeom>
          <a:noFill/>
        </p:spPr>
        <p:txBody>
          <a:bodyPr wrap="square" rtlCol="0">
            <a:spAutoFit/>
          </a:bodyPr>
          <a:lstStyle/>
          <a:p>
            <a:r>
              <a:rPr lang="en-GB" sz="2400" b="1" dirty="0"/>
              <a:t>2</a:t>
            </a:r>
          </a:p>
        </p:txBody>
      </p:sp>
      <p:pic>
        <p:nvPicPr>
          <p:cNvPr id="9" name="Picture 8" descr="A row of 10 boxes next to each other, the fourth and seventh box is shaded in.">
            <a:extLst>
              <a:ext uri="{FF2B5EF4-FFF2-40B4-BE49-F238E27FC236}">
                <a16:creationId xmlns:a16="http://schemas.microsoft.com/office/drawing/2014/main" id="{3A3356B9-0C08-2B79-8A0A-664F6D178615}"/>
              </a:ext>
            </a:extLst>
          </p:cNvPr>
          <p:cNvPicPr>
            <a:picLocks noChangeAspect="1"/>
          </p:cNvPicPr>
          <p:nvPr/>
        </p:nvPicPr>
        <p:blipFill rotWithShape="1">
          <a:blip r:embed="rId3"/>
          <a:srcRect b="2973"/>
          <a:stretch/>
        </p:blipFill>
        <p:spPr>
          <a:xfrm>
            <a:off x="962527" y="2466811"/>
            <a:ext cx="6015562" cy="676489"/>
          </a:xfrm>
          <a:prstGeom prst="rect">
            <a:avLst/>
          </a:prstGeom>
        </p:spPr>
      </p:pic>
      <p:pic>
        <p:nvPicPr>
          <p:cNvPr id="11" name="Picture 10" descr="A row of 10 boxes next to each other, the second and ninth box is shaded in.">
            <a:extLst>
              <a:ext uri="{FF2B5EF4-FFF2-40B4-BE49-F238E27FC236}">
                <a16:creationId xmlns:a16="http://schemas.microsoft.com/office/drawing/2014/main" id="{CEBE4FCA-3F01-3E1A-FD09-C6D7DDEEAEFA}"/>
              </a:ext>
            </a:extLst>
          </p:cNvPr>
          <p:cNvPicPr>
            <a:picLocks noChangeAspect="1"/>
          </p:cNvPicPr>
          <p:nvPr/>
        </p:nvPicPr>
        <p:blipFill>
          <a:blip r:embed="rId4"/>
          <a:stretch>
            <a:fillRect/>
          </a:stretch>
        </p:blipFill>
        <p:spPr>
          <a:xfrm>
            <a:off x="962527" y="3143301"/>
            <a:ext cx="6015562" cy="672900"/>
          </a:xfrm>
          <a:prstGeom prst="rect">
            <a:avLst/>
          </a:prstGeom>
        </p:spPr>
      </p:pic>
      <p:sp>
        <p:nvSpPr>
          <p:cNvPr id="10" name="Title 1">
            <a:extLst>
              <a:ext uri="{FF2B5EF4-FFF2-40B4-BE49-F238E27FC236}">
                <a16:creationId xmlns:a16="http://schemas.microsoft.com/office/drawing/2014/main" id="{8EF88941-5BE5-7B98-BB79-2186A50E26F1}"/>
              </a:ext>
            </a:extLst>
          </p:cNvPr>
          <p:cNvSpPr>
            <a:spLocks noGrp="1"/>
          </p:cNvSpPr>
          <p:nvPr>
            <p:ph type="title"/>
          </p:nvPr>
        </p:nvSpPr>
        <p:spPr>
          <a:xfrm>
            <a:off x="628650" y="273844"/>
            <a:ext cx="7886700" cy="994172"/>
          </a:xfrm>
        </p:spPr>
        <p:txBody>
          <a:bodyPr>
            <a:normAutofit/>
          </a:bodyPr>
          <a:lstStyle/>
          <a:p>
            <a:r>
              <a:rPr lang="en-GB" sz="2500" dirty="0"/>
              <a:t>Pixel Bingo – Practice round</a:t>
            </a:r>
          </a:p>
        </p:txBody>
      </p:sp>
    </p:spTree>
    <p:extLst>
      <p:ext uri="{BB962C8B-B14F-4D97-AF65-F5344CB8AC3E}">
        <p14:creationId xmlns:p14="http://schemas.microsoft.com/office/powerpoint/2010/main" val="1537626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74F4FB-500D-A5DF-E667-FB17FE320981}"/>
              </a:ext>
            </a:extLst>
          </p:cNvPr>
          <p:cNvSpPr txBox="1"/>
          <p:nvPr/>
        </p:nvSpPr>
        <p:spPr>
          <a:xfrm>
            <a:off x="1065772" y="1400364"/>
            <a:ext cx="5583557" cy="553998"/>
          </a:xfrm>
          <a:prstGeom prst="rect">
            <a:avLst/>
          </a:prstGeom>
          <a:noFill/>
        </p:spPr>
        <p:txBody>
          <a:bodyPr wrap="square" rtlCol="0">
            <a:spAutoFit/>
          </a:bodyPr>
          <a:lstStyle/>
          <a:p>
            <a:pPr algn="ctr"/>
            <a:r>
              <a:rPr lang="en-GB" sz="3000" dirty="0">
                <a:latin typeface="Verdana" panose="020B0604030504040204" pitchFamily="34" charset="0"/>
                <a:ea typeface="Verdana" panose="020B0604030504040204" pitchFamily="34" charset="0"/>
                <a:cs typeface="Verdana" panose="020B0604030504040204" pitchFamily="34" charset="0"/>
              </a:rPr>
              <a:t>Row 3: 0111111110</a:t>
            </a:r>
          </a:p>
        </p:txBody>
      </p:sp>
      <p:sp>
        <p:nvSpPr>
          <p:cNvPr id="5" name="TextBox 4">
            <a:extLst>
              <a:ext uri="{FF2B5EF4-FFF2-40B4-BE49-F238E27FC236}">
                <a16:creationId xmlns:a16="http://schemas.microsoft.com/office/drawing/2014/main" id="{F626A6B4-77F2-D977-8F4C-80F04E2D3E30}"/>
              </a:ext>
            </a:extLst>
          </p:cNvPr>
          <p:cNvSpPr txBox="1"/>
          <p:nvPr/>
        </p:nvSpPr>
        <p:spPr>
          <a:xfrm>
            <a:off x="429370" y="2505082"/>
            <a:ext cx="807372" cy="461665"/>
          </a:xfrm>
          <a:prstGeom prst="rect">
            <a:avLst/>
          </a:prstGeom>
          <a:noFill/>
        </p:spPr>
        <p:txBody>
          <a:bodyPr wrap="square" rtlCol="0">
            <a:spAutoFit/>
          </a:bodyPr>
          <a:lstStyle/>
          <a:p>
            <a:r>
              <a:rPr lang="en-GB" sz="2400" b="1" dirty="0"/>
              <a:t>1</a:t>
            </a:r>
          </a:p>
        </p:txBody>
      </p:sp>
      <p:sp>
        <p:nvSpPr>
          <p:cNvPr id="8" name="TextBox 7">
            <a:extLst>
              <a:ext uri="{FF2B5EF4-FFF2-40B4-BE49-F238E27FC236}">
                <a16:creationId xmlns:a16="http://schemas.microsoft.com/office/drawing/2014/main" id="{E4B7AFBE-398A-9919-5BC4-E84A2709DD86}"/>
              </a:ext>
            </a:extLst>
          </p:cNvPr>
          <p:cNvSpPr txBox="1"/>
          <p:nvPr/>
        </p:nvSpPr>
        <p:spPr>
          <a:xfrm>
            <a:off x="429370" y="3195124"/>
            <a:ext cx="807372" cy="461665"/>
          </a:xfrm>
          <a:prstGeom prst="rect">
            <a:avLst/>
          </a:prstGeom>
          <a:noFill/>
        </p:spPr>
        <p:txBody>
          <a:bodyPr wrap="square" rtlCol="0">
            <a:spAutoFit/>
          </a:bodyPr>
          <a:lstStyle/>
          <a:p>
            <a:r>
              <a:rPr lang="en-GB" sz="2400" b="1" dirty="0"/>
              <a:t>2</a:t>
            </a:r>
          </a:p>
        </p:txBody>
      </p:sp>
      <p:sp>
        <p:nvSpPr>
          <p:cNvPr id="10" name="TextBox 9">
            <a:extLst>
              <a:ext uri="{FF2B5EF4-FFF2-40B4-BE49-F238E27FC236}">
                <a16:creationId xmlns:a16="http://schemas.microsoft.com/office/drawing/2014/main" id="{C9C48C53-F8A0-1873-4860-EDF8FB79C4EE}"/>
              </a:ext>
            </a:extLst>
          </p:cNvPr>
          <p:cNvSpPr txBox="1"/>
          <p:nvPr/>
        </p:nvSpPr>
        <p:spPr>
          <a:xfrm>
            <a:off x="429370" y="3864713"/>
            <a:ext cx="807372" cy="461665"/>
          </a:xfrm>
          <a:prstGeom prst="rect">
            <a:avLst/>
          </a:prstGeom>
          <a:noFill/>
        </p:spPr>
        <p:txBody>
          <a:bodyPr wrap="square" rtlCol="0">
            <a:spAutoFit/>
          </a:bodyPr>
          <a:lstStyle/>
          <a:p>
            <a:r>
              <a:rPr lang="en-GB" sz="2400" b="1" dirty="0"/>
              <a:t>3</a:t>
            </a:r>
          </a:p>
        </p:txBody>
      </p:sp>
      <p:pic>
        <p:nvPicPr>
          <p:cNvPr id="12" name="Picture 11" descr="A row of 10 boxes next to each other, the second, third, fourth, fifth, sixth, seventh, eighth, and ninth box is shaded in.">
            <a:extLst>
              <a:ext uri="{FF2B5EF4-FFF2-40B4-BE49-F238E27FC236}">
                <a16:creationId xmlns:a16="http://schemas.microsoft.com/office/drawing/2014/main" id="{99003D7F-5B0B-ED96-5E81-65DA12165A23}"/>
              </a:ext>
            </a:extLst>
          </p:cNvPr>
          <p:cNvPicPr>
            <a:picLocks noChangeAspect="1"/>
          </p:cNvPicPr>
          <p:nvPr/>
        </p:nvPicPr>
        <p:blipFill>
          <a:blip r:embed="rId3"/>
          <a:stretch>
            <a:fillRect/>
          </a:stretch>
        </p:blipFill>
        <p:spPr>
          <a:xfrm>
            <a:off x="962528" y="3806008"/>
            <a:ext cx="6015562" cy="680090"/>
          </a:xfrm>
          <a:prstGeom prst="rect">
            <a:avLst/>
          </a:prstGeom>
        </p:spPr>
      </p:pic>
      <p:pic>
        <p:nvPicPr>
          <p:cNvPr id="13" name="Picture 12" descr="A row of 10 boxes next to each other, the fourth and seventh box is shaded in.">
            <a:extLst>
              <a:ext uri="{FF2B5EF4-FFF2-40B4-BE49-F238E27FC236}">
                <a16:creationId xmlns:a16="http://schemas.microsoft.com/office/drawing/2014/main" id="{F50C825C-C5C5-0A5F-9885-0707192E42D5}"/>
              </a:ext>
            </a:extLst>
          </p:cNvPr>
          <p:cNvPicPr>
            <a:picLocks noChangeAspect="1"/>
          </p:cNvPicPr>
          <p:nvPr/>
        </p:nvPicPr>
        <p:blipFill rotWithShape="1">
          <a:blip r:embed="rId4"/>
          <a:srcRect b="2973"/>
          <a:stretch/>
        </p:blipFill>
        <p:spPr>
          <a:xfrm>
            <a:off x="962527" y="2466811"/>
            <a:ext cx="6015562" cy="676489"/>
          </a:xfrm>
          <a:prstGeom prst="rect">
            <a:avLst/>
          </a:prstGeom>
        </p:spPr>
      </p:pic>
      <p:pic>
        <p:nvPicPr>
          <p:cNvPr id="14" name="Picture 13" descr="A row of 10 boxes next to each other, the second and ninth box is shaded in.">
            <a:extLst>
              <a:ext uri="{FF2B5EF4-FFF2-40B4-BE49-F238E27FC236}">
                <a16:creationId xmlns:a16="http://schemas.microsoft.com/office/drawing/2014/main" id="{D975F9F3-6739-7CF9-8C97-15D98585ABB1}"/>
              </a:ext>
            </a:extLst>
          </p:cNvPr>
          <p:cNvPicPr>
            <a:picLocks noChangeAspect="1"/>
          </p:cNvPicPr>
          <p:nvPr/>
        </p:nvPicPr>
        <p:blipFill>
          <a:blip r:embed="rId5"/>
          <a:stretch>
            <a:fillRect/>
          </a:stretch>
        </p:blipFill>
        <p:spPr>
          <a:xfrm>
            <a:off x="962527" y="3143301"/>
            <a:ext cx="6015562" cy="672900"/>
          </a:xfrm>
          <a:prstGeom prst="rect">
            <a:avLst/>
          </a:prstGeom>
        </p:spPr>
      </p:pic>
      <p:sp>
        <p:nvSpPr>
          <p:cNvPr id="7" name="Title 1">
            <a:extLst>
              <a:ext uri="{FF2B5EF4-FFF2-40B4-BE49-F238E27FC236}">
                <a16:creationId xmlns:a16="http://schemas.microsoft.com/office/drawing/2014/main" id="{57F7A5EF-A6C1-E07F-1E00-755D984B5CF9}"/>
              </a:ext>
            </a:extLst>
          </p:cNvPr>
          <p:cNvSpPr>
            <a:spLocks noGrp="1"/>
          </p:cNvSpPr>
          <p:nvPr>
            <p:ph type="title"/>
          </p:nvPr>
        </p:nvSpPr>
        <p:spPr>
          <a:xfrm>
            <a:off x="628650" y="273844"/>
            <a:ext cx="7886700" cy="994172"/>
          </a:xfrm>
        </p:spPr>
        <p:txBody>
          <a:bodyPr>
            <a:normAutofit/>
          </a:bodyPr>
          <a:lstStyle/>
          <a:p>
            <a:r>
              <a:rPr lang="en-GB" sz="2500" dirty="0"/>
              <a:t>Pixel Bingo – Practice round</a:t>
            </a:r>
          </a:p>
        </p:txBody>
      </p:sp>
    </p:spTree>
    <p:extLst>
      <p:ext uri="{BB962C8B-B14F-4D97-AF65-F5344CB8AC3E}">
        <p14:creationId xmlns:p14="http://schemas.microsoft.com/office/powerpoint/2010/main" val="1076510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74F4FB-500D-A5DF-E667-FB17FE320981}"/>
              </a:ext>
            </a:extLst>
          </p:cNvPr>
          <p:cNvSpPr txBox="1"/>
          <p:nvPr/>
        </p:nvSpPr>
        <p:spPr>
          <a:xfrm>
            <a:off x="721117" y="503576"/>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1: 0000110000</a:t>
            </a:r>
          </a:p>
        </p:txBody>
      </p:sp>
      <p:sp>
        <p:nvSpPr>
          <p:cNvPr id="4" name="TextBox 3">
            <a:extLst>
              <a:ext uri="{FF2B5EF4-FFF2-40B4-BE49-F238E27FC236}">
                <a16:creationId xmlns:a16="http://schemas.microsoft.com/office/drawing/2014/main" id="{1EA41091-AB38-2A7E-CD37-E5E04054D023}"/>
              </a:ext>
            </a:extLst>
          </p:cNvPr>
          <p:cNvSpPr txBox="1"/>
          <p:nvPr/>
        </p:nvSpPr>
        <p:spPr>
          <a:xfrm>
            <a:off x="721118" y="907210"/>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2: 0001111000</a:t>
            </a:r>
          </a:p>
        </p:txBody>
      </p:sp>
      <p:sp>
        <p:nvSpPr>
          <p:cNvPr id="6" name="TextBox 5">
            <a:extLst>
              <a:ext uri="{FF2B5EF4-FFF2-40B4-BE49-F238E27FC236}">
                <a16:creationId xmlns:a16="http://schemas.microsoft.com/office/drawing/2014/main" id="{915EFE29-2D1E-5200-B07D-0DBE5A498FAA}"/>
              </a:ext>
            </a:extLst>
          </p:cNvPr>
          <p:cNvSpPr txBox="1"/>
          <p:nvPr/>
        </p:nvSpPr>
        <p:spPr>
          <a:xfrm>
            <a:off x="721118" y="1324807"/>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3: 0001111000</a:t>
            </a:r>
          </a:p>
        </p:txBody>
      </p:sp>
      <p:sp>
        <p:nvSpPr>
          <p:cNvPr id="7" name="TextBox 6">
            <a:extLst>
              <a:ext uri="{FF2B5EF4-FFF2-40B4-BE49-F238E27FC236}">
                <a16:creationId xmlns:a16="http://schemas.microsoft.com/office/drawing/2014/main" id="{740E8F5B-C796-CF43-73F5-168985D3692E}"/>
              </a:ext>
            </a:extLst>
          </p:cNvPr>
          <p:cNvSpPr txBox="1"/>
          <p:nvPr/>
        </p:nvSpPr>
        <p:spPr>
          <a:xfrm>
            <a:off x="721117" y="1764981"/>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4: 0001001000</a:t>
            </a:r>
          </a:p>
        </p:txBody>
      </p:sp>
      <p:sp>
        <p:nvSpPr>
          <p:cNvPr id="9" name="TextBox 8">
            <a:extLst>
              <a:ext uri="{FF2B5EF4-FFF2-40B4-BE49-F238E27FC236}">
                <a16:creationId xmlns:a16="http://schemas.microsoft.com/office/drawing/2014/main" id="{26FEC27A-E3FB-75BF-C9F3-39A7803C6DB7}"/>
              </a:ext>
            </a:extLst>
          </p:cNvPr>
          <p:cNvSpPr txBox="1"/>
          <p:nvPr/>
        </p:nvSpPr>
        <p:spPr>
          <a:xfrm>
            <a:off x="721117" y="2192852"/>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5: 0011001100</a:t>
            </a:r>
          </a:p>
        </p:txBody>
      </p:sp>
      <p:sp>
        <p:nvSpPr>
          <p:cNvPr id="11" name="TextBox 10">
            <a:extLst>
              <a:ext uri="{FF2B5EF4-FFF2-40B4-BE49-F238E27FC236}">
                <a16:creationId xmlns:a16="http://schemas.microsoft.com/office/drawing/2014/main" id="{4AD69B12-8A6F-FC0D-9733-3690372A9CE4}"/>
              </a:ext>
            </a:extLst>
          </p:cNvPr>
          <p:cNvSpPr txBox="1"/>
          <p:nvPr/>
        </p:nvSpPr>
        <p:spPr>
          <a:xfrm>
            <a:off x="721117" y="2569726"/>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6: 0111111110</a:t>
            </a:r>
          </a:p>
        </p:txBody>
      </p:sp>
      <p:sp>
        <p:nvSpPr>
          <p:cNvPr id="15" name="TextBox 14">
            <a:extLst>
              <a:ext uri="{FF2B5EF4-FFF2-40B4-BE49-F238E27FC236}">
                <a16:creationId xmlns:a16="http://schemas.microsoft.com/office/drawing/2014/main" id="{D8083A18-513A-1DF3-8634-FAEB2E0F921B}"/>
              </a:ext>
            </a:extLst>
          </p:cNvPr>
          <p:cNvSpPr txBox="1"/>
          <p:nvPr/>
        </p:nvSpPr>
        <p:spPr>
          <a:xfrm>
            <a:off x="721117" y="2997597"/>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7: 1111111111</a:t>
            </a:r>
          </a:p>
        </p:txBody>
      </p:sp>
      <p:sp>
        <p:nvSpPr>
          <p:cNvPr id="16" name="TextBox 15">
            <a:extLst>
              <a:ext uri="{FF2B5EF4-FFF2-40B4-BE49-F238E27FC236}">
                <a16:creationId xmlns:a16="http://schemas.microsoft.com/office/drawing/2014/main" id="{86F4F169-6EAE-B374-C598-DCE25A1EDD29}"/>
              </a:ext>
            </a:extLst>
          </p:cNvPr>
          <p:cNvSpPr txBox="1"/>
          <p:nvPr/>
        </p:nvSpPr>
        <p:spPr>
          <a:xfrm>
            <a:off x="721117" y="3397714"/>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8: 1101111011</a:t>
            </a:r>
          </a:p>
        </p:txBody>
      </p:sp>
      <p:sp>
        <p:nvSpPr>
          <p:cNvPr id="17" name="TextBox 16">
            <a:extLst>
              <a:ext uri="{FF2B5EF4-FFF2-40B4-BE49-F238E27FC236}">
                <a16:creationId xmlns:a16="http://schemas.microsoft.com/office/drawing/2014/main" id="{94625D20-DD37-7983-AB57-2A30AC3C5322}"/>
              </a:ext>
            </a:extLst>
          </p:cNvPr>
          <p:cNvSpPr txBox="1"/>
          <p:nvPr/>
        </p:nvSpPr>
        <p:spPr>
          <a:xfrm>
            <a:off x="721117" y="3802342"/>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9: 1001111001</a:t>
            </a:r>
          </a:p>
        </p:txBody>
      </p:sp>
      <p:sp>
        <p:nvSpPr>
          <p:cNvPr id="18" name="TextBox 17">
            <a:extLst>
              <a:ext uri="{FF2B5EF4-FFF2-40B4-BE49-F238E27FC236}">
                <a16:creationId xmlns:a16="http://schemas.microsoft.com/office/drawing/2014/main" id="{B0CFE75D-D7F3-6DD6-42AA-18B0546134D4}"/>
              </a:ext>
            </a:extLst>
          </p:cNvPr>
          <p:cNvSpPr txBox="1"/>
          <p:nvPr/>
        </p:nvSpPr>
        <p:spPr>
          <a:xfrm>
            <a:off x="813583" y="4195208"/>
            <a:ext cx="5583557" cy="523220"/>
          </a:xfrm>
          <a:prstGeom prst="rect">
            <a:avLst/>
          </a:prstGeom>
          <a:noFill/>
        </p:spPr>
        <p:txBody>
          <a:bodyPr wrap="square" rtlCol="0">
            <a:spAutoFit/>
          </a:bodyPr>
          <a:lstStyle/>
          <a:p>
            <a:pPr algn="ctr"/>
            <a:r>
              <a:rPr lang="en-GB" sz="2800" dirty="0">
                <a:latin typeface="Verdana" panose="020B0604030504040204" pitchFamily="34" charset="0"/>
                <a:ea typeface="Verdana" panose="020B0604030504040204" pitchFamily="34" charset="0"/>
                <a:cs typeface="Verdana" panose="020B0604030504040204" pitchFamily="34" charset="0"/>
              </a:rPr>
              <a:t>Row 10: 0000110000</a:t>
            </a:r>
          </a:p>
        </p:txBody>
      </p:sp>
    </p:spTree>
    <p:extLst>
      <p:ext uri="{BB962C8B-B14F-4D97-AF65-F5344CB8AC3E}">
        <p14:creationId xmlns:p14="http://schemas.microsoft.com/office/powerpoint/2010/main" val="932730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9" presetClass="emph" presetSubtype="0" grpId="1" nodeType="withEffect">
                                  <p:stCondLst>
                                    <p:cond delay="0"/>
                                  </p:stCondLst>
                                  <p:childTnLst>
                                    <p:set>
                                      <p:cBhvr>
                                        <p:cTn id="12" dur="indefinite"/>
                                        <p:tgtEl>
                                          <p:spTgt spid="3"/>
                                        </p:tgtEl>
                                        <p:attrNameLst>
                                          <p:attrName>style.opacity</p:attrName>
                                        </p:attrNameLst>
                                      </p:cBhvr>
                                      <p:to>
                                        <p:strVal val="0.5"/>
                                      </p:to>
                                    </p:set>
                                    <p:animEffect filter="image" prLst="opacity: 0.5">
                                      <p:cBhvr rctx="IE">
                                        <p:cTn id="13" dur="indefinite"/>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9" presetClass="emph" presetSubtype="0" grpId="1" nodeType="withEffect">
                                  <p:stCondLst>
                                    <p:cond delay="0"/>
                                  </p:stCondLst>
                                  <p:childTnLst>
                                    <p:set>
                                      <p:cBhvr>
                                        <p:cTn id="19" dur="indefinite"/>
                                        <p:tgtEl>
                                          <p:spTgt spid="4"/>
                                        </p:tgtEl>
                                        <p:attrNameLst>
                                          <p:attrName>style.opacity</p:attrName>
                                        </p:attrNameLst>
                                      </p:cBhvr>
                                      <p:to>
                                        <p:strVal val="0.5"/>
                                      </p:to>
                                    </p:set>
                                    <p:animEffect filter="image" prLst="opacity: 0.5">
                                      <p:cBhvr rctx="IE">
                                        <p:cTn id="20" dur="indefinite"/>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9" presetClass="emph" presetSubtype="0" grpId="1" nodeType="withEffect">
                                  <p:stCondLst>
                                    <p:cond delay="0"/>
                                  </p:stCondLst>
                                  <p:childTnLst>
                                    <p:set>
                                      <p:cBhvr>
                                        <p:cTn id="26" dur="indefinite"/>
                                        <p:tgtEl>
                                          <p:spTgt spid="6"/>
                                        </p:tgtEl>
                                        <p:attrNameLst>
                                          <p:attrName>style.opacity</p:attrName>
                                        </p:attrNameLst>
                                      </p:cBhvr>
                                      <p:to>
                                        <p:strVal val="0.5"/>
                                      </p:to>
                                    </p:set>
                                    <p:animEffect filter="image" prLst="opacity: 0.5">
                                      <p:cBhvr rctx="IE">
                                        <p:cTn id="27" dur="indefinite"/>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9" presetClass="emph" presetSubtype="0" grpId="1" nodeType="withEffect">
                                  <p:stCondLst>
                                    <p:cond delay="0"/>
                                  </p:stCondLst>
                                  <p:childTnLst>
                                    <p:set>
                                      <p:cBhvr>
                                        <p:cTn id="33" dur="indefinite"/>
                                        <p:tgtEl>
                                          <p:spTgt spid="7"/>
                                        </p:tgtEl>
                                        <p:attrNameLst>
                                          <p:attrName>style.opacity</p:attrName>
                                        </p:attrNameLst>
                                      </p:cBhvr>
                                      <p:to>
                                        <p:strVal val="0.5"/>
                                      </p:to>
                                    </p:set>
                                    <p:animEffect filter="image" prLst="opacity: 0.5">
                                      <p:cBhvr rctx="IE">
                                        <p:cTn id="34" dur="indefinite"/>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9" presetClass="emph" presetSubtype="0" grpId="1" nodeType="withEffect">
                                  <p:stCondLst>
                                    <p:cond delay="0"/>
                                  </p:stCondLst>
                                  <p:childTnLst>
                                    <p:set>
                                      <p:cBhvr>
                                        <p:cTn id="40" dur="indefinite"/>
                                        <p:tgtEl>
                                          <p:spTgt spid="9"/>
                                        </p:tgtEl>
                                        <p:attrNameLst>
                                          <p:attrName>style.opacity</p:attrName>
                                        </p:attrNameLst>
                                      </p:cBhvr>
                                      <p:to>
                                        <p:strVal val="0.5"/>
                                      </p:to>
                                    </p:set>
                                    <p:animEffect filter="image" prLst="opacity: 0.5">
                                      <p:cBhvr rctx="IE">
                                        <p:cTn id="41" dur="indefinite"/>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childTnLst>
                                </p:cTn>
                              </p:par>
                              <p:par>
                                <p:cTn id="46" presetID="9" presetClass="emph" presetSubtype="0" grpId="1" nodeType="withEffect">
                                  <p:stCondLst>
                                    <p:cond delay="0"/>
                                  </p:stCondLst>
                                  <p:childTnLst>
                                    <p:set>
                                      <p:cBhvr>
                                        <p:cTn id="47" dur="indefinite"/>
                                        <p:tgtEl>
                                          <p:spTgt spid="11"/>
                                        </p:tgtEl>
                                        <p:attrNameLst>
                                          <p:attrName>style.opacity</p:attrName>
                                        </p:attrNameLst>
                                      </p:cBhvr>
                                      <p:to>
                                        <p:strVal val="0.5"/>
                                      </p:to>
                                    </p:set>
                                    <p:animEffect filter="image" prLst="opacity: 0.5">
                                      <p:cBhvr rctx="IE">
                                        <p:cTn id="48" dur="indefinite"/>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9" presetClass="emph" presetSubtype="0" grpId="1" nodeType="withEffect">
                                  <p:stCondLst>
                                    <p:cond delay="0"/>
                                  </p:stCondLst>
                                  <p:childTnLst>
                                    <p:set>
                                      <p:cBhvr>
                                        <p:cTn id="54" dur="indefinite"/>
                                        <p:tgtEl>
                                          <p:spTgt spid="15"/>
                                        </p:tgtEl>
                                        <p:attrNameLst>
                                          <p:attrName>style.opacity</p:attrName>
                                        </p:attrNameLst>
                                      </p:cBhvr>
                                      <p:to>
                                        <p:strVal val="0.5"/>
                                      </p:to>
                                    </p:set>
                                    <p:animEffect filter="image" prLst="opacity: 0.5">
                                      <p:cBhvr rctx="IE">
                                        <p:cTn id="55" dur="indefinite"/>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childTnLst>
                                </p:cTn>
                              </p:par>
                              <p:par>
                                <p:cTn id="60" presetID="9" presetClass="emph" presetSubtype="0" grpId="1" nodeType="withEffect">
                                  <p:stCondLst>
                                    <p:cond delay="0"/>
                                  </p:stCondLst>
                                  <p:childTnLst>
                                    <p:set>
                                      <p:cBhvr>
                                        <p:cTn id="61" dur="indefinite"/>
                                        <p:tgtEl>
                                          <p:spTgt spid="16"/>
                                        </p:tgtEl>
                                        <p:attrNameLst>
                                          <p:attrName>style.opacity</p:attrName>
                                        </p:attrNameLst>
                                      </p:cBhvr>
                                      <p:to>
                                        <p:strVal val="0.5"/>
                                      </p:to>
                                    </p:set>
                                    <p:animEffect filter="image" prLst="opacity: 0.5">
                                      <p:cBhvr rctx="IE">
                                        <p:cTn id="62" dur="indefinite"/>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par>
                                <p:cTn id="67" presetID="9" presetClass="emph" presetSubtype="0" grpId="1" nodeType="withEffect">
                                  <p:stCondLst>
                                    <p:cond delay="0"/>
                                  </p:stCondLst>
                                  <p:childTnLst>
                                    <p:set>
                                      <p:cBhvr>
                                        <p:cTn id="68" dur="indefinite"/>
                                        <p:tgtEl>
                                          <p:spTgt spid="17"/>
                                        </p:tgtEl>
                                        <p:attrNameLst>
                                          <p:attrName>style.opacity</p:attrName>
                                        </p:attrNameLst>
                                      </p:cBhvr>
                                      <p:to>
                                        <p:strVal val="0.5"/>
                                      </p:to>
                                    </p:set>
                                    <p:animEffect filter="image" prLst="opacity: 0.5">
                                      <p:cBhvr rctx="IE">
                                        <p:cTn id="69" dur="indefinite"/>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P spid="7" grpId="0"/>
      <p:bldP spid="7" grpId="1"/>
      <p:bldP spid="9" grpId="0"/>
      <p:bldP spid="9" grpId="1"/>
      <p:bldP spid="11" grpId="0"/>
      <p:bldP spid="11" grpId="1"/>
      <p:bldP spid="15" grpId="0"/>
      <p:bldP spid="15" grpId="1"/>
      <p:bldP spid="16" grpId="0"/>
      <p:bldP spid="16" grpId="1"/>
      <p:bldP spid="17" grpId="0"/>
      <p:bldP spid="17" grpId="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0BFE-287F-1DED-B950-6B006B930DFE}"/>
              </a:ext>
            </a:extLst>
          </p:cNvPr>
          <p:cNvSpPr>
            <a:spLocks noGrp="1"/>
          </p:cNvSpPr>
          <p:nvPr>
            <p:ph type="title"/>
          </p:nvPr>
        </p:nvSpPr>
        <p:spPr/>
        <p:txBody>
          <a:bodyPr>
            <a:normAutofit/>
          </a:bodyPr>
          <a:lstStyle/>
          <a:p>
            <a:r>
              <a:rPr lang="en-GB" sz="2500" dirty="0"/>
              <a:t>Pixel Bingo</a:t>
            </a:r>
          </a:p>
        </p:txBody>
      </p:sp>
      <p:sp>
        <p:nvSpPr>
          <p:cNvPr id="3" name="TextBox 2">
            <a:extLst>
              <a:ext uri="{FF2B5EF4-FFF2-40B4-BE49-F238E27FC236}">
                <a16:creationId xmlns:a16="http://schemas.microsoft.com/office/drawing/2014/main" id="{EA74F4FB-500D-A5DF-E667-FB17FE320981}"/>
              </a:ext>
            </a:extLst>
          </p:cNvPr>
          <p:cNvSpPr txBox="1"/>
          <p:nvPr/>
        </p:nvSpPr>
        <p:spPr>
          <a:xfrm>
            <a:off x="-1208196" y="1163125"/>
            <a:ext cx="5583557" cy="477054"/>
          </a:xfrm>
          <a:prstGeom prst="rect">
            <a:avLst/>
          </a:prstGeom>
          <a:noFill/>
        </p:spPr>
        <p:txBody>
          <a:bodyPr wrap="square" rtlCol="0">
            <a:spAutoFit/>
          </a:bodyPr>
          <a:lstStyle/>
          <a:p>
            <a:pPr algn="ctr"/>
            <a:r>
              <a:rPr lang="en-GB" sz="2500" dirty="0">
                <a:latin typeface="Verdana" panose="020B0604030504040204" pitchFamily="34" charset="0"/>
                <a:ea typeface="Verdana" panose="020B0604030504040204" pitchFamily="34" charset="0"/>
                <a:cs typeface="Verdana" panose="020B0604030504040204" pitchFamily="34" charset="0"/>
              </a:rPr>
              <a:t>It’s a...</a:t>
            </a:r>
          </a:p>
        </p:txBody>
      </p:sp>
      <p:pic>
        <p:nvPicPr>
          <p:cNvPr id="5" name="Picture 4" descr="A 10 by 10 grid that is sectioned into 100 squares, each row is labelled 1 to 10. Certain patterns of boxes are shaded in to form the shape of a rocket.">
            <a:extLst>
              <a:ext uri="{FF2B5EF4-FFF2-40B4-BE49-F238E27FC236}">
                <a16:creationId xmlns:a16="http://schemas.microsoft.com/office/drawing/2014/main" id="{9BEE93C8-7D00-F0A8-79F3-FE702C720D6E}"/>
              </a:ext>
            </a:extLst>
          </p:cNvPr>
          <p:cNvPicPr>
            <a:picLocks noChangeAspect="1"/>
          </p:cNvPicPr>
          <p:nvPr/>
        </p:nvPicPr>
        <p:blipFill>
          <a:blip r:embed="rId3"/>
          <a:stretch>
            <a:fillRect/>
          </a:stretch>
        </p:blipFill>
        <p:spPr>
          <a:xfrm>
            <a:off x="1892947" y="1717123"/>
            <a:ext cx="3314220" cy="3121693"/>
          </a:xfrm>
          <a:prstGeom prst="rect">
            <a:avLst/>
          </a:prstGeom>
        </p:spPr>
      </p:pic>
      <p:sp>
        <p:nvSpPr>
          <p:cNvPr id="6" name="TextBox 5">
            <a:extLst>
              <a:ext uri="{FF2B5EF4-FFF2-40B4-BE49-F238E27FC236}">
                <a16:creationId xmlns:a16="http://schemas.microsoft.com/office/drawing/2014/main" id="{1D6228ED-8EAD-1435-08E2-4BB8FE8E7F3B}"/>
              </a:ext>
            </a:extLst>
          </p:cNvPr>
          <p:cNvSpPr txBox="1"/>
          <p:nvPr/>
        </p:nvSpPr>
        <p:spPr>
          <a:xfrm>
            <a:off x="3275572" y="4589502"/>
            <a:ext cx="5583557" cy="477054"/>
          </a:xfrm>
          <a:prstGeom prst="rect">
            <a:avLst/>
          </a:prstGeom>
          <a:noFill/>
        </p:spPr>
        <p:txBody>
          <a:bodyPr wrap="square" rtlCol="0">
            <a:spAutoFit/>
          </a:bodyPr>
          <a:lstStyle/>
          <a:p>
            <a:pPr algn="ctr"/>
            <a:r>
              <a:rPr lang="en-GB" sz="2500" dirty="0">
                <a:latin typeface="Verdana" panose="020B0604030504040204" pitchFamily="34" charset="0"/>
                <a:ea typeface="Verdana" panose="020B0604030504040204" pitchFamily="34" charset="0"/>
                <a:cs typeface="Verdana" panose="020B0604030504040204" pitchFamily="34" charset="0"/>
              </a:rPr>
              <a:t>…Rocket!</a:t>
            </a:r>
          </a:p>
        </p:txBody>
      </p:sp>
    </p:spTree>
    <p:extLst>
      <p:ext uri="{BB962C8B-B14F-4D97-AF65-F5344CB8AC3E}">
        <p14:creationId xmlns:p14="http://schemas.microsoft.com/office/powerpoint/2010/main" val="1637208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20BFE-287F-1DED-B950-6B006B930DFE}"/>
              </a:ext>
            </a:extLst>
          </p:cNvPr>
          <p:cNvSpPr>
            <a:spLocks noGrp="1"/>
          </p:cNvSpPr>
          <p:nvPr>
            <p:ph type="title"/>
          </p:nvPr>
        </p:nvSpPr>
        <p:spPr>
          <a:xfrm>
            <a:off x="628650" y="159064"/>
            <a:ext cx="7886700" cy="994172"/>
          </a:xfrm>
        </p:spPr>
        <p:txBody>
          <a:bodyPr>
            <a:normAutofit/>
          </a:bodyPr>
          <a:lstStyle/>
          <a:p>
            <a:r>
              <a:rPr lang="en-GB" sz="2500" dirty="0"/>
              <a:t>What if we had fewer pixels?</a:t>
            </a:r>
          </a:p>
        </p:txBody>
      </p:sp>
      <p:pic>
        <p:nvPicPr>
          <p:cNvPr id="5" name="Picture 4" descr="A 10 by 10 grid that is sectioned into 100 squares, each row is labelled 1 to 10. Certain patterns of boxes are shaded in to form the shape of a rocket. A red 5 by 5 grid is overlaid.">
            <a:extLst>
              <a:ext uri="{FF2B5EF4-FFF2-40B4-BE49-F238E27FC236}">
                <a16:creationId xmlns:a16="http://schemas.microsoft.com/office/drawing/2014/main" id="{9BEE93C8-7D00-F0A8-79F3-FE702C720D6E}"/>
              </a:ext>
            </a:extLst>
          </p:cNvPr>
          <p:cNvPicPr>
            <a:picLocks noChangeAspect="1"/>
          </p:cNvPicPr>
          <p:nvPr/>
        </p:nvPicPr>
        <p:blipFill>
          <a:blip r:embed="rId3"/>
          <a:stretch>
            <a:fillRect/>
          </a:stretch>
        </p:blipFill>
        <p:spPr>
          <a:xfrm>
            <a:off x="1204324" y="971945"/>
            <a:ext cx="4428831" cy="4171555"/>
          </a:xfrm>
          <a:prstGeom prst="rect">
            <a:avLst/>
          </a:prstGeom>
        </p:spPr>
      </p:pic>
      <p:grpSp>
        <p:nvGrpSpPr>
          <p:cNvPr id="31" name="Group 30">
            <a:extLst>
              <a:ext uri="{FF2B5EF4-FFF2-40B4-BE49-F238E27FC236}">
                <a16:creationId xmlns:a16="http://schemas.microsoft.com/office/drawing/2014/main" id="{7DF3D82A-5E23-8CBD-E59A-15E5787DC9EE}"/>
              </a:ext>
            </a:extLst>
          </p:cNvPr>
          <p:cNvGrpSpPr/>
          <p:nvPr/>
        </p:nvGrpSpPr>
        <p:grpSpPr>
          <a:xfrm>
            <a:off x="1891625" y="1076518"/>
            <a:ext cx="3637960" cy="3962408"/>
            <a:chOff x="1873956" y="1072444"/>
            <a:chExt cx="3637960" cy="3962408"/>
          </a:xfrm>
        </p:grpSpPr>
        <p:sp>
          <p:nvSpPr>
            <p:cNvPr id="4" name="Rectangle 3">
              <a:extLst>
                <a:ext uri="{FF2B5EF4-FFF2-40B4-BE49-F238E27FC236}">
                  <a16:creationId xmlns:a16="http://schemas.microsoft.com/office/drawing/2014/main" id="{0A8B8E50-BCED-EAB0-9C71-6C9B676F57B1}"/>
                </a:ext>
              </a:extLst>
            </p:cNvPr>
            <p:cNvSpPr/>
            <p:nvPr/>
          </p:nvSpPr>
          <p:spPr>
            <a:xfrm>
              <a:off x="1873956"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928E7F9B-6B66-7FFD-53A9-8E9B33C8EFF2}"/>
                </a:ext>
              </a:extLst>
            </p:cNvPr>
            <p:cNvSpPr/>
            <p:nvPr/>
          </p:nvSpPr>
          <p:spPr>
            <a:xfrm>
              <a:off x="2602030"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DC5EAD68-0BBA-AC32-40D3-48C3BD39150B}"/>
                </a:ext>
              </a:extLst>
            </p:cNvPr>
            <p:cNvSpPr/>
            <p:nvPr/>
          </p:nvSpPr>
          <p:spPr>
            <a:xfrm>
              <a:off x="3333809"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1661099-05D5-CD9D-9BC3-C7A091137DCB}"/>
                </a:ext>
              </a:extLst>
            </p:cNvPr>
            <p:cNvSpPr/>
            <p:nvPr/>
          </p:nvSpPr>
          <p:spPr>
            <a:xfrm>
              <a:off x="4056297"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256395F-3602-0DC9-0222-D9098536DB8E}"/>
                </a:ext>
              </a:extLst>
            </p:cNvPr>
            <p:cNvSpPr/>
            <p:nvPr/>
          </p:nvSpPr>
          <p:spPr>
            <a:xfrm>
              <a:off x="4774906"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A615F022-C781-39BF-4E07-7D11B0140BD0}"/>
                </a:ext>
              </a:extLst>
            </p:cNvPr>
            <p:cNvSpPr/>
            <p:nvPr/>
          </p:nvSpPr>
          <p:spPr>
            <a:xfrm>
              <a:off x="1873956" y="1873956"/>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6AAAB64-F805-650A-A792-226247DCD161}"/>
                </a:ext>
              </a:extLst>
            </p:cNvPr>
            <p:cNvSpPr/>
            <p:nvPr/>
          </p:nvSpPr>
          <p:spPr>
            <a:xfrm>
              <a:off x="2588860" y="1873956"/>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72562D75-8CD7-6D23-EB53-901BE8D9EEFE}"/>
                </a:ext>
              </a:extLst>
            </p:cNvPr>
            <p:cNvSpPr/>
            <p:nvPr/>
          </p:nvSpPr>
          <p:spPr>
            <a:xfrm>
              <a:off x="3335749" y="1875499"/>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F88ECEFE-035C-DB9A-A095-BAC5ED47BCC2}"/>
                </a:ext>
              </a:extLst>
            </p:cNvPr>
            <p:cNvSpPr/>
            <p:nvPr/>
          </p:nvSpPr>
          <p:spPr>
            <a:xfrm>
              <a:off x="4069409" y="1866327"/>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A8E012E-2EAF-29A7-B145-F32A871CFB6A}"/>
                </a:ext>
              </a:extLst>
            </p:cNvPr>
            <p:cNvSpPr/>
            <p:nvPr/>
          </p:nvSpPr>
          <p:spPr>
            <a:xfrm>
              <a:off x="4774906" y="185137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B85A991D-4170-35C3-CD90-CDC5BC270248}"/>
                </a:ext>
              </a:extLst>
            </p:cNvPr>
            <p:cNvSpPr/>
            <p:nvPr/>
          </p:nvSpPr>
          <p:spPr>
            <a:xfrm>
              <a:off x="1877661" y="269211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47D21C56-678D-94A2-C79B-D510BDBFDF82}"/>
                </a:ext>
              </a:extLst>
            </p:cNvPr>
            <p:cNvSpPr/>
            <p:nvPr/>
          </p:nvSpPr>
          <p:spPr>
            <a:xfrm>
              <a:off x="1877660" y="347104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01EA6F8D-8AB1-50CD-4A7E-7A071E35C0A4}"/>
                </a:ext>
              </a:extLst>
            </p:cNvPr>
            <p:cNvSpPr/>
            <p:nvPr/>
          </p:nvSpPr>
          <p:spPr>
            <a:xfrm>
              <a:off x="1873956" y="4249982"/>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6D173C4-DA1E-80CE-7A69-6536B5D39B10}"/>
                </a:ext>
              </a:extLst>
            </p:cNvPr>
            <p:cNvSpPr/>
            <p:nvPr/>
          </p:nvSpPr>
          <p:spPr>
            <a:xfrm>
              <a:off x="2596444" y="4249982"/>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53B81D81-D172-3ECF-D92B-D35E172E3A35}"/>
                </a:ext>
              </a:extLst>
            </p:cNvPr>
            <p:cNvSpPr/>
            <p:nvPr/>
          </p:nvSpPr>
          <p:spPr>
            <a:xfrm>
              <a:off x="2611321" y="269211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017C8F0B-6FF7-E5F9-06CF-6AC97BDC2491}"/>
                </a:ext>
              </a:extLst>
            </p:cNvPr>
            <p:cNvSpPr/>
            <p:nvPr/>
          </p:nvSpPr>
          <p:spPr>
            <a:xfrm>
              <a:off x="3350508" y="269211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DAEC4FCB-A329-3F5B-5942-76AA979337F0}"/>
                </a:ext>
              </a:extLst>
            </p:cNvPr>
            <p:cNvSpPr/>
            <p:nvPr/>
          </p:nvSpPr>
          <p:spPr>
            <a:xfrm>
              <a:off x="4056297" y="2677165"/>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FD10287-78D9-4258-BCCB-3040499BE6F1}"/>
                </a:ext>
              </a:extLst>
            </p:cNvPr>
            <p:cNvSpPr/>
            <p:nvPr/>
          </p:nvSpPr>
          <p:spPr>
            <a:xfrm>
              <a:off x="4778668" y="2664179"/>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05499F8F-6637-1AA4-C0F3-C7993DC66283}"/>
                </a:ext>
              </a:extLst>
            </p:cNvPr>
            <p:cNvSpPr/>
            <p:nvPr/>
          </p:nvSpPr>
          <p:spPr>
            <a:xfrm>
              <a:off x="2625610" y="347104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725A20C1-FC54-7F3C-136D-6A2C31019B78}"/>
                </a:ext>
              </a:extLst>
            </p:cNvPr>
            <p:cNvSpPr/>
            <p:nvPr/>
          </p:nvSpPr>
          <p:spPr>
            <a:xfrm>
              <a:off x="3357153" y="3443113"/>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012F4187-15CD-7F38-CFFD-95C9118F8B7D}"/>
                </a:ext>
              </a:extLst>
            </p:cNvPr>
            <p:cNvSpPr/>
            <p:nvPr/>
          </p:nvSpPr>
          <p:spPr>
            <a:xfrm>
              <a:off x="4077700" y="3443113"/>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4D82CEEF-1E60-5A57-C575-D38D2D9B596A}"/>
                </a:ext>
              </a:extLst>
            </p:cNvPr>
            <p:cNvSpPr/>
            <p:nvPr/>
          </p:nvSpPr>
          <p:spPr>
            <a:xfrm>
              <a:off x="4789428" y="3467236"/>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435170EF-309F-4538-5ED4-FFEBD58E63AF}"/>
                </a:ext>
              </a:extLst>
            </p:cNvPr>
            <p:cNvSpPr/>
            <p:nvPr/>
          </p:nvSpPr>
          <p:spPr>
            <a:xfrm>
              <a:off x="4789428" y="4244627"/>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Rectangle 28">
              <a:extLst>
                <a:ext uri="{FF2B5EF4-FFF2-40B4-BE49-F238E27FC236}">
                  <a16:creationId xmlns:a16="http://schemas.microsoft.com/office/drawing/2014/main" id="{D5D63AF1-687E-F82A-B292-BAFE1B4A585A}"/>
                </a:ext>
              </a:extLst>
            </p:cNvPr>
            <p:cNvSpPr/>
            <p:nvPr/>
          </p:nvSpPr>
          <p:spPr>
            <a:xfrm>
              <a:off x="3333809" y="4251525"/>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FCF67022-EE85-8C55-97DF-0CA17D322117}"/>
                </a:ext>
              </a:extLst>
            </p:cNvPr>
            <p:cNvSpPr/>
            <p:nvPr/>
          </p:nvSpPr>
          <p:spPr>
            <a:xfrm>
              <a:off x="4077700" y="425591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3013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descr="A 10 by 10 grid that is sectioned into 100 squares. Certain patterns of boxes are shaded in to form the shape of a rocket. A red 5 by 5 grid is overlaid, each row is labelled 1 to 5. ">
            <a:extLst>
              <a:ext uri="{FF2B5EF4-FFF2-40B4-BE49-F238E27FC236}">
                <a16:creationId xmlns:a16="http://schemas.microsoft.com/office/drawing/2014/main" id="{D48BCFE8-1478-0BD6-F72B-B6468D3B84E6}"/>
              </a:ext>
            </a:extLst>
          </p:cNvPr>
          <p:cNvGrpSpPr/>
          <p:nvPr/>
        </p:nvGrpSpPr>
        <p:grpSpPr>
          <a:xfrm>
            <a:off x="770216" y="971945"/>
            <a:ext cx="4862939" cy="4171555"/>
            <a:chOff x="770216" y="971945"/>
            <a:chExt cx="4862939" cy="4171555"/>
          </a:xfrm>
        </p:grpSpPr>
        <p:grpSp>
          <p:nvGrpSpPr>
            <p:cNvPr id="32" name="Group 31">
              <a:extLst>
                <a:ext uri="{FF2B5EF4-FFF2-40B4-BE49-F238E27FC236}">
                  <a16:creationId xmlns:a16="http://schemas.microsoft.com/office/drawing/2014/main" id="{D5F7A835-3533-380B-C9D8-6745B25DC421}"/>
                </a:ext>
              </a:extLst>
            </p:cNvPr>
            <p:cNvGrpSpPr/>
            <p:nvPr/>
          </p:nvGrpSpPr>
          <p:grpSpPr>
            <a:xfrm>
              <a:off x="1204324" y="971945"/>
              <a:ext cx="4428831" cy="4171555"/>
              <a:chOff x="1204324" y="971945"/>
              <a:chExt cx="4428831" cy="4171555"/>
            </a:xfrm>
          </p:grpSpPr>
          <p:pic>
            <p:nvPicPr>
              <p:cNvPr id="5" name="Picture 4">
                <a:extLst>
                  <a:ext uri="{FF2B5EF4-FFF2-40B4-BE49-F238E27FC236}">
                    <a16:creationId xmlns:a16="http://schemas.microsoft.com/office/drawing/2014/main" id="{9BEE93C8-7D00-F0A8-79F3-FE702C720D6E}"/>
                  </a:ext>
                </a:extLst>
              </p:cNvPr>
              <p:cNvPicPr>
                <a:picLocks noChangeAspect="1"/>
              </p:cNvPicPr>
              <p:nvPr/>
            </p:nvPicPr>
            <p:blipFill>
              <a:blip r:embed="rId3"/>
              <a:stretch>
                <a:fillRect/>
              </a:stretch>
            </p:blipFill>
            <p:spPr>
              <a:xfrm>
                <a:off x="1204324" y="971945"/>
                <a:ext cx="4428831" cy="4171555"/>
              </a:xfrm>
              <a:prstGeom prst="rect">
                <a:avLst/>
              </a:prstGeom>
            </p:spPr>
          </p:pic>
          <p:grpSp>
            <p:nvGrpSpPr>
              <p:cNvPr id="31" name="Group 30">
                <a:extLst>
                  <a:ext uri="{FF2B5EF4-FFF2-40B4-BE49-F238E27FC236}">
                    <a16:creationId xmlns:a16="http://schemas.microsoft.com/office/drawing/2014/main" id="{7DF3D82A-5E23-8CBD-E59A-15E5787DC9EE}"/>
                  </a:ext>
                </a:extLst>
              </p:cNvPr>
              <p:cNvGrpSpPr/>
              <p:nvPr/>
            </p:nvGrpSpPr>
            <p:grpSpPr>
              <a:xfrm>
                <a:off x="1873956" y="1072444"/>
                <a:ext cx="3637960" cy="3962408"/>
                <a:chOff x="1873956" y="1072444"/>
                <a:chExt cx="3637960" cy="3962408"/>
              </a:xfrm>
            </p:grpSpPr>
            <p:sp>
              <p:nvSpPr>
                <p:cNvPr id="4" name="Rectangle 3">
                  <a:extLst>
                    <a:ext uri="{FF2B5EF4-FFF2-40B4-BE49-F238E27FC236}">
                      <a16:creationId xmlns:a16="http://schemas.microsoft.com/office/drawing/2014/main" id="{0A8B8E50-BCED-EAB0-9C71-6C9B676F57B1}"/>
                    </a:ext>
                  </a:extLst>
                </p:cNvPr>
                <p:cNvSpPr/>
                <p:nvPr/>
              </p:nvSpPr>
              <p:spPr>
                <a:xfrm>
                  <a:off x="1873956"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928E7F9B-6B66-7FFD-53A9-8E9B33C8EFF2}"/>
                    </a:ext>
                  </a:extLst>
                </p:cNvPr>
                <p:cNvSpPr/>
                <p:nvPr/>
              </p:nvSpPr>
              <p:spPr>
                <a:xfrm>
                  <a:off x="2602030"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DC5EAD68-0BBA-AC32-40D3-48C3BD39150B}"/>
                    </a:ext>
                  </a:extLst>
                </p:cNvPr>
                <p:cNvSpPr/>
                <p:nvPr/>
              </p:nvSpPr>
              <p:spPr>
                <a:xfrm>
                  <a:off x="3333809"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1661099-05D5-CD9D-9BC3-C7A091137DCB}"/>
                    </a:ext>
                  </a:extLst>
                </p:cNvPr>
                <p:cNvSpPr/>
                <p:nvPr/>
              </p:nvSpPr>
              <p:spPr>
                <a:xfrm>
                  <a:off x="4056297"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256395F-3602-0DC9-0222-D9098536DB8E}"/>
                    </a:ext>
                  </a:extLst>
                </p:cNvPr>
                <p:cNvSpPr/>
                <p:nvPr/>
              </p:nvSpPr>
              <p:spPr>
                <a:xfrm>
                  <a:off x="4774906" y="107244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A615F022-C781-39BF-4E07-7D11B0140BD0}"/>
                    </a:ext>
                  </a:extLst>
                </p:cNvPr>
                <p:cNvSpPr/>
                <p:nvPr/>
              </p:nvSpPr>
              <p:spPr>
                <a:xfrm>
                  <a:off x="1873956" y="1873956"/>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6AAAB64-F805-650A-A792-226247DCD161}"/>
                    </a:ext>
                  </a:extLst>
                </p:cNvPr>
                <p:cNvSpPr/>
                <p:nvPr/>
              </p:nvSpPr>
              <p:spPr>
                <a:xfrm>
                  <a:off x="2588860" y="1873956"/>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72562D75-8CD7-6D23-EB53-901BE8D9EEFE}"/>
                    </a:ext>
                  </a:extLst>
                </p:cNvPr>
                <p:cNvSpPr/>
                <p:nvPr/>
              </p:nvSpPr>
              <p:spPr>
                <a:xfrm>
                  <a:off x="3335749" y="1875499"/>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F88ECEFE-035C-DB9A-A095-BAC5ED47BCC2}"/>
                    </a:ext>
                  </a:extLst>
                </p:cNvPr>
                <p:cNvSpPr/>
                <p:nvPr/>
              </p:nvSpPr>
              <p:spPr>
                <a:xfrm>
                  <a:off x="4069409" y="1866327"/>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A8E012E-2EAF-29A7-B145-F32A871CFB6A}"/>
                    </a:ext>
                  </a:extLst>
                </p:cNvPr>
                <p:cNvSpPr/>
                <p:nvPr/>
              </p:nvSpPr>
              <p:spPr>
                <a:xfrm>
                  <a:off x="4774906" y="185137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B85A991D-4170-35C3-CD90-CDC5BC270248}"/>
                    </a:ext>
                  </a:extLst>
                </p:cNvPr>
                <p:cNvSpPr/>
                <p:nvPr/>
              </p:nvSpPr>
              <p:spPr>
                <a:xfrm>
                  <a:off x="1877661" y="269211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47D21C56-678D-94A2-C79B-D510BDBFDF82}"/>
                    </a:ext>
                  </a:extLst>
                </p:cNvPr>
                <p:cNvSpPr/>
                <p:nvPr/>
              </p:nvSpPr>
              <p:spPr>
                <a:xfrm>
                  <a:off x="1877660" y="347104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01EA6F8D-8AB1-50CD-4A7E-7A071E35C0A4}"/>
                    </a:ext>
                  </a:extLst>
                </p:cNvPr>
                <p:cNvSpPr/>
                <p:nvPr/>
              </p:nvSpPr>
              <p:spPr>
                <a:xfrm>
                  <a:off x="1873956" y="4249982"/>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6D173C4-DA1E-80CE-7A69-6536B5D39B10}"/>
                    </a:ext>
                  </a:extLst>
                </p:cNvPr>
                <p:cNvSpPr/>
                <p:nvPr/>
              </p:nvSpPr>
              <p:spPr>
                <a:xfrm>
                  <a:off x="2596444" y="4249982"/>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53B81D81-D172-3ECF-D92B-D35E172E3A35}"/>
                    </a:ext>
                  </a:extLst>
                </p:cNvPr>
                <p:cNvSpPr/>
                <p:nvPr/>
              </p:nvSpPr>
              <p:spPr>
                <a:xfrm>
                  <a:off x="2611321" y="269211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017C8F0B-6FF7-E5F9-06CF-6AC97BDC2491}"/>
                    </a:ext>
                  </a:extLst>
                </p:cNvPr>
                <p:cNvSpPr/>
                <p:nvPr/>
              </p:nvSpPr>
              <p:spPr>
                <a:xfrm>
                  <a:off x="3350508" y="2692114"/>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DAEC4FCB-A329-3F5B-5942-76AA979337F0}"/>
                    </a:ext>
                  </a:extLst>
                </p:cNvPr>
                <p:cNvSpPr/>
                <p:nvPr/>
              </p:nvSpPr>
              <p:spPr>
                <a:xfrm>
                  <a:off x="4056297" y="2677165"/>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2FD10287-78D9-4258-BCCB-3040499BE6F1}"/>
                    </a:ext>
                  </a:extLst>
                </p:cNvPr>
                <p:cNvSpPr/>
                <p:nvPr/>
              </p:nvSpPr>
              <p:spPr>
                <a:xfrm>
                  <a:off x="4778668" y="2664179"/>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05499F8F-6637-1AA4-C0F3-C7993DC66283}"/>
                    </a:ext>
                  </a:extLst>
                </p:cNvPr>
                <p:cNvSpPr/>
                <p:nvPr/>
              </p:nvSpPr>
              <p:spPr>
                <a:xfrm>
                  <a:off x="2625610" y="347104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725A20C1-FC54-7F3C-136D-6A2C31019B78}"/>
                    </a:ext>
                  </a:extLst>
                </p:cNvPr>
                <p:cNvSpPr/>
                <p:nvPr/>
              </p:nvSpPr>
              <p:spPr>
                <a:xfrm>
                  <a:off x="3357153" y="3443113"/>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012F4187-15CD-7F38-CFFD-95C9118F8B7D}"/>
                    </a:ext>
                  </a:extLst>
                </p:cNvPr>
                <p:cNvSpPr/>
                <p:nvPr/>
              </p:nvSpPr>
              <p:spPr>
                <a:xfrm>
                  <a:off x="4077700" y="3443113"/>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4D82CEEF-1E60-5A57-C575-D38D2D9B596A}"/>
                    </a:ext>
                  </a:extLst>
                </p:cNvPr>
                <p:cNvSpPr/>
                <p:nvPr/>
              </p:nvSpPr>
              <p:spPr>
                <a:xfrm>
                  <a:off x="4789428" y="3467236"/>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435170EF-309F-4538-5ED4-FFEBD58E63AF}"/>
                    </a:ext>
                  </a:extLst>
                </p:cNvPr>
                <p:cNvSpPr/>
                <p:nvPr/>
              </p:nvSpPr>
              <p:spPr>
                <a:xfrm>
                  <a:off x="4789428" y="4244627"/>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Rectangle 28">
                  <a:extLst>
                    <a:ext uri="{FF2B5EF4-FFF2-40B4-BE49-F238E27FC236}">
                      <a16:creationId xmlns:a16="http://schemas.microsoft.com/office/drawing/2014/main" id="{D5D63AF1-687E-F82A-B292-BAFE1B4A585A}"/>
                    </a:ext>
                  </a:extLst>
                </p:cNvPr>
                <p:cNvSpPr/>
                <p:nvPr/>
              </p:nvSpPr>
              <p:spPr>
                <a:xfrm>
                  <a:off x="3333809" y="4251525"/>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FCF67022-EE85-8C55-97DF-0CA17D322117}"/>
                    </a:ext>
                  </a:extLst>
                </p:cNvPr>
                <p:cNvSpPr/>
                <p:nvPr/>
              </p:nvSpPr>
              <p:spPr>
                <a:xfrm>
                  <a:off x="4077700" y="4255918"/>
                  <a:ext cx="722488" cy="7789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3" name="Group 2">
              <a:extLst>
                <a:ext uri="{FF2B5EF4-FFF2-40B4-BE49-F238E27FC236}">
                  <a16:creationId xmlns:a16="http://schemas.microsoft.com/office/drawing/2014/main" id="{5B1012AC-67D1-DA80-ED83-D2B8D54B1745}"/>
                </a:ext>
              </a:extLst>
            </p:cNvPr>
            <p:cNvGrpSpPr/>
            <p:nvPr/>
          </p:nvGrpSpPr>
          <p:grpSpPr>
            <a:xfrm>
              <a:off x="770216" y="1076518"/>
              <a:ext cx="950563" cy="3814169"/>
              <a:chOff x="770216" y="1076518"/>
              <a:chExt cx="950563" cy="3814169"/>
            </a:xfrm>
          </p:grpSpPr>
          <p:sp>
            <p:nvSpPr>
              <p:cNvPr id="6" name="Rectangle 5">
                <a:extLst>
                  <a:ext uri="{FF2B5EF4-FFF2-40B4-BE49-F238E27FC236}">
                    <a16:creationId xmlns:a16="http://schemas.microsoft.com/office/drawing/2014/main" id="{C2CB0987-F26C-EA5C-BB18-C286B7DEC36C}"/>
                  </a:ext>
                </a:extLst>
              </p:cNvPr>
              <p:cNvSpPr/>
              <p:nvPr/>
            </p:nvSpPr>
            <p:spPr>
              <a:xfrm>
                <a:off x="818606" y="1076518"/>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1</a:t>
                </a:r>
              </a:p>
            </p:txBody>
          </p:sp>
          <p:sp>
            <p:nvSpPr>
              <p:cNvPr id="33" name="Rectangle 32">
                <a:extLst>
                  <a:ext uri="{FF2B5EF4-FFF2-40B4-BE49-F238E27FC236}">
                    <a16:creationId xmlns:a16="http://schemas.microsoft.com/office/drawing/2014/main" id="{B33EDEB5-CC21-6FA6-5FC7-BBD00B8638B0}"/>
                  </a:ext>
                </a:extLst>
              </p:cNvPr>
              <p:cNvSpPr/>
              <p:nvPr/>
            </p:nvSpPr>
            <p:spPr>
              <a:xfrm>
                <a:off x="770216" y="1879718"/>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2</a:t>
                </a:r>
              </a:p>
            </p:txBody>
          </p:sp>
          <p:sp>
            <p:nvSpPr>
              <p:cNvPr id="59" name="Rectangle 58">
                <a:extLst>
                  <a:ext uri="{FF2B5EF4-FFF2-40B4-BE49-F238E27FC236}">
                    <a16:creationId xmlns:a16="http://schemas.microsoft.com/office/drawing/2014/main" id="{EF4E8472-AB73-6248-957B-5C3EF9B794AF}"/>
                  </a:ext>
                </a:extLst>
              </p:cNvPr>
              <p:cNvSpPr/>
              <p:nvPr/>
            </p:nvSpPr>
            <p:spPr>
              <a:xfrm>
                <a:off x="810263" y="2725122"/>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3</a:t>
                </a:r>
              </a:p>
            </p:txBody>
          </p:sp>
          <p:sp>
            <p:nvSpPr>
              <p:cNvPr id="60" name="Rectangle 59">
                <a:extLst>
                  <a:ext uri="{FF2B5EF4-FFF2-40B4-BE49-F238E27FC236}">
                    <a16:creationId xmlns:a16="http://schemas.microsoft.com/office/drawing/2014/main" id="{C1192100-AB0D-7772-EB99-E8795372C8B4}"/>
                  </a:ext>
                </a:extLst>
              </p:cNvPr>
              <p:cNvSpPr/>
              <p:nvPr/>
            </p:nvSpPr>
            <p:spPr>
              <a:xfrm>
                <a:off x="818606" y="3409647"/>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4</a:t>
                </a:r>
              </a:p>
            </p:txBody>
          </p:sp>
          <p:sp>
            <p:nvSpPr>
              <p:cNvPr id="61" name="Rectangle 60">
                <a:extLst>
                  <a:ext uri="{FF2B5EF4-FFF2-40B4-BE49-F238E27FC236}">
                    <a16:creationId xmlns:a16="http://schemas.microsoft.com/office/drawing/2014/main" id="{E50A69B9-3E30-37F7-227B-CD587188A140}"/>
                  </a:ext>
                </a:extLst>
              </p:cNvPr>
              <p:cNvSpPr/>
              <p:nvPr/>
            </p:nvSpPr>
            <p:spPr>
              <a:xfrm>
                <a:off x="784705" y="4225491"/>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5</a:t>
                </a:r>
              </a:p>
            </p:txBody>
          </p:sp>
        </p:grpSp>
      </p:grpSp>
      <p:sp>
        <p:nvSpPr>
          <p:cNvPr id="34" name="TextBox 33">
            <a:extLst>
              <a:ext uri="{FF2B5EF4-FFF2-40B4-BE49-F238E27FC236}">
                <a16:creationId xmlns:a16="http://schemas.microsoft.com/office/drawing/2014/main" id="{D233CF7B-FA67-7A1B-12C9-3246ADAEBDDD}"/>
              </a:ext>
            </a:extLst>
          </p:cNvPr>
          <p:cNvSpPr txBox="1"/>
          <p:nvPr/>
        </p:nvSpPr>
        <p:spPr>
          <a:xfrm>
            <a:off x="2011680" y="1268016"/>
            <a:ext cx="454589" cy="369332"/>
          </a:xfrm>
          <a:prstGeom prst="rect">
            <a:avLst/>
          </a:prstGeom>
          <a:solidFill>
            <a:schemeClr val="bg1"/>
          </a:solidFill>
        </p:spPr>
        <p:txBody>
          <a:bodyPr wrap="square" rtlCol="0">
            <a:spAutoFit/>
          </a:bodyPr>
          <a:lstStyle/>
          <a:p>
            <a:pPr algn="ctr"/>
            <a:r>
              <a:rPr lang="en-GB" b="1" dirty="0">
                <a:solidFill>
                  <a:srgbClr val="FF0000"/>
                </a:solidFill>
              </a:rPr>
              <a:t>4</a:t>
            </a:r>
          </a:p>
        </p:txBody>
      </p:sp>
      <p:sp>
        <p:nvSpPr>
          <p:cNvPr id="35" name="TextBox 34">
            <a:extLst>
              <a:ext uri="{FF2B5EF4-FFF2-40B4-BE49-F238E27FC236}">
                <a16:creationId xmlns:a16="http://schemas.microsoft.com/office/drawing/2014/main" id="{AB7436FF-47CD-E120-6F34-06AC7E23BDF7}"/>
              </a:ext>
            </a:extLst>
          </p:cNvPr>
          <p:cNvSpPr txBox="1"/>
          <p:nvPr/>
        </p:nvSpPr>
        <p:spPr>
          <a:xfrm>
            <a:off x="2730289" y="1264581"/>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37" name="TextBox 36">
            <a:extLst>
              <a:ext uri="{FF2B5EF4-FFF2-40B4-BE49-F238E27FC236}">
                <a16:creationId xmlns:a16="http://schemas.microsoft.com/office/drawing/2014/main" id="{1D345FA8-2CE2-D47F-1185-0DED42EB6794}"/>
              </a:ext>
            </a:extLst>
          </p:cNvPr>
          <p:cNvSpPr txBox="1"/>
          <p:nvPr/>
        </p:nvSpPr>
        <p:spPr>
          <a:xfrm>
            <a:off x="4212578" y="1295394"/>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44" name="TextBox 43">
            <a:extLst>
              <a:ext uri="{FF2B5EF4-FFF2-40B4-BE49-F238E27FC236}">
                <a16:creationId xmlns:a16="http://schemas.microsoft.com/office/drawing/2014/main" id="{47005557-5FCF-EDDD-CA80-9C15A46E807A}"/>
              </a:ext>
            </a:extLst>
          </p:cNvPr>
          <p:cNvSpPr txBox="1"/>
          <p:nvPr/>
        </p:nvSpPr>
        <p:spPr>
          <a:xfrm>
            <a:off x="4943038" y="1305876"/>
            <a:ext cx="454589" cy="369332"/>
          </a:xfrm>
          <a:prstGeom prst="rect">
            <a:avLst/>
          </a:prstGeom>
          <a:solidFill>
            <a:schemeClr val="bg1"/>
          </a:solidFill>
        </p:spPr>
        <p:txBody>
          <a:bodyPr wrap="square" rtlCol="0">
            <a:spAutoFit/>
          </a:bodyPr>
          <a:lstStyle/>
          <a:p>
            <a:pPr algn="ctr"/>
            <a:r>
              <a:rPr lang="en-GB" b="1" dirty="0">
                <a:solidFill>
                  <a:srgbClr val="FF0000"/>
                </a:solidFill>
              </a:rPr>
              <a:t>4</a:t>
            </a:r>
          </a:p>
        </p:txBody>
      </p:sp>
      <p:sp>
        <p:nvSpPr>
          <p:cNvPr id="46" name="TextBox 45">
            <a:extLst>
              <a:ext uri="{FF2B5EF4-FFF2-40B4-BE49-F238E27FC236}">
                <a16:creationId xmlns:a16="http://schemas.microsoft.com/office/drawing/2014/main" id="{B841664F-9BC5-AE4F-4D45-BE3B5533F781}"/>
              </a:ext>
            </a:extLst>
          </p:cNvPr>
          <p:cNvSpPr txBox="1"/>
          <p:nvPr/>
        </p:nvSpPr>
        <p:spPr>
          <a:xfrm>
            <a:off x="3465947" y="1264581"/>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grpSp>
        <p:nvGrpSpPr>
          <p:cNvPr id="66" name="Group 65">
            <a:extLst>
              <a:ext uri="{FF2B5EF4-FFF2-40B4-BE49-F238E27FC236}">
                <a16:creationId xmlns:a16="http://schemas.microsoft.com/office/drawing/2014/main" id="{9982BDBB-6E16-5AAD-BC9E-A0A97FD59E5A}"/>
              </a:ext>
            </a:extLst>
          </p:cNvPr>
          <p:cNvGrpSpPr/>
          <p:nvPr/>
        </p:nvGrpSpPr>
        <p:grpSpPr>
          <a:xfrm>
            <a:off x="2041772" y="4449428"/>
            <a:ext cx="3341022" cy="404468"/>
            <a:chOff x="2041772" y="4449428"/>
            <a:chExt cx="3341022" cy="404468"/>
          </a:xfrm>
        </p:grpSpPr>
        <p:sp>
          <p:nvSpPr>
            <p:cNvPr id="39" name="TextBox 38">
              <a:extLst>
                <a:ext uri="{FF2B5EF4-FFF2-40B4-BE49-F238E27FC236}">
                  <a16:creationId xmlns:a16="http://schemas.microsoft.com/office/drawing/2014/main" id="{CA80CAB0-8D52-B8D9-62D5-C1B3CB067929}"/>
                </a:ext>
              </a:extLst>
            </p:cNvPr>
            <p:cNvSpPr txBox="1"/>
            <p:nvPr/>
          </p:nvSpPr>
          <p:spPr>
            <a:xfrm>
              <a:off x="2041772" y="4456326"/>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40" name="TextBox 39">
              <a:extLst>
                <a:ext uri="{FF2B5EF4-FFF2-40B4-BE49-F238E27FC236}">
                  <a16:creationId xmlns:a16="http://schemas.microsoft.com/office/drawing/2014/main" id="{E9A0A52F-90F1-9E9C-8570-5D6CC85EA35A}"/>
                </a:ext>
              </a:extLst>
            </p:cNvPr>
            <p:cNvSpPr txBox="1"/>
            <p:nvPr/>
          </p:nvSpPr>
          <p:spPr>
            <a:xfrm>
              <a:off x="2744785" y="4484564"/>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41" name="TextBox 40">
              <a:extLst>
                <a:ext uri="{FF2B5EF4-FFF2-40B4-BE49-F238E27FC236}">
                  <a16:creationId xmlns:a16="http://schemas.microsoft.com/office/drawing/2014/main" id="{512D3487-F237-307F-8C03-33D576A93977}"/>
                </a:ext>
              </a:extLst>
            </p:cNvPr>
            <p:cNvSpPr txBox="1"/>
            <p:nvPr/>
          </p:nvSpPr>
          <p:spPr>
            <a:xfrm>
              <a:off x="4212578" y="4449428"/>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42" name="TextBox 41">
              <a:extLst>
                <a:ext uri="{FF2B5EF4-FFF2-40B4-BE49-F238E27FC236}">
                  <a16:creationId xmlns:a16="http://schemas.microsoft.com/office/drawing/2014/main" id="{944B48E8-AE0E-20F2-CB5E-258A26B2D28F}"/>
                </a:ext>
              </a:extLst>
            </p:cNvPr>
            <p:cNvSpPr txBox="1"/>
            <p:nvPr/>
          </p:nvSpPr>
          <p:spPr>
            <a:xfrm>
              <a:off x="4928205" y="4456326"/>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52" name="TextBox 51">
              <a:extLst>
                <a:ext uri="{FF2B5EF4-FFF2-40B4-BE49-F238E27FC236}">
                  <a16:creationId xmlns:a16="http://schemas.microsoft.com/office/drawing/2014/main" id="{759355BE-714A-F983-00D3-DC1BAA9844E1}"/>
                </a:ext>
              </a:extLst>
            </p:cNvPr>
            <p:cNvSpPr txBox="1"/>
            <p:nvPr/>
          </p:nvSpPr>
          <p:spPr>
            <a:xfrm>
              <a:off x="3472046" y="4484564"/>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grpSp>
      <p:grpSp>
        <p:nvGrpSpPr>
          <p:cNvPr id="63" name="Group 62">
            <a:extLst>
              <a:ext uri="{FF2B5EF4-FFF2-40B4-BE49-F238E27FC236}">
                <a16:creationId xmlns:a16="http://schemas.microsoft.com/office/drawing/2014/main" id="{49B2756A-342D-14D0-17DC-E82E39B85FCA}"/>
              </a:ext>
            </a:extLst>
          </p:cNvPr>
          <p:cNvGrpSpPr/>
          <p:nvPr/>
        </p:nvGrpSpPr>
        <p:grpSpPr>
          <a:xfrm>
            <a:off x="2007905" y="2056179"/>
            <a:ext cx="3383916" cy="411522"/>
            <a:chOff x="2007905" y="2056179"/>
            <a:chExt cx="3383916" cy="411522"/>
          </a:xfrm>
        </p:grpSpPr>
        <p:sp>
          <p:nvSpPr>
            <p:cNvPr id="43" name="TextBox 42">
              <a:extLst>
                <a:ext uri="{FF2B5EF4-FFF2-40B4-BE49-F238E27FC236}">
                  <a16:creationId xmlns:a16="http://schemas.microsoft.com/office/drawing/2014/main" id="{6955A856-6BBE-44F0-4D18-DB7BD75A19EC}"/>
                </a:ext>
              </a:extLst>
            </p:cNvPr>
            <p:cNvSpPr txBox="1"/>
            <p:nvPr/>
          </p:nvSpPr>
          <p:spPr>
            <a:xfrm>
              <a:off x="2007905" y="2098369"/>
              <a:ext cx="454589" cy="369332"/>
            </a:xfrm>
            <a:prstGeom prst="rect">
              <a:avLst/>
            </a:prstGeom>
            <a:solidFill>
              <a:schemeClr val="bg1"/>
            </a:solidFill>
          </p:spPr>
          <p:txBody>
            <a:bodyPr wrap="square" rtlCol="0">
              <a:spAutoFit/>
            </a:bodyPr>
            <a:lstStyle/>
            <a:p>
              <a:pPr algn="ctr"/>
              <a:r>
                <a:rPr lang="en-GB" b="1" dirty="0">
                  <a:solidFill>
                    <a:srgbClr val="FF0000"/>
                  </a:solidFill>
                </a:rPr>
                <a:t>4</a:t>
              </a:r>
            </a:p>
          </p:txBody>
        </p:sp>
        <p:sp>
          <p:nvSpPr>
            <p:cNvPr id="45" name="TextBox 44">
              <a:extLst>
                <a:ext uri="{FF2B5EF4-FFF2-40B4-BE49-F238E27FC236}">
                  <a16:creationId xmlns:a16="http://schemas.microsoft.com/office/drawing/2014/main" id="{184FD234-C1E0-88D3-D4B9-67A15431F366}"/>
                </a:ext>
              </a:extLst>
            </p:cNvPr>
            <p:cNvSpPr txBox="1"/>
            <p:nvPr/>
          </p:nvSpPr>
          <p:spPr>
            <a:xfrm>
              <a:off x="4937232" y="2056179"/>
              <a:ext cx="454589" cy="369332"/>
            </a:xfrm>
            <a:prstGeom prst="rect">
              <a:avLst/>
            </a:prstGeom>
            <a:solidFill>
              <a:schemeClr val="bg1"/>
            </a:solidFill>
          </p:spPr>
          <p:txBody>
            <a:bodyPr wrap="square" rtlCol="0">
              <a:spAutoFit/>
            </a:bodyPr>
            <a:lstStyle/>
            <a:p>
              <a:pPr algn="ctr"/>
              <a:r>
                <a:rPr lang="en-GB" b="1" dirty="0">
                  <a:solidFill>
                    <a:srgbClr val="FF0000"/>
                  </a:solidFill>
                </a:rPr>
                <a:t>4</a:t>
              </a:r>
            </a:p>
          </p:txBody>
        </p:sp>
        <p:sp>
          <p:nvSpPr>
            <p:cNvPr id="53" name="TextBox 52">
              <a:extLst>
                <a:ext uri="{FF2B5EF4-FFF2-40B4-BE49-F238E27FC236}">
                  <a16:creationId xmlns:a16="http://schemas.microsoft.com/office/drawing/2014/main" id="{6D704B8E-73DF-1822-F5B1-15F25983BEB7}"/>
                </a:ext>
              </a:extLst>
            </p:cNvPr>
            <p:cNvSpPr txBox="1"/>
            <p:nvPr/>
          </p:nvSpPr>
          <p:spPr>
            <a:xfrm>
              <a:off x="2721898" y="2087986"/>
              <a:ext cx="454589" cy="369332"/>
            </a:xfrm>
            <a:prstGeom prst="rect">
              <a:avLst/>
            </a:prstGeom>
            <a:solidFill>
              <a:schemeClr val="bg1"/>
            </a:solidFill>
          </p:spPr>
          <p:txBody>
            <a:bodyPr wrap="square" rtlCol="0">
              <a:spAutoFit/>
            </a:bodyPr>
            <a:lstStyle/>
            <a:p>
              <a:pPr algn="ctr"/>
              <a:r>
                <a:rPr lang="en-GB" b="1" dirty="0">
                  <a:solidFill>
                    <a:srgbClr val="FF0000"/>
                  </a:solidFill>
                </a:rPr>
                <a:t>2</a:t>
              </a:r>
            </a:p>
          </p:txBody>
        </p:sp>
        <p:sp>
          <p:nvSpPr>
            <p:cNvPr id="54" name="TextBox 53">
              <a:extLst>
                <a:ext uri="{FF2B5EF4-FFF2-40B4-BE49-F238E27FC236}">
                  <a16:creationId xmlns:a16="http://schemas.microsoft.com/office/drawing/2014/main" id="{86D93D5D-CF1E-BE9E-3CE8-688F09580B2A}"/>
                </a:ext>
              </a:extLst>
            </p:cNvPr>
            <p:cNvSpPr txBox="1"/>
            <p:nvPr/>
          </p:nvSpPr>
          <p:spPr>
            <a:xfrm>
              <a:off x="3483950" y="2075019"/>
              <a:ext cx="454589" cy="369332"/>
            </a:xfrm>
            <a:prstGeom prst="rect">
              <a:avLst/>
            </a:prstGeom>
            <a:solidFill>
              <a:schemeClr val="bg1"/>
            </a:solidFill>
          </p:spPr>
          <p:txBody>
            <a:bodyPr wrap="square" rtlCol="0">
              <a:spAutoFit/>
            </a:bodyPr>
            <a:lstStyle/>
            <a:p>
              <a:pPr algn="ctr"/>
              <a:r>
                <a:rPr lang="en-GB" b="1" dirty="0">
                  <a:solidFill>
                    <a:srgbClr val="FF0000"/>
                  </a:solidFill>
                </a:rPr>
                <a:t>2</a:t>
              </a:r>
            </a:p>
          </p:txBody>
        </p:sp>
        <p:sp>
          <p:nvSpPr>
            <p:cNvPr id="55" name="TextBox 54">
              <a:extLst>
                <a:ext uri="{FF2B5EF4-FFF2-40B4-BE49-F238E27FC236}">
                  <a16:creationId xmlns:a16="http://schemas.microsoft.com/office/drawing/2014/main" id="{C27840F4-7C1F-2245-F4E9-6A0690AC37C1}"/>
                </a:ext>
              </a:extLst>
            </p:cNvPr>
            <p:cNvSpPr txBox="1"/>
            <p:nvPr/>
          </p:nvSpPr>
          <p:spPr>
            <a:xfrm>
              <a:off x="4220551" y="2071128"/>
              <a:ext cx="454589" cy="369332"/>
            </a:xfrm>
            <a:prstGeom prst="rect">
              <a:avLst/>
            </a:prstGeom>
            <a:solidFill>
              <a:schemeClr val="bg1"/>
            </a:solidFill>
          </p:spPr>
          <p:txBody>
            <a:bodyPr wrap="square" rtlCol="0">
              <a:spAutoFit/>
            </a:bodyPr>
            <a:lstStyle/>
            <a:p>
              <a:pPr algn="ctr"/>
              <a:r>
                <a:rPr lang="en-GB" b="1" dirty="0">
                  <a:solidFill>
                    <a:srgbClr val="FF0000"/>
                  </a:solidFill>
                </a:rPr>
                <a:t>2</a:t>
              </a:r>
            </a:p>
          </p:txBody>
        </p:sp>
      </p:grpSp>
      <p:grpSp>
        <p:nvGrpSpPr>
          <p:cNvPr id="64" name="Group 63">
            <a:extLst>
              <a:ext uri="{FF2B5EF4-FFF2-40B4-BE49-F238E27FC236}">
                <a16:creationId xmlns:a16="http://schemas.microsoft.com/office/drawing/2014/main" id="{2661D3D4-A000-170C-AEBE-C36EAD2F5CD1}"/>
              </a:ext>
            </a:extLst>
          </p:cNvPr>
          <p:cNvGrpSpPr/>
          <p:nvPr/>
        </p:nvGrpSpPr>
        <p:grpSpPr>
          <a:xfrm>
            <a:off x="2029255" y="2853740"/>
            <a:ext cx="3368373" cy="430575"/>
            <a:chOff x="2029255" y="2853740"/>
            <a:chExt cx="3368373" cy="430575"/>
          </a:xfrm>
        </p:grpSpPr>
        <p:sp>
          <p:nvSpPr>
            <p:cNvPr id="36" name="TextBox 35">
              <a:extLst>
                <a:ext uri="{FF2B5EF4-FFF2-40B4-BE49-F238E27FC236}">
                  <a16:creationId xmlns:a16="http://schemas.microsoft.com/office/drawing/2014/main" id="{040C2E84-D71B-D0A4-4881-BFA3D3267E6F}"/>
                </a:ext>
              </a:extLst>
            </p:cNvPr>
            <p:cNvSpPr txBox="1"/>
            <p:nvPr/>
          </p:nvSpPr>
          <p:spPr>
            <a:xfrm>
              <a:off x="2029255" y="2881966"/>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38" name="TextBox 37">
              <a:extLst>
                <a:ext uri="{FF2B5EF4-FFF2-40B4-BE49-F238E27FC236}">
                  <a16:creationId xmlns:a16="http://schemas.microsoft.com/office/drawing/2014/main" id="{80C94E3A-CB31-9493-36AB-971AF5B417C2}"/>
                </a:ext>
              </a:extLst>
            </p:cNvPr>
            <p:cNvSpPr txBox="1"/>
            <p:nvPr/>
          </p:nvSpPr>
          <p:spPr>
            <a:xfrm>
              <a:off x="4943039" y="2853740"/>
              <a:ext cx="454589" cy="369332"/>
            </a:xfrm>
            <a:prstGeom prst="rect">
              <a:avLst/>
            </a:prstGeom>
            <a:solidFill>
              <a:schemeClr val="bg1"/>
            </a:solidFill>
          </p:spPr>
          <p:txBody>
            <a:bodyPr wrap="square" rtlCol="0">
              <a:spAutoFit/>
            </a:bodyPr>
            <a:lstStyle/>
            <a:p>
              <a:pPr algn="ctr"/>
              <a:r>
                <a:rPr lang="en-GB" b="1" dirty="0">
                  <a:solidFill>
                    <a:srgbClr val="FF0000"/>
                  </a:solidFill>
                </a:rPr>
                <a:t>3</a:t>
              </a:r>
            </a:p>
          </p:txBody>
        </p:sp>
        <p:sp>
          <p:nvSpPr>
            <p:cNvPr id="47" name="TextBox 46">
              <a:extLst>
                <a:ext uri="{FF2B5EF4-FFF2-40B4-BE49-F238E27FC236}">
                  <a16:creationId xmlns:a16="http://schemas.microsoft.com/office/drawing/2014/main" id="{4482347E-894E-E02C-50F6-5BC9B37D963B}"/>
                </a:ext>
              </a:extLst>
            </p:cNvPr>
            <p:cNvSpPr txBox="1"/>
            <p:nvPr/>
          </p:nvSpPr>
          <p:spPr>
            <a:xfrm>
              <a:off x="2737766" y="2914983"/>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sp>
          <p:nvSpPr>
            <p:cNvPr id="48" name="TextBox 47">
              <a:extLst>
                <a:ext uri="{FF2B5EF4-FFF2-40B4-BE49-F238E27FC236}">
                  <a16:creationId xmlns:a16="http://schemas.microsoft.com/office/drawing/2014/main" id="{E8189AB1-768C-AFC2-A0A4-CD56D6F1BB7E}"/>
                </a:ext>
              </a:extLst>
            </p:cNvPr>
            <p:cNvSpPr txBox="1"/>
            <p:nvPr/>
          </p:nvSpPr>
          <p:spPr>
            <a:xfrm>
              <a:off x="4220551" y="2881313"/>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sp>
          <p:nvSpPr>
            <p:cNvPr id="56" name="TextBox 55">
              <a:extLst>
                <a:ext uri="{FF2B5EF4-FFF2-40B4-BE49-F238E27FC236}">
                  <a16:creationId xmlns:a16="http://schemas.microsoft.com/office/drawing/2014/main" id="{6DB01381-A439-E425-DDB7-A41926FC0938}"/>
                </a:ext>
              </a:extLst>
            </p:cNvPr>
            <p:cNvSpPr txBox="1"/>
            <p:nvPr/>
          </p:nvSpPr>
          <p:spPr>
            <a:xfrm>
              <a:off x="3504160" y="2912467"/>
              <a:ext cx="454589" cy="369332"/>
            </a:xfrm>
            <a:prstGeom prst="rect">
              <a:avLst/>
            </a:prstGeom>
            <a:solidFill>
              <a:schemeClr val="bg1"/>
            </a:solidFill>
          </p:spPr>
          <p:txBody>
            <a:bodyPr wrap="square" rtlCol="0">
              <a:spAutoFit/>
            </a:bodyPr>
            <a:lstStyle/>
            <a:p>
              <a:pPr algn="ctr"/>
              <a:r>
                <a:rPr lang="en-GB" b="1" dirty="0">
                  <a:solidFill>
                    <a:srgbClr val="FF0000"/>
                  </a:solidFill>
                </a:rPr>
                <a:t>2</a:t>
              </a:r>
            </a:p>
          </p:txBody>
        </p:sp>
      </p:grpSp>
      <p:grpSp>
        <p:nvGrpSpPr>
          <p:cNvPr id="65" name="Group 64">
            <a:extLst>
              <a:ext uri="{FF2B5EF4-FFF2-40B4-BE49-F238E27FC236}">
                <a16:creationId xmlns:a16="http://schemas.microsoft.com/office/drawing/2014/main" id="{133258E8-633B-B6EA-E7F6-57D7DE800129}"/>
              </a:ext>
            </a:extLst>
          </p:cNvPr>
          <p:cNvGrpSpPr/>
          <p:nvPr/>
        </p:nvGrpSpPr>
        <p:grpSpPr>
          <a:xfrm>
            <a:off x="2010744" y="3657991"/>
            <a:ext cx="3386883" cy="383378"/>
            <a:chOff x="2010744" y="3657991"/>
            <a:chExt cx="3386883" cy="383378"/>
          </a:xfrm>
        </p:grpSpPr>
        <p:sp>
          <p:nvSpPr>
            <p:cNvPr id="49" name="TextBox 48">
              <a:extLst>
                <a:ext uri="{FF2B5EF4-FFF2-40B4-BE49-F238E27FC236}">
                  <a16:creationId xmlns:a16="http://schemas.microsoft.com/office/drawing/2014/main" id="{C8770111-007C-5FA6-4E84-17ACFB710ED2}"/>
                </a:ext>
              </a:extLst>
            </p:cNvPr>
            <p:cNvSpPr txBox="1"/>
            <p:nvPr/>
          </p:nvSpPr>
          <p:spPr>
            <a:xfrm>
              <a:off x="2010744" y="3664524"/>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sp>
          <p:nvSpPr>
            <p:cNvPr id="50" name="TextBox 49">
              <a:extLst>
                <a:ext uri="{FF2B5EF4-FFF2-40B4-BE49-F238E27FC236}">
                  <a16:creationId xmlns:a16="http://schemas.microsoft.com/office/drawing/2014/main" id="{648990F7-5AA0-C34B-473F-CBC2E4C07877}"/>
                </a:ext>
              </a:extLst>
            </p:cNvPr>
            <p:cNvSpPr txBox="1"/>
            <p:nvPr/>
          </p:nvSpPr>
          <p:spPr>
            <a:xfrm>
              <a:off x="3486679" y="3672037"/>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sp>
          <p:nvSpPr>
            <p:cNvPr id="51" name="TextBox 50">
              <a:extLst>
                <a:ext uri="{FF2B5EF4-FFF2-40B4-BE49-F238E27FC236}">
                  <a16:creationId xmlns:a16="http://schemas.microsoft.com/office/drawing/2014/main" id="{C859FDAC-7AEC-C3BC-3A63-2D26FF291AFC}"/>
                </a:ext>
              </a:extLst>
            </p:cNvPr>
            <p:cNvSpPr txBox="1"/>
            <p:nvPr/>
          </p:nvSpPr>
          <p:spPr>
            <a:xfrm>
              <a:off x="4943038" y="3664127"/>
              <a:ext cx="454589" cy="369332"/>
            </a:xfrm>
            <a:prstGeom prst="rect">
              <a:avLst/>
            </a:prstGeom>
            <a:solidFill>
              <a:schemeClr val="bg1"/>
            </a:solidFill>
          </p:spPr>
          <p:txBody>
            <a:bodyPr wrap="square" rtlCol="0">
              <a:spAutoFit/>
            </a:bodyPr>
            <a:lstStyle/>
            <a:p>
              <a:pPr algn="ctr"/>
              <a:r>
                <a:rPr lang="en-GB" b="1" dirty="0">
                  <a:solidFill>
                    <a:srgbClr val="FF0000"/>
                  </a:solidFill>
                </a:rPr>
                <a:t>0</a:t>
              </a:r>
            </a:p>
          </p:txBody>
        </p:sp>
        <p:sp>
          <p:nvSpPr>
            <p:cNvPr id="57" name="TextBox 56">
              <a:extLst>
                <a:ext uri="{FF2B5EF4-FFF2-40B4-BE49-F238E27FC236}">
                  <a16:creationId xmlns:a16="http://schemas.microsoft.com/office/drawing/2014/main" id="{B9D67C99-36CB-30F9-756F-E2CC5924FB96}"/>
                </a:ext>
              </a:extLst>
            </p:cNvPr>
            <p:cNvSpPr txBox="1"/>
            <p:nvPr/>
          </p:nvSpPr>
          <p:spPr>
            <a:xfrm>
              <a:off x="2747373" y="3657991"/>
              <a:ext cx="454589" cy="369332"/>
            </a:xfrm>
            <a:prstGeom prst="rect">
              <a:avLst/>
            </a:prstGeom>
            <a:solidFill>
              <a:schemeClr val="bg1"/>
            </a:solidFill>
          </p:spPr>
          <p:txBody>
            <a:bodyPr wrap="square" rtlCol="0">
              <a:spAutoFit/>
            </a:bodyPr>
            <a:lstStyle/>
            <a:p>
              <a:pPr algn="ctr"/>
              <a:r>
                <a:rPr lang="en-GB" b="1" dirty="0">
                  <a:solidFill>
                    <a:srgbClr val="FF0000"/>
                  </a:solidFill>
                </a:rPr>
                <a:t>1</a:t>
              </a:r>
            </a:p>
          </p:txBody>
        </p:sp>
        <p:sp>
          <p:nvSpPr>
            <p:cNvPr id="58" name="TextBox 57">
              <a:extLst>
                <a:ext uri="{FF2B5EF4-FFF2-40B4-BE49-F238E27FC236}">
                  <a16:creationId xmlns:a16="http://schemas.microsoft.com/office/drawing/2014/main" id="{17D9B891-3CDC-1FD6-EE97-7F8D4D3D1C59}"/>
                </a:ext>
              </a:extLst>
            </p:cNvPr>
            <p:cNvSpPr txBox="1"/>
            <p:nvPr/>
          </p:nvSpPr>
          <p:spPr>
            <a:xfrm>
              <a:off x="4230261" y="3664524"/>
              <a:ext cx="454589" cy="369332"/>
            </a:xfrm>
            <a:prstGeom prst="rect">
              <a:avLst/>
            </a:prstGeom>
            <a:solidFill>
              <a:schemeClr val="bg1"/>
            </a:solidFill>
          </p:spPr>
          <p:txBody>
            <a:bodyPr wrap="square" rtlCol="0">
              <a:spAutoFit/>
            </a:bodyPr>
            <a:lstStyle/>
            <a:p>
              <a:pPr algn="ctr"/>
              <a:r>
                <a:rPr lang="en-GB" b="1" dirty="0">
                  <a:solidFill>
                    <a:srgbClr val="FF0000"/>
                  </a:solidFill>
                </a:rPr>
                <a:t>1</a:t>
              </a:r>
            </a:p>
          </p:txBody>
        </p:sp>
      </p:grpSp>
      <p:grpSp>
        <p:nvGrpSpPr>
          <p:cNvPr id="67" name="Group 66">
            <a:extLst>
              <a:ext uri="{FF2B5EF4-FFF2-40B4-BE49-F238E27FC236}">
                <a16:creationId xmlns:a16="http://schemas.microsoft.com/office/drawing/2014/main" id="{CF6BD054-89D9-E3D1-6348-62937AB938C7}"/>
              </a:ext>
            </a:extLst>
          </p:cNvPr>
          <p:cNvGrpSpPr/>
          <p:nvPr/>
        </p:nvGrpSpPr>
        <p:grpSpPr>
          <a:xfrm>
            <a:off x="7453070" y="310216"/>
            <a:ext cx="654610" cy="3354308"/>
            <a:chOff x="7453070" y="310216"/>
            <a:chExt cx="654610" cy="3354308"/>
          </a:xfrm>
        </p:grpSpPr>
        <p:sp>
          <p:nvSpPr>
            <p:cNvPr id="68" name="Rectangle 67">
              <a:extLst>
                <a:ext uri="{FF2B5EF4-FFF2-40B4-BE49-F238E27FC236}">
                  <a16:creationId xmlns:a16="http://schemas.microsoft.com/office/drawing/2014/main" id="{5A55597B-AE65-39A0-BDB1-000720A5F196}"/>
                </a:ext>
              </a:extLst>
            </p:cNvPr>
            <p:cNvSpPr/>
            <p:nvPr/>
          </p:nvSpPr>
          <p:spPr>
            <a:xfrm>
              <a:off x="7453071" y="971945"/>
              <a:ext cx="654609" cy="692781"/>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3</a:t>
              </a:r>
            </a:p>
          </p:txBody>
        </p:sp>
        <p:sp>
          <p:nvSpPr>
            <p:cNvPr id="69" name="Rectangle 68">
              <a:extLst>
                <a:ext uri="{FF2B5EF4-FFF2-40B4-BE49-F238E27FC236}">
                  <a16:creationId xmlns:a16="http://schemas.microsoft.com/office/drawing/2014/main" id="{9B5E492E-583A-54CB-E1F4-0A9446404654}"/>
                </a:ext>
              </a:extLst>
            </p:cNvPr>
            <p:cNvSpPr/>
            <p:nvPr/>
          </p:nvSpPr>
          <p:spPr>
            <a:xfrm>
              <a:off x="7453071" y="1633674"/>
              <a:ext cx="654609" cy="69278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a:t>
              </a:r>
            </a:p>
          </p:txBody>
        </p:sp>
        <p:sp>
          <p:nvSpPr>
            <p:cNvPr id="70" name="Rectangle 69">
              <a:extLst>
                <a:ext uri="{FF2B5EF4-FFF2-40B4-BE49-F238E27FC236}">
                  <a16:creationId xmlns:a16="http://schemas.microsoft.com/office/drawing/2014/main" id="{C6AE2B07-B90D-9918-4129-2F0A30F45908}"/>
                </a:ext>
              </a:extLst>
            </p:cNvPr>
            <p:cNvSpPr/>
            <p:nvPr/>
          </p:nvSpPr>
          <p:spPr>
            <a:xfrm>
              <a:off x="7453071" y="310216"/>
              <a:ext cx="654609" cy="6927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4</a:t>
              </a:r>
            </a:p>
          </p:txBody>
        </p:sp>
        <p:sp>
          <p:nvSpPr>
            <p:cNvPr id="71" name="Rectangle 70">
              <a:extLst>
                <a:ext uri="{FF2B5EF4-FFF2-40B4-BE49-F238E27FC236}">
                  <a16:creationId xmlns:a16="http://schemas.microsoft.com/office/drawing/2014/main" id="{5BA70525-AF5C-DD7F-150D-6A07DB5501D7}"/>
                </a:ext>
              </a:extLst>
            </p:cNvPr>
            <p:cNvSpPr/>
            <p:nvPr/>
          </p:nvSpPr>
          <p:spPr>
            <a:xfrm>
              <a:off x="7453071" y="2293009"/>
              <a:ext cx="654609" cy="692781"/>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a:t>
              </a:r>
            </a:p>
          </p:txBody>
        </p:sp>
        <p:sp>
          <p:nvSpPr>
            <p:cNvPr id="72" name="Rectangle 71">
              <a:extLst>
                <a:ext uri="{FF2B5EF4-FFF2-40B4-BE49-F238E27FC236}">
                  <a16:creationId xmlns:a16="http://schemas.microsoft.com/office/drawing/2014/main" id="{A87FFB6C-B4E4-EE87-9676-A797276239EF}"/>
                </a:ext>
              </a:extLst>
            </p:cNvPr>
            <p:cNvSpPr/>
            <p:nvPr/>
          </p:nvSpPr>
          <p:spPr>
            <a:xfrm>
              <a:off x="7453070" y="2971743"/>
              <a:ext cx="654609" cy="6927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grpSp>
      <p:sp>
        <p:nvSpPr>
          <p:cNvPr id="75" name="Title 1">
            <a:extLst>
              <a:ext uri="{FF2B5EF4-FFF2-40B4-BE49-F238E27FC236}">
                <a16:creationId xmlns:a16="http://schemas.microsoft.com/office/drawing/2014/main" id="{EE49E4B1-520D-7AF3-EF1D-0352CDD73A03}"/>
              </a:ext>
            </a:extLst>
          </p:cNvPr>
          <p:cNvSpPr txBox="1">
            <a:spLocks/>
          </p:cNvSpPr>
          <p:nvPr/>
        </p:nvSpPr>
        <p:spPr>
          <a:xfrm>
            <a:off x="628650" y="159064"/>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GB" sz="2500" dirty="0"/>
              <a:t>What if we had fewer pixels?</a:t>
            </a:r>
          </a:p>
        </p:txBody>
      </p:sp>
    </p:spTree>
    <p:extLst>
      <p:ext uri="{BB962C8B-B14F-4D97-AF65-F5344CB8AC3E}">
        <p14:creationId xmlns:p14="http://schemas.microsoft.com/office/powerpoint/2010/main" val="39253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P spid="44" grpId="0" animBg="1"/>
      <p:bldP spid="4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descr="A grey scale 5 by 5 grid showing a pixelated image">
            <a:extLst>
              <a:ext uri="{FF2B5EF4-FFF2-40B4-BE49-F238E27FC236}">
                <a16:creationId xmlns:a16="http://schemas.microsoft.com/office/drawing/2014/main" id="{4E3AC126-97E6-AC44-1E1E-E6840F4C3CCD}"/>
              </a:ext>
            </a:extLst>
          </p:cNvPr>
          <p:cNvGrpSpPr/>
          <p:nvPr/>
        </p:nvGrpSpPr>
        <p:grpSpPr>
          <a:xfrm>
            <a:off x="1686878" y="915972"/>
            <a:ext cx="4269785" cy="4107589"/>
            <a:chOff x="2269817" y="1420416"/>
            <a:chExt cx="3561140" cy="3347915"/>
          </a:xfrm>
        </p:grpSpPr>
        <p:pic>
          <p:nvPicPr>
            <p:cNvPr id="34" name="Picture 33">
              <a:extLst>
                <a:ext uri="{FF2B5EF4-FFF2-40B4-BE49-F238E27FC236}">
                  <a16:creationId xmlns:a16="http://schemas.microsoft.com/office/drawing/2014/main" id="{597501BC-E72B-41AD-CF42-9CDEC4E30B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118" t="55507" r="18326"/>
            <a:stretch/>
          </p:blipFill>
          <p:spPr bwMode="auto">
            <a:xfrm>
              <a:off x="2269817" y="1420416"/>
              <a:ext cx="3561140" cy="3343275"/>
            </a:xfrm>
            <a:prstGeom prst="rect">
              <a:avLst/>
            </a:prstGeom>
            <a:noFill/>
            <a:ln>
              <a:noFill/>
            </a:ln>
            <a:extLst>
              <a:ext uri="{53640926-AAD7-44D8-BBD7-CCE9431645EC}">
                <a14:shadowObscured xmlns:a14="http://schemas.microsoft.com/office/drawing/2010/main"/>
              </a:ext>
            </a:extLst>
          </p:spPr>
        </p:pic>
        <p:sp>
          <p:nvSpPr>
            <p:cNvPr id="35" name="Rectangle 34">
              <a:extLst>
                <a:ext uri="{FF2B5EF4-FFF2-40B4-BE49-F238E27FC236}">
                  <a16:creationId xmlns:a16="http://schemas.microsoft.com/office/drawing/2014/main" id="{BA69E35C-C555-E131-215A-78B0B5745A3E}"/>
                </a:ext>
              </a:extLst>
            </p:cNvPr>
            <p:cNvSpPr/>
            <p:nvPr/>
          </p:nvSpPr>
          <p:spPr>
            <a:xfrm>
              <a:off x="3635022" y="1562094"/>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D0F68270-6275-F04B-1914-B672988A7FBA}"/>
                </a:ext>
              </a:extLst>
            </p:cNvPr>
            <p:cNvSpPr/>
            <p:nvPr/>
          </p:nvSpPr>
          <p:spPr>
            <a:xfrm>
              <a:off x="3635022" y="4122753"/>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6A99D0DE-49DA-A8C1-7247-A6F994910E80}"/>
                </a:ext>
              </a:extLst>
            </p:cNvPr>
            <p:cNvSpPr/>
            <p:nvPr/>
          </p:nvSpPr>
          <p:spPr>
            <a:xfrm>
              <a:off x="3635022" y="3481815"/>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C1FE1B4B-4A21-EAF4-DAC9-11DAE31AC8FF}"/>
                </a:ext>
              </a:extLst>
            </p:cNvPr>
            <p:cNvSpPr/>
            <p:nvPr/>
          </p:nvSpPr>
          <p:spPr>
            <a:xfrm>
              <a:off x="2393188" y="3481815"/>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B674AD98-E858-3CEA-BCBE-75B337F7BBA4}"/>
                </a:ext>
              </a:extLst>
            </p:cNvPr>
            <p:cNvSpPr/>
            <p:nvPr/>
          </p:nvSpPr>
          <p:spPr>
            <a:xfrm>
              <a:off x="4860057" y="3481815"/>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08C41FF9-34A5-2546-C75F-4F5395124119}"/>
                </a:ext>
              </a:extLst>
            </p:cNvPr>
            <p:cNvSpPr/>
            <p:nvPr/>
          </p:nvSpPr>
          <p:spPr>
            <a:xfrm>
              <a:off x="4257088" y="2840877"/>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FFD1671B-81E5-1EC0-53B0-C4A4602DA1C8}"/>
                </a:ext>
              </a:extLst>
            </p:cNvPr>
            <p:cNvSpPr/>
            <p:nvPr/>
          </p:nvSpPr>
          <p:spPr>
            <a:xfrm>
              <a:off x="3010226" y="2840877"/>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9DD575A0-ED60-E0FD-D724-A7A8A0A31928}"/>
                </a:ext>
              </a:extLst>
            </p:cNvPr>
            <p:cNvSpPr/>
            <p:nvPr/>
          </p:nvSpPr>
          <p:spPr>
            <a:xfrm>
              <a:off x="3014105" y="3481815"/>
              <a:ext cx="629824" cy="64093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4598A13B-BDCA-74D5-028B-AB41FD464B00}"/>
                </a:ext>
              </a:extLst>
            </p:cNvPr>
            <p:cNvSpPr/>
            <p:nvPr/>
          </p:nvSpPr>
          <p:spPr>
            <a:xfrm>
              <a:off x="4252060" y="3481815"/>
              <a:ext cx="629824" cy="64093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19ABCE1C-DA59-7BE2-3C8C-C25801756A5B}"/>
                </a:ext>
              </a:extLst>
            </p:cNvPr>
            <p:cNvSpPr/>
            <p:nvPr/>
          </p:nvSpPr>
          <p:spPr>
            <a:xfrm>
              <a:off x="3626115" y="2840877"/>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7BE7C3B9-9792-8BFE-9D61-BA770C067B50}"/>
                </a:ext>
              </a:extLst>
            </p:cNvPr>
            <p:cNvSpPr/>
            <p:nvPr/>
          </p:nvSpPr>
          <p:spPr>
            <a:xfrm>
              <a:off x="3633083" y="2201486"/>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C1A3C3F5-7232-C614-C7EB-7D397D676F43}"/>
                </a:ext>
              </a:extLst>
            </p:cNvPr>
            <p:cNvSpPr/>
            <p:nvPr/>
          </p:nvSpPr>
          <p:spPr>
            <a:xfrm>
              <a:off x="3015251" y="2201486"/>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Rectangle 46">
              <a:extLst>
                <a:ext uri="{FF2B5EF4-FFF2-40B4-BE49-F238E27FC236}">
                  <a16:creationId xmlns:a16="http://schemas.microsoft.com/office/drawing/2014/main" id="{BC4E7FC7-B5D6-6533-E649-631D1DE4AF04}"/>
                </a:ext>
              </a:extLst>
            </p:cNvPr>
            <p:cNvSpPr/>
            <p:nvPr/>
          </p:nvSpPr>
          <p:spPr>
            <a:xfrm>
              <a:off x="4258237" y="2199939"/>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E598A933-096C-E9B3-58A9-38FDD59801D4}"/>
                </a:ext>
              </a:extLst>
            </p:cNvPr>
            <p:cNvSpPr/>
            <p:nvPr/>
          </p:nvSpPr>
          <p:spPr>
            <a:xfrm>
              <a:off x="3023012" y="1560548"/>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Rectangle 48">
              <a:extLst>
                <a:ext uri="{FF2B5EF4-FFF2-40B4-BE49-F238E27FC236}">
                  <a16:creationId xmlns:a16="http://schemas.microsoft.com/office/drawing/2014/main" id="{85F9B4C2-03DA-B806-78C2-DA8E6DA00A30}"/>
                </a:ext>
              </a:extLst>
            </p:cNvPr>
            <p:cNvSpPr/>
            <p:nvPr/>
          </p:nvSpPr>
          <p:spPr>
            <a:xfrm>
              <a:off x="4261508" y="1557454"/>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9F6A16E5-1498-5B98-6BE1-17D2EB2C18A0}"/>
                </a:ext>
              </a:extLst>
            </p:cNvPr>
            <p:cNvSpPr/>
            <p:nvPr/>
          </p:nvSpPr>
          <p:spPr>
            <a:xfrm>
              <a:off x="2384856" y="2840877"/>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5DF9A4FC-E5B6-6DD4-C8C2-4D851570C7D6}"/>
                </a:ext>
              </a:extLst>
            </p:cNvPr>
            <p:cNvSpPr/>
            <p:nvPr/>
          </p:nvSpPr>
          <p:spPr>
            <a:xfrm>
              <a:off x="4876603" y="2836237"/>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25D101A9-F49D-A6B9-E6FC-17826D3AE348}"/>
                </a:ext>
              </a:extLst>
            </p:cNvPr>
            <p:cNvSpPr/>
            <p:nvPr/>
          </p:nvSpPr>
          <p:spPr>
            <a:xfrm>
              <a:off x="2405299" y="4121206"/>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6EF799DC-1D46-FCE2-91E3-D91B9FB58CA7}"/>
                </a:ext>
              </a:extLst>
            </p:cNvPr>
            <p:cNvSpPr/>
            <p:nvPr/>
          </p:nvSpPr>
          <p:spPr>
            <a:xfrm>
              <a:off x="3012099" y="4119659"/>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49FF137E-67D7-740B-1A96-4155F49881A4}"/>
                </a:ext>
              </a:extLst>
            </p:cNvPr>
            <p:cNvSpPr/>
            <p:nvPr/>
          </p:nvSpPr>
          <p:spPr>
            <a:xfrm>
              <a:off x="4263216" y="4127393"/>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7ACB59BC-C9F9-ED88-A5D7-A7F85D77E0CD}"/>
                </a:ext>
              </a:extLst>
            </p:cNvPr>
            <p:cNvSpPr/>
            <p:nvPr/>
          </p:nvSpPr>
          <p:spPr>
            <a:xfrm>
              <a:off x="4852634" y="4121206"/>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2" name="Group 61">
            <a:extLst>
              <a:ext uri="{FF2B5EF4-FFF2-40B4-BE49-F238E27FC236}">
                <a16:creationId xmlns:a16="http://schemas.microsoft.com/office/drawing/2014/main" id="{7EF05344-8603-D4CA-6D7A-C08BC7D6636E}"/>
              </a:ext>
            </a:extLst>
          </p:cNvPr>
          <p:cNvGrpSpPr/>
          <p:nvPr/>
        </p:nvGrpSpPr>
        <p:grpSpPr>
          <a:xfrm>
            <a:off x="770216" y="1076518"/>
            <a:ext cx="950563" cy="3814169"/>
            <a:chOff x="770216" y="1076518"/>
            <a:chExt cx="950563" cy="3814169"/>
          </a:xfrm>
        </p:grpSpPr>
        <p:sp>
          <p:nvSpPr>
            <p:cNvPr id="57" name="Rectangle 56">
              <a:extLst>
                <a:ext uri="{FF2B5EF4-FFF2-40B4-BE49-F238E27FC236}">
                  <a16:creationId xmlns:a16="http://schemas.microsoft.com/office/drawing/2014/main" id="{25B49D74-586B-ACF3-FF85-5EBF79B0E6F1}"/>
                </a:ext>
              </a:extLst>
            </p:cNvPr>
            <p:cNvSpPr/>
            <p:nvPr/>
          </p:nvSpPr>
          <p:spPr>
            <a:xfrm>
              <a:off x="818606" y="1076518"/>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1</a:t>
              </a:r>
            </a:p>
          </p:txBody>
        </p:sp>
        <p:sp>
          <p:nvSpPr>
            <p:cNvPr id="58" name="Rectangle 57">
              <a:extLst>
                <a:ext uri="{FF2B5EF4-FFF2-40B4-BE49-F238E27FC236}">
                  <a16:creationId xmlns:a16="http://schemas.microsoft.com/office/drawing/2014/main" id="{A5C6F44F-2F58-E14D-5F76-272C88F6B773}"/>
                </a:ext>
              </a:extLst>
            </p:cNvPr>
            <p:cNvSpPr/>
            <p:nvPr/>
          </p:nvSpPr>
          <p:spPr>
            <a:xfrm>
              <a:off x="770216" y="1879718"/>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2</a:t>
              </a:r>
            </a:p>
          </p:txBody>
        </p:sp>
        <p:sp>
          <p:nvSpPr>
            <p:cNvPr id="59" name="Rectangle 58">
              <a:extLst>
                <a:ext uri="{FF2B5EF4-FFF2-40B4-BE49-F238E27FC236}">
                  <a16:creationId xmlns:a16="http://schemas.microsoft.com/office/drawing/2014/main" id="{59EB7DA0-DEF3-95D0-F547-CCCD70BF78CC}"/>
                </a:ext>
              </a:extLst>
            </p:cNvPr>
            <p:cNvSpPr/>
            <p:nvPr/>
          </p:nvSpPr>
          <p:spPr>
            <a:xfrm>
              <a:off x="810263" y="2725122"/>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3</a:t>
              </a:r>
            </a:p>
          </p:txBody>
        </p:sp>
        <p:sp>
          <p:nvSpPr>
            <p:cNvPr id="60" name="Rectangle 59">
              <a:extLst>
                <a:ext uri="{FF2B5EF4-FFF2-40B4-BE49-F238E27FC236}">
                  <a16:creationId xmlns:a16="http://schemas.microsoft.com/office/drawing/2014/main" id="{69D62F0D-86B1-26C1-4282-E2B2945BDC02}"/>
                </a:ext>
              </a:extLst>
            </p:cNvPr>
            <p:cNvSpPr/>
            <p:nvPr/>
          </p:nvSpPr>
          <p:spPr>
            <a:xfrm>
              <a:off x="818606" y="3409647"/>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4</a:t>
              </a:r>
            </a:p>
          </p:txBody>
        </p:sp>
        <p:sp>
          <p:nvSpPr>
            <p:cNvPr id="61" name="Rectangle 60">
              <a:extLst>
                <a:ext uri="{FF2B5EF4-FFF2-40B4-BE49-F238E27FC236}">
                  <a16:creationId xmlns:a16="http://schemas.microsoft.com/office/drawing/2014/main" id="{32F44AC7-5B37-BA64-398B-99461A06E664}"/>
                </a:ext>
              </a:extLst>
            </p:cNvPr>
            <p:cNvSpPr/>
            <p:nvPr/>
          </p:nvSpPr>
          <p:spPr>
            <a:xfrm>
              <a:off x="784705" y="4225491"/>
              <a:ext cx="902173" cy="665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rPr>
                <a:t>Row 5</a:t>
              </a:r>
            </a:p>
          </p:txBody>
        </p:sp>
      </p:grpSp>
      <p:sp>
        <p:nvSpPr>
          <p:cNvPr id="4" name="Title 1">
            <a:extLst>
              <a:ext uri="{FF2B5EF4-FFF2-40B4-BE49-F238E27FC236}">
                <a16:creationId xmlns:a16="http://schemas.microsoft.com/office/drawing/2014/main" id="{70BF4C5D-43DF-7B54-88C4-E5919D2F20A4}"/>
              </a:ext>
            </a:extLst>
          </p:cNvPr>
          <p:cNvSpPr>
            <a:spLocks noGrp="1"/>
          </p:cNvSpPr>
          <p:nvPr>
            <p:ph type="title"/>
          </p:nvPr>
        </p:nvSpPr>
        <p:spPr>
          <a:xfrm>
            <a:off x="628650" y="159064"/>
            <a:ext cx="7886700" cy="994172"/>
          </a:xfrm>
        </p:spPr>
        <p:txBody>
          <a:bodyPr>
            <a:normAutofit/>
          </a:bodyPr>
          <a:lstStyle/>
          <a:p>
            <a:r>
              <a:rPr lang="en-GB" sz="2500" dirty="0"/>
              <a:t>What if we had fewer pixels?</a:t>
            </a:r>
          </a:p>
        </p:txBody>
      </p:sp>
    </p:spTree>
    <p:extLst>
      <p:ext uri="{BB962C8B-B14F-4D97-AF65-F5344CB8AC3E}">
        <p14:creationId xmlns:p14="http://schemas.microsoft.com/office/powerpoint/2010/main" val="3542101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descr="A grey scale 5 by 5 grid showing a pixelated image, with each row labelled 1 - 5. &#10;">
            <a:extLst>
              <a:ext uri="{FF2B5EF4-FFF2-40B4-BE49-F238E27FC236}">
                <a16:creationId xmlns:a16="http://schemas.microsoft.com/office/drawing/2014/main" id="{F58756F2-9CBC-EFCC-34BA-DA734A4D77E1}"/>
              </a:ext>
            </a:extLst>
          </p:cNvPr>
          <p:cNvGrpSpPr/>
          <p:nvPr/>
        </p:nvGrpSpPr>
        <p:grpSpPr>
          <a:xfrm>
            <a:off x="568141" y="2034606"/>
            <a:ext cx="2788211" cy="2083275"/>
            <a:chOff x="1168153" y="1420416"/>
            <a:chExt cx="4662805" cy="3347915"/>
          </a:xfrm>
        </p:grpSpPr>
        <p:pic>
          <p:nvPicPr>
            <p:cNvPr id="9" name="Picture 8">
              <a:extLst>
                <a:ext uri="{FF2B5EF4-FFF2-40B4-BE49-F238E27FC236}">
                  <a16:creationId xmlns:a16="http://schemas.microsoft.com/office/drawing/2014/main" id="{4ED6C38F-36CC-3CEB-5A1B-933F095474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16" t="55507" r="18325"/>
            <a:stretch/>
          </p:blipFill>
          <p:spPr bwMode="auto">
            <a:xfrm>
              <a:off x="1168153" y="1420416"/>
              <a:ext cx="4662805" cy="3343275"/>
            </a:xfrm>
            <a:prstGeom prst="rect">
              <a:avLst/>
            </a:prstGeom>
            <a:noFill/>
            <a:ln>
              <a:noFill/>
            </a:ln>
            <a:extLst>
              <a:ext uri="{53640926-AAD7-44D8-BBD7-CCE9431645EC}">
                <a14:shadowObscured xmlns:a14="http://schemas.microsoft.com/office/drawing/2010/main"/>
              </a:ext>
            </a:extLst>
          </p:spPr>
        </p:pic>
        <p:sp>
          <p:nvSpPr>
            <p:cNvPr id="10" name="Rectangle 9">
              <a:extLst>
                <a:ext uri="{FF2B5EF4-FFF2-40B4-BE49-F238E27FC236}">
                  <a16:creationId xmlns:a16="http://schemas.microsoft.com/office/drawing/2014/main" id="{A7FF6494-ADC8-5C81-C3A4-78376740E8C1}"/>
                </a:ext>
              </a:extLst>
            </p:cNvPr>
            <p:cNvSpPr/>
            <p:nvPr/>
          </p:nvSpPr>
          <p:spPr>
            <a:xfrm>
              <a:off x="3635022" y="1562094"/>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C74D13FC-925C-9D43-E6B0-1858650BF05C}"/>
                </a:ext>
              </a:extLst>
            </p:cNvPr>
            <p:cNvSpPr/>
            <p:nvPr/>
          </p:nvSpPr>
          <p:spPr>
            <a:xfrm>
              <a:off x="3635022" y="4122753"/>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04CCF9AF-37FF-F8C1-B71D-67079EC0AC0D}"/>
                </a:ext>
              </a:extLst>
            </p:cNvPr>
            <p:cNvSpPr/>
            <p:nvPr/>
          </p:nvSpPr>
          <p:spPr>
            <a:xfrm>
              <a:off x="3635022" y="3481815"/>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94622A7B-8381-F502-977C-7C844B32F702}"/>
                </a:ext>
              </a:extLst>
            </p:cNvPr>
            <p:cNvSpPr/>
            <p:nvPr/>
          </p:nvSpPr>
          <p:spPr>
            <a:xfrm>
              <a:off x="2393188" y="3481815"/>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6D676DC-E80B-6D7A-A216-31CF864522E9}"/>
                </a:ext>
              </a:extLst>
            </p:cNvPr>
            <p:cNvSpPr/>
            <p:nvPr/>
          </p:nvSpPr>
          <p:spPr>
            <a:xfrm>
              <a:off x="4860057" y="3481815"/>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26F42851-5703-845D-035A-75C6259839C5}"/>
                </a:ext>
              </a:extLst>
            </p:cNvPr>
            <p:cNvSpPr/>
            <p:nvPr/>
          </p:nvSpPr>
          <p:spPr>
            <a:xfrm>
              <a:off x="4257088" y="2840877"/>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517514E-0512-5512-DB09-E4F727B5573B}"/>
                </a:ext>
              </a:extLst>
            </p:cNvPr>
            <p:cNvSpPr/>
            <p:nvPr/>
          </p:nvSpPr>
          <p:spPr>
            <a:xfrm>
              <a:off x="3010226" y="2840877"/>
              <a:ext cx="629824" cy="6409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68B6A6B8-EF11-3288-49CC-3832E982370A}"/>
                </a:ext>
              </a:extLst>
            </p:cNvPr>
            <p:cNvSpPr/>
            <p:nvPr/>
          </p:nvSpPr>
          <p:spPr>
            <a:xfrm>
              <a:off x="3014105" y="3481815"/>
              <a:ext cx="629824" cy="64093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92F20ACE-DCE4-58BF-44CE-270121F40B4F}"/>
                </a:ext>
              </a:extLst>
            </p:cNvPr>
            <p:cNvSpPr/>
            <p:nvPr/>
          </p:nvSpPr>
          <p:spPr>
            <a:xfrm>
              <a:off x="4252060" y="3481815"/>
              <a:ext cx="629824" cy="64093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8659704-0EAB-546C-3D2A-869C3D8E2795}"/>
                </a:ext>
              </a:extLst>
            </p:cNvPr>
            <p:cNvSpPr/>
            <p:nvPr/>
          </p:nvSpPr>
          <p:spPr>
            <a:xfrm>
              <a:off x="3626115" y="2840877"/>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1148EB90-5C46-D067-38FB-2FD760EEC296}"/>
                </a:ext>
              </a:extLst>
            </p:cNvPr>
            <p:cNvSpPr/>
            <p:nvPr/>
          </p:nvSpPr>
          <p:spPr>
            <a:xfrm>
              <a:off x="3633083" y="2201486"/>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2CFDC8B-632E-5422-6CFD-E1DFA79E24DC}"/>
                </a:ext>
              </a:extLst>
            </p:cNvPr>
            <p:cNvSpPr/>
            <p:nvPr/>
          </p:nvSpPr>
          <p:spPr>
            <a:xfrm>
              <a:off x="3015251" y="2201486"/>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891AA68F-F0A7-4F0B-E803-757A998A6A8A}"/>
                </a:ext>
              </a:extLst>
            </p:cNvPr>
            <p:cNvSpPr/>
            <p:nvPr/>
          </p:nvSpPr>
          <p:spPr>
            <a:xfrm>
              <a:off x="4258237" y="2199939"/>
              <a:ext cx="629824" cy="640938"/>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FDBEA41-3BC8-FA3C-1957-A08F52C0D9C0}"/>
                </a:ext>
              </a:extLst>
            </p:cNvPr>
            <p:cNvSpPr/>
            <p:nvPr/>
          </p:nvSpPr>
          <p:spPr>
            <a:xfrm>
              <a:off x="3023012" y="1560548"/>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78305C96-83A5-E604-81D7-65CB2508D22C}"/>
                </a:ext>
              </a:extLst>
            </p:cNvPr>
            <p:cNvSpPr/>
            <p:nvPr/>
          </p:nvSpPr>
          <p:spPr>
            <a:xfrm>
              <a:off x="4261508" y="1557454"/>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E8E34A0A-21C3-0A96-5EBE-E1C5E6D1A9E3}"/>
                </a:ext>
              </a:extLst>
            </p:cNvPr>
            <p:cNvSpPr/>
            <p:nvPr/>
          </p:nvSpPr>
          <p:spPr>
            <a:xfrm>
              <a:off x="2384856" y="2840877"/>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777BC384-CDAF-0BFC-E24B-78148C437033}"/>
                </a:ext>
              </a:extLst>
            </p:cNvPr>
            <p:cNvSpPr/>
            <p:nvPr/>
          </p:nvSpPr>
          <p:spPr>
            <a:xfrm>
              <a:off x="4876603" y="2836237"/>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A5CEC776-3A23-1294-5BFA-8F13300ABAC1}"/>
                </a:ext>
              </a:extLst>
            </p:cNvPr>
            <p:cNvSpPr/>
            <p:nvPr/>
          </p:nvSpPr>
          <p:spPr>
            <a:xfrm>
              <a:off x="2405299" y="4121206"/>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CA48C9D7-0725-8FC4-052E-63876176A020}"/>
                </a:ext>
              </a:extLst>
            </p:cNvPr>
            <p:cNvSpPr/>
            <p:nvPr/>
          </p:nvSpPr>
          <p:spPr>
            <a:xfrm>
              <a:off x="3012099" y="4119659"/>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6C20A314-4D82-1F7C-BF5C-8392EF56ADAB}"/>
                </a:ext>
              </a:extLst>
            </p:cNvPr>
            <p:cNvSpPr/>
            <p:nvPr/>
          </p:nvSpPr>
          <p:spPr>
            <a:xfrm>
              <a:off x="4263216" y="4127393"/>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5F91FFA3-1473-A5DB-79E8-106683371309}"/>
                </a:ext>
              </a:extLst>
            </p:cNvPr>
            <p:cNvSpPr/>
            <p:nvPr/>
          </p:nvSpPr>
          <p:spPr>
            <a:xfrm>
              <a:off x="4852634" y="4121206"/>
              <a:ext cx="629824" cy="640938"/>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descr="A 10 by 10 grid that is sectioned into 100 squares, each row is labelled 1 to 10. Certain patterns of boxes are shaded in to form the shape of a rocket.">
            <a:extLst>
              <a:ext uri="{FF2B5EF4-FFF2-40B4-BE49-F238E27FC236}">
                <a16:creationId xmlns:a16="http://schemas.microsoft.com/office/drawing/2014/main" id="{898F76DC-E9E4-2A64-49C8-6BD182D7D859}"/>
              </a:ext>
            </a:extLst>
          </p:cNvPr>
          <p:cNvPicPr>
            <a:picLocks noChangeAspect="1"/>
          </p:cNvPicPr>
          <p:nvPr/>
        </p:nvPicPr>
        <p:blipFill>
          <a:blip r:embed="rId4"/>
          <a:stretch>
            <a:fillRect/>
          </a:stretch>
        </p:blipFill>
        <p:spPr>
          <a:xfrm>
            <a:off x="3587668" y="1513953"/>
            <a:ext cx="3314220" cy="3121693"/>
          </a:xfrm>
          <a:prstGeom prst="rect">
            <a:avLst/>
          </a:prstGeom>
        </p:spPr>
      </p:pic>
      <p:sp>
        <p:nvSpPr>
          <p:cNvPr id="3" name="Title 1">
            <a:extLst>
              <a:ext uri="{FF2B5EF4-FFF2-40B4-BE49-F238E27FC236}">
                <a16:creationId xmlns:a16="http://schemas.microsoft.com/office/drawing/2014/main" id="{FCB1A026-AD0E-8A9D-59B2-40B08108500A}"/>
              </a:ext>
            </a:extLst>
          </p:cNvPr>
          <p:cNvSpPr>
            <a:spLocks noGrp="1"/>
          </p:cNvSpPr>
          <p:nvPr>
            <p:ph type="title"/>
          </p:nvPr>
        </p:nvSpPr>
        <p:spPr>
          <a:xfrm>
            <a:off x="628650" y="159064"/>
            <a:ext cx="7886700" cy="994172"/>
          </a:xfrm>
        </p:spPr>
        <p:txBody>
          <a:bodyPr>
            <a:normAutofit/>
          </a:bodyPr>
          <a:lstStyle/>
          <a:p>
            <a:r>
              <a:rPr lang="en-GB" sz="2500" dirty="0"/>
              <a:t>What if we had fewer pixels?</a:t>
            </a:r>
          </a:p>
        </p:txBody>
      </p:sp>
    </p:spTree>
    <p:extLst>
      <p:ext uri="{BB962C8B-B14F-4D97-AF65-F5344CB8AC3E}">
        <p14:creationId xmlns:p14="http://schemas.microsoft.com/office/powerpoint/2010/main" val="260363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full-resolution image of the Dumbbell Nebula">
            <a:extLst>
              <a:ext uri="{FF2B5EF4-FFF2-40B4-BE49-F238E27FC236}">
                <a16:creationId xmlns:a16="http://schemas.microsoft.com/office/drawing/2014/main" id="{9EF45DD6-666A-1217-F2D7-3A76B2150D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575" y="1049449"/>
            <a:ext cx="4608232" cy="394991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 slightly pixelated image of the Dumbbell Nebula, where the individual stars are more apparent, and the nebula itself has more defined edges.">
            <a:extLst>
              <a:ext uri="{FF2B5EF4-FFF2-40B4-BE49-F238E27FC236}">
                <a16:creationId xmlns:a16="http://schemas.microsoft.com/office/drawing/2014/main" id="{838E2748-1CF5-CD6E-3A12-8E1855F301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3080" y="1030541"/>
            <a:ext cx="4608232" cy="39499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 pixelated image of the Dumbbell Nebula, where individual pixels are now lighter, imitating stars ">
            <a:extLst>
              <a:ext uri="{FF2B5EF4-FFF2-40B4-BE49-F238E27FC236}">
                <a16:creationId xmlns:a16="http://schemas.microsoft.com/office/drawing/2014/main" id="{23AA3C04-B3B6-B5CF-AAB5-289C5D7361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3080" y="1030540"/>
            <a:ext cx="4608232" cy="394991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A slighty less pixelated image of the Dumbbell Nebula">
            <a:extLst>
              <a:ext uri="{FF2B5EF4-FFF2-40B4-BE49-F238E27FC236}">
                <a16:creationId xmlns:a16="http://schemas.microsoft.com/office/drawing/2014/main" id="{A69C27AC-997A-780D-D246-5A83C085A29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4575" y="1040305"/>
            <a:ext cx="4608231" cy="39499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A heavily pixelated image of the Dumbbell Nebula">
            <a:extLst>
              <a:ext uri="{FF2B5EF4-FFF2-40B4-BE49-F238E27FC236}">
                <a16:creationId xmlns:a16="http://schemas.microsoft.com/office/drawing/2014/main" id="{B0522885-5B63-F49F-C162-C51A79747F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4573" y="1049449"/>
            <a:ext cx="4608231" cy="394991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CF5DEC97-89C5-B12D-19C3-22D500B899C8}"/>
              </a:ext>
            </a:extLst>
          </p:cNvPr>
          <p:cNvSpPr txBox="1">
            <a:spLocks/>
          </p:cNvSpPr>
          <p:nvPr/>
        </p:nvSpPr>
        <p:spPr>
          <a:xfrm>
            <a:off x="628650" y="227020"/>
            <a:ext cx="6347503"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GB" sz="2500" dirty="0"/>
              <a:t>What is this image of?</a:t>
            </a:r>
          </a:p>
        </p:txBody>
      </p:sp>
      <p:sp>
        <p:nvSpPr>
          <p:cNvPr id="7" name="Subtitle 2">
            <a:extLst>
              <a:ext uri="{FF2B5EF4-FFF2-40B4-BE49-F238E27FC236}">
                <a16:creationId xmlns:a16="http://schemas.microsoft.com/office/drawing/2014/main" id="{C1FA35CF-0D5B-3A5D-F9C0-456FCF6B8157}"/>
              </a:ext>
            </a:extLst>
          </p:cNvPr>
          <p:cNvSpPr txBox="1">
            <a:spLocks/>
          </p:cNvSpPr>
          <p:nvPr/>
        </p:nvSpPr>
        <p:spPr>
          <a:xfrm>
            <a:off x="941825" y="5008505"/>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REU program/</a:t>
            </a:r>
            <a:r>
              <a:rPr lang="en-GB" sz="600" dirty="0" err="1">
                <a:solidFill>
                  <a:schemeClr val="tx1"/>
                </a:solidFill>
                <a:latin typeface="MetaBook-Roman" panose="020B0502040000020004" pitchFamily="34" charset="0"/>
                <a:ea typeface="Verdana" pitchFamily="34" charset="0"/>
                <a:cs typeface="Verdana" pitchFamily="34" charset="0"/>
              </a:rPr>
              <a:t>NOIRLab</a:t>
            </a:r>
            <a:r>
              <a:rPr lang="en-GB" sz="600" dirty="0">
                <a:solidFill>
                  <a:schemeClr val="tx1"/>
                </a:solidFill>
                <a:latin typeface="MetaBook-Roman" panose="020B0502040000020004" pitchFamily="34" charset="0"/>
                <a:ea typeface="Verdana" pitchFamily="34" charset="0"/>
                <a:cs typeface="Verdana" pitchFamily="34" charset="0"/>
              </a:rPr>
              <a:t>/NSF/AURA</a:t>
            </a:r>
          </a:p>
        </p:txBody>
      </p:sp>
    </p:spTree>
    <p:extLst>
      <p:ext uri="{BB962C8B-B14F-4D97-AF65-F5344CB8AC3E}">
        <p14:creationId xmlns:p14="http://schemas.microsoft.com/office/powerpoint/2010/main" val="210795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20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7FE0-0408-3905-A3E0-EF273A316B42}"/>
              </a:ext>
            </a:extLst>
          </p:cNvPr>
          <p:cNvSpPr>
            <a:spLocks noGrp="1"/>
          </p:cNvSpPr>
          <p:nvPr>
            <p:ph type="title"/>
          </p:nvPr>
        </p:nvSpPr>
        <p:spPr>
          <a:xfrm>
            <a:off x="342900" y="273844"/>
            <a:ext cx="6577189" cy="994172"/>
          </a:xfrm>
        </p:spPr>
        <p:txBody>
          <a:bodyPr>
            <a:noAutofit/>
          </a:bodyPr>
          <a:lstStyle/>
          <a:p>
            <a:r>
              <a:rPr lang="en-GB" sz="2500" dirty="0"/>
              <a:t>What happens when we increase the number of pixels?</a:t>
            </a:r>
          </a:p>
        </p:txBody>
      </p:sp>
      <p:pic>
        <p:nvPicPr>
          <p:cNvPr id="1028" name="Picture 4" descr="The Evolution of Mario | Mario over the years, 1981-2008 | Flickr">
            <a:extLst>
              <a:ext uri="{FF2B5EF4-FFF2-40B4-BE49-F238E27FC236}">
                <a16:creationId xmlns:a16="http://schemas.microsoft.com/office/drawing/2014/main" id="{6E58C24A-9D43-5D7F-2033-4746040868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992"/>
          <a:stretch/>
        </p:blipFill>
        <p:spPr bwMode="auto">
          <a:xfrm>
            <a:off x="452845" y="1268016"/>
            <a:ext cx="5742759" cy="3825469"/>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1A3ABCF7-6B01-8521-74DA-F8C59C54C96E}"/>
              </a:ext>
            </a:extLst>
          </p:cNvPr>
          <p:cNvSpPr txBox="1">
            <a:spLocks/>
          </p:cNvSpPr>
          <p:nvPr/>
        </p:nvSpPr>
        <p:spPr>
          <a:xfrm rot="16200000">
            <a:off x="5554371" y="4284135"/>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n-GB" sz="600" dirty="0" err="1">
                <a:solidFill>
                  <a:schemeClr val="tx1"/>
                </a:solidFill>
                <a:latin typeface="MetaBook-Roman" panose="020B0502040000020004" pitchFamily="34" charset="0"/>
                <a:ea typeface="Verdana" pitchFamily="34" charset="0"/>
                <a:cs typeface="Verdana" pitchFamily="34" charset="0"/>
              </a:rPr>
              <a:t>mpancha</a:t>
            </a:r>
            <a:r>
              <a:rPr lang="en-GB" sz="600" dirty="0">
                <a:solidFill>
                  <a:schemeClr val="tx1"/>
                </a:solidFill>
                <a:latin typeface="MetaBook-Roman" panose="020B0502040000020004" pitchFamily="34" charset="0"/>
                <a:ea typeface="Verdana" pitchFamily="34" charset="0"/>
                <a:cs typeface="Verdana" pitchFamily="34" charset="0"/>
              </a:rPr>
              <a:t> via Flickr</a:t>
            </a:r>
          </a:p>
        </p:txBody>
      </p:sp>
    </p:spTree>
    <p:extLst>
      <p:ext uri="{BB962C8B-B14F-4D97-AF65-F5344CB8AC3E}">
        <p14:creationId xmlns:p14="http://schemas.microsoft.com/office/powerpoint/2010/main" val="1623202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87C25-95FB-1E63-9EF1-247394AB0B33}"/>
              </a:ext>
            </a:extLst>
          </p:cNvPr>
          <p:cNvSpPr>
            <a:spLocks noGrp="1"/>
          </p:cNvSpPr>
          <p:nvPr>
            <p:ph type="title"/>
          </p:nvPr>
        </p:nvSpPr>
        <p:spPr/>
        <p:txBody>
          <a:bodyPr>
            <a:normAutofit/>
          </a:bodyPr>
          <a:lstStyle/>
          <a:p>
            <a:r>
              <a:rPr lang="en-GB" sz="2500" dirty="0"/>
              <a:t>Pluto’s pixels!</a:t>
            </a:r>
          </a:p>
        </p:txBody>
      </p:sp>
      <p:pic>
        <p:nvPicPr>
          <p:cNvPr id="4098" name="Picture 2" descr="This image of Pluto and its largest moon, Charon, was taken by the Ralph color imager aboard NASA's New Horizons spacecraft on April 9 and downlinked to Earth the following day.">
            <a:extLst>
              <a:ext uri="{FF2B5EF4-FFF2-40B4-BE49-F238E27FC236}">
                <a16:creationId xmlns:a16="http://schemas.microsoft.com/office/drawing/2014/main" id="{5FF83293-57D2-5464-FBC2-F923EDC57C4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615"/>
          <a:stretch/>
        </p:blipFill>
        <p:spPr bwMode="auto">
          <a:xfrm>
            <a:off x="-1" y="1508201"/>
            <a:ext cx="2130805" cy="2438400"/>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id="{73D58276-C247-E213-FBB1-A47A2E5F8349}"/>
              </a:ext>
            </a:extLst>
          </p:cNvPr>
          <p:cNvSpPr txBox="1">
            <a:spLocks/>
          </p:cNvSpPr>
          <p:nvPr/>
        </p:nvSpPr>
        <p:spPr>
          <a:xfrm>
            <a:off x="6792686" y="3955198"/>
            <a:ext cx="2351314" cy="247761"/>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Images credits: NASA/Johns Hopkins University Applied Physics Laboratory/Southwest Research Institute</a:t>
            </a:r>
          </a:p>
        </p:txBody>
      </p:sp>
      <p:pic>
        <p:nvPicPr>
          <p:cNvPr id="5" name="Picture 4" descr="This image was taken of Pluto on 3 July 2015, by the New Horizons spacecraft, when it was 7.8 million miles from the dwarf planet.">
            <a:extLst>
              <a:ext uri="{FF2B5EF4-FFF2-40B4-BE49-F238E27FC236}">
                <a16:creationId xmlns:a16="http://schemas.microsoft.com/office/drawing/2014/main" id="{7999C5DF-2658-5CD9-BCF8-491C20716B7E}"/>
              </a:ext>
            </a:extLst>
          </p:cNvPr>
          <p:cNvPicPr>
            <a:picLocks noChangeAspect="1"/>
          </p:cNvPicPr>
          <p:nvPr/>
        </p:nvPicPr>
        <p:blipFill rotWithShape="1">
          <a:blip r:embed="rId4"/>
          <a:srcRect l="17857"/>
          <a:stretch/>
        </p:blipFill>
        <p:spPr>
          <a:xfrm>
            <a:off x="1540255" y="1508201"/>
            <a:ext cx="2002970" cy="2438400"/>
          </a:xfrm>
          <a:prstGeom prst="rect">
            <a:avLst/>
          </a:prstGeom>
        </p:spPr>
      </p:pic>
      <p:pic>
        <p:nvPicPr>
          <p:cNvPr id="4100" name="Picture 4" descr="In the early morning hours of July 8, 2015, mission scientists received this new view of Pluto -- the most detailed yet returned by New Horizons. The image was taken on July 7, when the NASA spacecraft was just under 5 million miles (8 million kilometers)">
            <a:extLst>
              <a:ext uri="{FF2B5EF4-FFF2-40B4-BE49-F238E27FC236}">
                <a16:creationId xmlns:a16="http://schemas.microsoft.com/office/drawing/2014/main" id="{73AA718F-36C6-A7C6-C64F-791A620AFD9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788"/>
          <a:stretch/>
        </p:blipFill>
        <p:spPr bwMode="auto">
          <a:xfrm>
            <a:off x="3033911" y="1508201"/>
            <a:ext cx="2077812" cy="24384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CE7469E-7CC2-CB58-3EDA-720BDA714BD9}"/>
              </a:ext>
            </a:extLst>
          </p:cNvPr>
          <p:cNvSpPr txBox="1"/>
          <p:nvPr/>
        </p:nvSpPr>
        <p:spPr>
          <a:xfrm>
            <a:off x="59981" y="3944967"/>
            <a:ext cx="1410788" cy="430887"/>
          </a:xfrm>
          <a:prstGeom prst="rect">
            <a:avLst/>
          </a:prstGeom>
          <a:noFill/>
        </p:spPr>
        <p:txBody>
          <a:bodyPr wrap="square">
            <a:spAutoFit/>
          </a:bodyPr>
          <a:lstStyle/>
          <a:p>
            <a:pPr algn="ctr"/>
            <a:r>
              <a:rPr lang="en-GB" sz="1100" dirty="0"/>
              <a:t>9 April, 2015</a:t>
            </a:r>
          </a:p>
          <a:p>
            <a:pPr algn="ctr"/>
            <a:r>
              <a:rPr lang="en-GB" sz="1100" dirty="0"/>
              <a:t>71 million miles</a:t>
            </a:r>
          </a:p>
        </p:txBody>
      </p:sp>
      <p:sp>
        <p:nvSpPr>
          <p:cNvPr id="10" name="TextBox 9">
            <a:extLst>
              <a:ext uri="{FF2B5EF4-FFF2-40B4-BE49-F238E27FC236}">
                <a16:creationId xmlns:a16="http://schemas.microsoft.com/office/drawing/2014/main" id="{1414E6D2-12E0-95CC-BCBF-0C390CDD3ED2}"/>
              </a:ext>
            </a:extLst>
          </p:cNvPr>
          <p:cNvSpPr txBox="1"/>
          <p:nvPr/>
        </p:nvSpPr>
        <p:spPr>
          <a:xfrm>
            <a:off x="1548537" y="3943349"/>
            <a:ext cx="1536252" cy="430887"/>
          </a:xfrm>
          <a:prstGeom prst="rect">
            <a:avLst/>
          </a:prstGeom>
          <a:noFill/>
        </p:spPr>
        <p:txBody>
          <a:bodyPr wrap="square">
            <a:spAutoFit/>
          </a:bodyPr>
          <a:lstStyle/>
          <a:p>
            <a:pPr algn="ctr"/>
            <a:r>
              <a:rPr lang="en-GB" sz="1100" dirty="0"/>
              <a:t>3 July, 2015</a:t>
            </a:r>
          </a:p>
          <a:p>
            <a:pPr algn="ctr"/>
            <a:r>
              <a:rPr lang="en-GB" sz="1100" dirty="0"/>
              <a:t>7.8 million miles</a:t>
            </a:r>
          </a:p>
        </p:txBody>
      </p:sp>
      <p:sp>
        <p:nvSpPr>
          <p:cNvPr id="12" name="TextBox 11">
            <a:extLst>
              <a:ext uri="{FF2B5EF4-FFF2-40B4-BE49-F238E27FC236}">
                <a16:creationId xmlns:a16="http://schemas.microsoft.com/office/drawing/2014/main" id="{DFAEBDF0-22B4-E18C-3B15-2151446FDFFB}"/>
              </a:ext>
            </a:extLst>
          </p:cNvPr>
          <p:cNvSpPr txBox="1"/>
          <p:nvPr/>
        </p:nvSpPr>
        <p:spPr>
          <a:xfrm>
            <a:off x="3162557" y="3943349"/>
            <a:ext cx="1536252" cy="430887"/>
          </a:xfrm>
          <a:prstGeom prst="rect">
            <a:avLst/>
          </a:prstGeom>
          <a:noFill/>
        </p:spPr>
        <p:txBody>
          <a:bodyPr wrap="square">
            <a:spAutoFit/>
          </a:bodyPr>
          <a:lstStyle/>
          <a:p>
            <a:pPr algn="ctr"/>
            <a:r>
              <a:rPr lang="en-GB" sz="1100" dirty="0"/>
              <a:t>8 July, 2015</a:t>
            </a:r>
          </a:p>
          <a:p>
            <a:pPr algn="ctr"/>
            <a:r>
              <a:rPr lang="en-GB" sz="1100" dirty="0"/>
              <a:t>5 million miles</a:t>
            </a:r>
          </a:p>
        </p:txBody>
      </p:sp>
      <p:pic>
        <p:nvPicPr>
          <p:cNvPr id="4102" name="Picture 6" descr="Pluto nearly fills the frame in this image from NASA's New Horizons, taken on July 13, 2015. This is the last and most detailed image sent to Earth before the spacecraft's closest approach to Pluto on July 14.">
            <a:extLst>
              <a:ext uri="{FF2B5EF4-FFF2-40B4-BE49-F238E27FC236}">
                <a16:creationId xmlns:a16="http://schemas.microsoft.com/office/drawing/2014/main" id="{F50C53DB-4C8D-799E-D754-DF54CF9F171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4076"/>
          <a:stretch/>
        </p:blipFill>
        <p:spPr bwMode="auto">
          <a:xfrm>
            <a:off x="4776577" y="1510901"/>
            <a:ext cx="2095152" cy="2435156"/>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our images from NASA's New Horizons were combined with color data from the Ralph instrument to create this global view of Pluto. (The lower right edge of Pluto in this view currently lacks high-resolution color coverage.)">
            <a:extLst>
              <a:ext uri="{FF2B5EF4-FFF2-40B4-BE49-F238E27FC236}">
                <a16:creationId xmlns:a16="http://schemas.microsoft.com/office/drawing/2014/main" id="{A50AFD7A-855A-5F08-448E-ECF8A67897B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1570" r="21906"/>
          <a:stretch/>
        </p:blipFill>
        <p:spPr bwMode="auto">
          <a:xfrm>
            <a:off x="6694305" y="1510901"/>
            <a:ext cx="2449696" cy="24384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08F461B8-3BC0-3015-D8B5-A7318690E71D}"/>
              </a:ext>
            </a:extLst>
          </p:cNvPr>
          <p:cNvSpPr txBox="1"/>
          <p:nvPr/>
        </p:nvSpPr>
        <p:spPr>
          <a:xfrm>
            <a:off x="4928431" y="3941723"/>
            <a:ext cx="1536252" cy="430887"/>
          </a:xfrm>
          <a:prstGeom prst="rect">
            <a:avLst/>
          </a:prstGeom>
          <a:noFill/>
        </p:spPr>
        <p:txBody>
          <a:bodyPr wrap="square">
            <a:spAutoFit/>
          </a:bodyPr>
          <a:lstStyle/>
          <a:p>
            <a:pPr algn="ctr"/>
            <a:r>
              <a:rPr lang="en-GB" sz="1100" dirty="0"/>
              <a:t>13 July, 2015</a:t>
            </a:r>
          </a:p>
          <a:p>
            <a:pPr algn="ctr"/>
            <a:r>
              <a:rPr lang="en-GB" sz="1100" dirty="0"/>
              <a:t>476,000 miles</a:t>
            </a:r>
          </a:p>
        </p:txBody>
      </p:sp>
      <p:sp>
        <p:nvSpPr>
          <p:cNvPr id="14" name="TextBox 13">
            <a:extLst>
              <a:ext uri="{FF2B5EF4-FFF2-40B4-BE49-F238E27FC236}">
                <a16:creationId xmlns:a16="http://schemas.microsoft.com/office/drawing/2014/main" id="{267F933A-F4CE-E2B3-ACFA-111685630D2F}"/>
              </a:ext>
            </a:extLst>
          </p:cNvPr>
          <p:cNvSpPr txBox="1"/>
          <p:nvPr/>
        </p:nvSpPr>
        <p:spPr>
          <a:xfrm>
            <a:off x="7200217" y="1007006"/>
            <a:ext cx="1536252" cy="430887"/>
          </a:xfrm>
          <a:prstGeom prst="rect">
            <a:avLst/>
          </a:prstGeom>
          <a:noFill/>
        </p:spPr>
        <p:txBody>
          <a:bodyPr wrap="square">
            <a:spAutoFit/>
          </a:bodyPr>
          <a:lstStyle/>
          <a:p>
            <a:pPr algn="ctr"/>
            <a:r>
              <a:rPr lang="en-GB" sz="1100" dirty="0"/>
              <a:t>July, 2015</a:t>
            </a:r>
          </a:p>
          <a:p>
            <a:pPr algn="ctr"/>
            <a:r>
              <a:rPr lang="en-GB" sz="1100" dirty="0"/>
              <a:t>280,000 miles</a:t>
            </a:r>
          </a:p>
        </p:txBody>
      </p:sp>
    </p:spTree>
    <p:extLst>
      <p:ext uri="{BB962C8B-B14F-4D97-AF65-F5344CB8AC3E}">
        <p14:creationId xmlns:p14="http://schemas.microsoft.com/office/powerpoint/2010/main" val="815176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EE679-6C18-76F0-8FF6-F8B213CC4A26}"/>
              </a:ext>
            </a:extLst>
          </p:cNvPr>
          <p:cNvSpPr>
            <a:spLocks noGrp="1"/>
          </p:cNvSpPr>
          <p:nvPr>
            <p:ph type="title"/>
          </p:nvPr>
        </p:nvSpPr>
        <p:spPr>
          <a:xfrm>
            <a:off x="95876" y="86271"/>
            <a:ext cx="7117724" cy="994172"/>
          </a:xfrm>
        </p:spPr>
        <p:txBody>
          <a:bodyPr>
            <a:normAutofit/>
          </a:bodyPr>
          <a:lstStyle/>
          <a:p>
            <a:r>
              <a:rPr lang="en-GB" sz="2500" dirty="0"/>
              <a:t>What else can satellites see… on Earth?</a:t>
            </a:r>
          </a:p>
        </p:txBody>
      </p:sp>
      <p:sp>
        <p:nvSpPr>
          <p:cNvPr id="3" name="Content Placeholder 2">
            <a:extLst>
              <a:ext uri="{FF2B5EF4-FFF2-40B4-BE49-F238E27FC236}">
                <a16:creationId xmlns:a16="http://schemas.microsoft.com/office/drawing/2014/main" id="{1A61735E-1B33-63AF-5617-393C86BE4FCF}"/>
              </a:ext>
            </a:extLst>
          </p:cNvPr>
          <p:cNvSpPr>
            <a:spLocks noGrp="1"/>
          </p:cNvSpPr>
          <p:nvPr>
            <p:ph idx="1"/>
          </p:nvPr>
        </p:nvSpPr>
        <p:spPr>
          <a:xfrm>
            <a:off x="2277208" y="2509400"/>
            <a:ext cx="3497055" cy="3553214"/>
          </a:xfrm>
        </p:spPr>
        <p:txBody>
          <a:bodyPr>
            <a:normAutofit/>
          </a:bodyPr>
          <a:lstStyle/>
          <a:p>
            <a:r>
              <a:rPr lang="en-GB" sz="1500" dirty="0"/>
              <a:t>Weather</a:t>
            </a:r>
          </a:p>
          <a:p>
            <a:r>
              <a:rPr lang="en-GB" sz="1500" dirty="0"/>
              <a:t>Natural disasters</a:t>
            </a:r>
          </a:p>
          <a:p>
            <a:r>
              <a:rPr lang="en-GB" sz="1500" dirty="0"/>
              <a:t>Wildlife tracking</a:t>
            </a:r>
          </a:p>
          <a:p>
            <a:r>
              <a:rPr lang="en-GB" sz="1500" dirty="0"/>
              <a:t>Climate change</a:t>
            </a:r>
          </a:p>
          <a:p>
            <a:r>
              <a:rPr lang="en-GB" sz="1500" dirty="0"/>
              <a:t>Archaeological sites</a:t>
            </a:r>
          </a:p>
          <a:p>
            <a:r>
              <a:rPr lang="en-GB" sz="1500" dirty="0"/>
              <a:t>Oceans</a:t>
            </a:r>
          </a:p>
          <a:p>
            <a:r>
              <a:rPr lang="en-GB" sz="1500" dirty="0"/>
              <a:t>Cities and landmarks</a:t>
            </a:r>
          </a:p>
        </p:txBody>
      </p:sp>
      <p:sp>
        <p:nvSpPr>
          <p:cNvPr id="4" name="Content Placeholder 2">
            <a:extLst>
              <a:ext uri="{FF2B5EF4-FFF2-40B4-BE49-F238E27FC236}">
                <a16:creationId xmlns:a16="http://schemas.microsoft.com/office/drawing/2014/main" id="{5453BEA7-9935-B2EE-A86B-7209A5278732}"/>
              </a:ext>
            </a:extLst>
          </p:cNvPr>
          <p:cNvSpPr txBox="1">
            <a:spLocks/>
          </p:cNvSpPr>
          <p:nvPr/>
        </p:nvSpPr>
        <p:spPr>
          <a:xfrm>
            <a:off x="265588" y="939998"/>
            <a:ext cx="3243439" cy="326350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500" dirty="0"/>
              <a:t>Stars</a:t>
            </a:r>
          </a:p>
          <a:p>
            <a:r>
              <a:rPr lang="en-GB" sz="1500" dirty="0"/>
              <a:t>Galaxies</a:t>
            </a:r>
          </a:p>
          <a:p>
            <a:r>
              <a:rPr lang="en-GB" sz="1500" dirty="0"/>
              <a:t>Solar system planets</a:t>
            </a:r>
          </a:p>
          <a:p>
            <a:r>
              <a:rPr lang="en-GB" sz="1500" dirty="0"/>
              <a:t>Exoplanets</a:t>
            </a:r>
          </a:p>
          <a:p>
            <a:r>
              <a:rPr lang="en-GB" sz="1500" dirty="0"/>
              <a:t>Asteroids </a:t>
            </a:r>
          </a:p>
          <a:p>
            <a:pPr marL="0" indent="0">
              <a:buNone/>
            </a:pPr>
            <a:r>
              <a:rPr lang="en-GB" sz="1500" dirty="0"/>
              <a:t>…. And more!</a:t>
            </a:r>
          </a:p>
          <a:p>
            <a:endParaRPr lang="en-GB" sz="1500" dirty="0"/>
          </a:p>
        </p:txBody>
      </p:sp>
      <p:sp>
        <p:nvSpPr>
          <p:cNvPr id="6" name="Content Placeholder 2">
            <a:extLst>
              <a:ext uri="{FF2B5EF4-FFF2-40B4-BE49-F238E27FC236}">
                <a16:creationId xmlns:a16="http://schemas.microsoft.com/office/drawing/2014/main" id="{9D388FA7-1237-6AAF-5EC9-09DF3E503632}"/>
              </a:ext>
            </a:extLst>
          </p:cNvPr>
          <p:cNvSpPr txBox="1">
            <a:spLocks/>
          </p:cNvSpPr>
          <p:nvPr/>
        </p:nvSpPr>
        <p:spPr>
          <a:xfrm>
            <a:off x="265588" y="583357"/>
            <a:ext cx="6601204" cy="358669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sz="1500" dirty="0"/>
          </a:p>
        </p:txBody>
      </p:sp>
      <p:pic>
        <p:nvPicPr>
          <p:cNvPr id="8" name="Picture 7" descr="A satellite view of a forest fire&#10;&#10;Description automatically generated">
            <a:extLst>
              <a:ext uri="{FF2B5EF4-FFF2-40B4-BE49-F238E27FC236}">
                <a16:creationId xmlns:a16="http://schemas.microsoft.com/office/drawing/2014/main" id="{EBBCBB85-E624-1D65-AB37-F044CE85D128}"/>
              </a:ext>
            </a:extLst>
          </p:cNvPr>
          <p:cNvPicPr>
            <a:picLocks noChangeAspect="1"/>
          </p:cNvPicPr>
          <p:nvPr/>
        </p:nvPicPr>
        <p:blipFill rotWithShape="1">
          <a:blip r:embed="rId3">
            <a:extLst>
              <a:ext uri="{28A0092B-C50C-407E-A947-70E740481C1C}">
                <a14:useLocalDpi xmlns:a14="http://schemas.microsoft.com/office/drawing/2010/main" val="0"/>
              </a:ext>
            </a:extLst>
          </a:blip>
          <a:srcRect l="18131" t="11341" r="15943" b="42519"/>
          <a:stretch/>
        </p:blipFill>
        <p:spPr>
          <a:xfrm>
            <a:off x="347690" y="2946399"/>
            <a:ext cx="1929518" cy="1800099"/>
          </a:xfrm>
          <a:prstGeom prst="rect">
            <a:avLst/>
          </a:prstGeom>
        </p:spPr>
      </p:pic>
      <p:sp>
        <p:nvSpPr>
          <p:cNvPr id="9" name="Subtitle 2">
            <a:extLst>
              <a:ext uri="{FF2B5EF4-FFF2-40B4-BE49-F238E27FC236}">
                <a16:creationId xmlns:a16="http://schemas.microsoft.com/office/drawing/2014/main" id="{C86B7E75-7868-7930-6C09-CFE5FC61C2B1}"/>
              </a:ext>
            </a:extLst>
          </p:cNvPr>
          <p:cNvSpPr txBox="1">
            <a:spLocks/>
          </p:cNvSpPr>
          <p:nvPr/>
        </p:nvSpPr>
        <p:spPr>
          <a:xfrm>
            <a:off x="468192" y="4746498"/>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contains modified Copernicus Sentinel data (2022), processed by ESA</a:t>
            </a:r>
          </a:p>
        </p:txBody>
      </p:sp>
      <p:pic>
        <p:nvPicPr>
          <p:cNvPr id="5122" name="Picture 2" descr="A satellite view of a whale">
            <a:extLst>
              <a:ext uri="{FF2B5EF4-FFF2-40B4-BE49-F238E27FC236}">
                <a16:creationId xmlns:a16="http://schemas.microsoft.com/office/drawing/2014/main" id="{AEC131F2-F01D-0FCE-1020-54EFC93C44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8443" y="856006"/>
            <a:ext cx="2499362" cy="1405891"/>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2">
            <a:extLst>
              <a:ext uri="{FF2B5EF4-FFF2-40B4-BE49-F238E27FC236}">
                <a16:creationId xmlns:a16="http://schemas.microsoft.com/office/drawing/2014/main" id="{1A49F55D-9E06-2702-88C1-14CB02834BEA}"/>
              </a:ext>
            </a:extLst>
          </p:cNvPr>
          <p:cNvSpPr txBox="1">
            <a:spLocks/>
          </p:cNvSpPr>
          <p:nvPr/>
        </p:nvSpPr>
        <p:spPr>
          <a:xfrm>
            <a:off x="5077270" y="2277735"/>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2018 DIGITALGLOBE, A MAXAR COMPANY</a:t>
            </a:r>
          </a:p>
        </p:txBody>
      </p:sp>
      <p:pic>
        <p:nvPicPr>
          <p:cNvPr id="1026" name="Picture 2" descr="Satellite image of Irma, a classic spiral mass of clouds with a central eye over the Atlantic Ocean.">
            <a:extLst>
              <a:ext uri="{FF2B5EF4-FFF2-40B4-BE49-F238E27FC236}">
                <a16:creationId xmlns:a16="http://schemas.microsoft.com/office/drawing/2014/main" id="{A16D19A2-C729-C090-A37A-ADE16D0747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3774" y="3511375"/>
            <a:ext cx="2172730" cy="1612748"/>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F100627E-0E03-BE53-F6A1-F11A19063C21}"/>
              </a:ext>
            </a:extLst>
          </p:cNvPr>
          <p:cNvSpPr txBox="1">
            <a:spLocks/>
          </p:cNvSpPr>
          <p:nvPr/>
        </p:nvSpPr>
        <p:spPr>
          <a:xfrm>
            <a:off x="5227488" y="3367548"/>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 NASA/NOAA GOES Project</a:t>
            </a:r>
          </a:p>
        </p:txBody>
      </p:sp>
    </p:spTree>
    <p:extLst>
      <p:ext uri="{BB962C8B-B14F-4D97-AF65-F5344CB8AC3E}">
        <p14:creationId xmlns:p14="http://schemas.microsoft.com/office/powerpoint/2010/main" val="4537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p:bldP spid="10"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62F55-0E05-30D7-0EAF-80C5AE045674}"/>
              </a:ext>
            </a:extLst>
          </p:cNvPr>
          <p:cNvSpPr>
            <a:spLocks noGrp="1"/>
          </p:cNvSpPr>
          <p:nvPr>
            <p:ph type="title"/>
          </p:nvPr>
        </p:nvSpPr>
        <p:spPr/>
        <p:txBody>
          <a:bodyPr>
            <a:normAutofit/>
          </a:bodyPr>
          <a:lstStyle/>
          <a:p>
            <a:r>
              <a:rPr lang="en-GB" sz="2500" dirty="0"/>
              <a:t>A message from space</a:t>
            </a:r>
          </a:p>
        </p:txBody>
      </p:sp>
      <p:sp>
        <p:nvSpPr>
          <p:cNvPr id="3" name="Content Placeholder 2">
            <a:extLst>
              <a:ext uri="{FF2B5EF4-FFF2-40B4-BE49-F238E27FC236}">
                <a16:creationId xmlns:a16="http://schemas.microsoft.com/office/drawing/2014/main" id="{7E06DB93-D1D3-1347-F376-A0A61AEA7F5E}"/>
              </a:ext>
            </a:extLst>
          </p:cNvPr>
          <p:cNvSpPr>
            <a:spLocks noGrp="1"/>
          </p:cNvSpPr>
          <p:nvPr>
            <p:ph idx="1"/>
          </p:nvPr>
        </p:nvSpPr>
        <p:spPr>
          <a:xfrm>
            <a:off x="628650" y="1369219"/>
            <a:ext cx="3503735" cy="3263504"/>
          </a:xfrm>
        </p:spPr>
        <p:txBody>
          <a:bodyPr>
            <a:normAutofit lnSpcReduction="10000"/>
          </a:bodyPr>
          <a:lstStyle/>
          <a:p>
            <a:pPr marL="0" indent="0">
              <a:buNone/>
            </a:pPr>
            <a:r>
              <a:rPr lang="en-GB" sz="1500" b="1" dirty="0"/>
              <a:t>Hand out worksheet 2</a:t>
            </a:r>
          </a:p>
          <a:p>
            <a:endParaRPr lang="en-GB" sz="1500" dirty="0"/>
          </a:p>
          <a:p>
            <a:endParaRPr lang="en-GB" sz="1500" dirty="0"/>
          </a:p>
          <a:p>
            <a:pPr marL="0" indent="0">
              <a:buNone/>
            </a:pPr>
            <a:r>
              <a:rPr lang="en-GB" sz="1500" dirty="0"/>
              <a:t>What is the secret space word?</a:t>
            </a:r>
          </a:p>
          <a:p>
            <a:pPr marL="0" indent="0">
              <a:buNone/>
            </a:pPr>
            <a:endParaRPr lang="en-GB" sz="1500" dirty="0"/>
          </a:p>
          <a:p>
            <a:pPr marL="0" indent="0">
              <a:buNone/>
            </a:pPr>
            <a:endParaRPr lang="en-GB" sz="1500" dirty="0"/>
          </a:p>
          <a:p>
            <a:pPr marL="0" indent="0">
              <a:buNone/>
            </a:pPr>
            <a:endParaRPr lang="en-GB" sz="1500" dirty="0"/>
          </a:p>
          <a:p>
            <a:pPr marL="0" indent="0">
              <a:buNone/>
            </a:pPr>
            <a:r>
              <a:rPr lang="en-GB" sz="1500" b="1" dirty="0"/>
              <a:t>How else can we improve an image?</a:t>
            </a:r>
          </a:p>
          <a:p>
            <a:pPr marL="0" indent="0">
              <a:buNone/>
            </a:pPr>
            <a:r>
              <a:rPr lang="en-GB" sz="1500" dirty="0"/>
              <a:t>So far all the images we’ve used have been greyscale (varying shades of black and white).</a:t>
            </a:r>
          </a:p>
          <a:p>
            <a:pPr marL="0" indent="0">
              <a:buNone/>
            </a:pPr>
            <a:endParaRPr lang="en-GB" sz="1500" dirty="0"/>
          </a:p>
          <a:p>
            <a:endParaRPr lang="en-GB" sz="1500" dirty="0"/>
          </a:p>
          <a:p>
            <a:endParaRPr lang="en-GB" sz="1500" dirty="0"/>
          </a:p>
        </p:txBody>
      </p:sp>
      <p:pic>
        <p:nvPicPr>
          <p:cNvPr id="5" name="Picture 4" descr="Image of Worksheet 2 - A message from Space">
            <a:extLst>
              <a:ext uri="{FF2B5EF4-FFF2-40B4-BE49-F238E27FC236}">
                <a16:creationId xmlns:a16="http://schemas.microsoft.com/office/drawing/2014/main" id="{4694B7FC-EBB0-C588-B351-DBD92A81A21E}"/>
              </a:ext>
            </a:extLst>
          </p:cNvPr>
          <p:cNvPicPr>
            <a:picLocks noChangeAspect="1"/>
          </p:cNvPicPr>
          <p:nvPr/>
        </p:nvPicPr>
        <p:blipFill>
          <a:blip r:embed="rId3"/>
          <a:stretch>
            <a:fillRect/>
          </a:stretch>
        </p:blipFill>
        <p:spPr>
          <a:xfrm>
            <a:off x="4199675" y="1369219"/>
            <a:ext cx="2516751" cy="34905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2877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3A2B3-21A5-3A0A-5FD9-F9AA6CA2D7D3}"/>
              </a:ext>
            </a:extLst>
          </p:cNvPr>
          <p:cNvSpPr>
            <a:spLocks noGrp="1"/>
          </p:cNvSpPr>
          <p:nvPr>
            <p:ph type="title"/>
          </p:nvPr>
        </p:nvSpPr>
        <p:spPr>
          <a:xfrm>
            <a:off x="406400" y="236878"/>
            <a:ext cx="7886700" cy="994172"/>
          </a:xfrm>
        </p:spPr>
        <p:txBody>
          <a:bodyPr>
            <a:normAutofit/>
          </a:bodyPr>
          <a:lstStyle/>
          <a:p>
            <a:r>
              <a:rPr lang="en-GB" sz="2500" dirty="0"/>
              <a:t>Lets add colour!</a:t>
            </a:r>
          </a:p>
        </p:txBody>
      </p:sp>
      <p:sp>
        <p:nvSpPr>
          <p:cNvPr id="3" name="Content Placeholder 2">
            <a:extLst>
              <a:ext uri="{FF2B5EF4-FFF2-40B4-BE49-F238E27FC236}">
                <a16:creationId xmlns:a16="http://schemas.microsoft.com/office/drawing/2014/main" id="{B47FCF58-9646-4F14-6ECC-A6C4619E41C7}"/>
              </a:ext>
            </a:extLst>
          </p:cNvPr>
          <p:cNvSpPr>
            <a:spLocks noGrp="1"/>
          </p:cNvSpPr>
          <p:nvPr>
            <p:ph idx="1"/>
          </p:nvPr>
        </p:nvSpPr>
        <p:spPr>
          <a:xfrm>
            <a:off x="406400" y="1369219"/>
            <a:ext cx="2473338" cy="3263504"/>
          </a:xfrm>
        </p:spPr>
        <p:txBody>
          <a:bodyPr>
            <a:normAutofit/>
          </a:bodyPr>
          <a:lstStyle/>
          <a:p>
            <a:pPr marL="0" indent="0">
              <a:buNone/>
            </a:pPr>
            <a:r>
              <a:rPr lang="en-GB" sz="1500" dirty="0"/>
              <a:t>In order to make a colour image, we can take three images using different filters.</a:t>
            </a:r>
          </a:p>
          <a:p>
            <a:pPr marL="0" indent="0">
              <a:buNone/>
            </a:pPr>
            <a:endParaRPr lang="en-GB" sz="1500" dirty="0"/>
          </a:p>
          <a:p>
            <a:pPr marL="0" indent="0">
              <a:buNone/>
            </a:pPr>
            <a:r>
              <a:rPr lang="en-GB" sz="1500" dirty="0"/>
              <a:t>Filters only allow one type of light through to the detector. </a:t>
            </a:r>
          </a:p>
          <a:p>
            <a:pPr marL="0" indent="0">
              <a:buNone/>
            </a:pPr>
            <a:endParaRPr lang="en-GB" sz="1500" dirty="0"/>
          </a:p>
          <a:p>
            <a:pPr marL="0" indent="0">
              <a:buNone/>
            </a:pPr>
            <a:endParaRPr lang="en-GB" sz="1500" dirty="0"/>
          </a:p>
        </p:txBody>
      </p:sp>
      <p:pic>
        <p:nvPicPr>
          <p:cNvPr id="4" name="Picture 2" descr="Astronomers have used this set of single-color images, shown around the edge of the image in rainbow colours from purple to red, to construct the colour picture (centre) of a ring of star clusters surrounding the core of the galaxy NGC 1512. By adding together a series of images taken with different photometric filters, a rich color image, with essential details about temperature, dust, and more, can be produced.">
            <a:extLst>
              <a:ext uri="{FF2B5EF4-FFF2-40B4-BE49-F238E27FC236}">
                <a16:creationId xmlns:a16="http://schemas.microsoft.com/office/drawing/2014/main" id="{057D1A56-3A8B-9241-509B-980802E08C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7866" y="3252236"/>
            <a:ext cx="2567468" cy="1871030"/>
          </a:xfrm>
          <a:prstGeom prst="rect">
            <a:avLst/>
          </a:prstGeom>
          <a:noFill/>
          <a:extLst>
            <a:ext uri="{909E8E84-426E-40DD-AFC4-6F175D3DCCD1}">
              <a14:hiddenFill xmlns:a14="http://schemas.microsoft.com/office/drawing/2010/main">
                <a:solidFill>
                  <a:srgbClr val="FFFFFF"/>
                </a:solidFill>
              </a14:hiddenFill>
            </a:ext>
          </a:extLst>
        </p:spPr>
      </p:pic>
      <p:sp>
        <p:nvSpPr>
          <p:cNvPr id="8" name="Subtitle 2">
            <a:extLst>
              <a:ext uri="{FF2B5EF4-FFF2-40B4-BE49-F238E27FC236}">
                <a16:creationId xmlns:a16="http://schemas.microsoft.com/office/drawing/2014/main" id="{7E7CB536-8E06-EE3F-45E2-1694BF8323E3}"/>
              </a:ext>
            </a:extLst>
          </p:cNvPr>
          <p:cNvSpPr txBox="1">
            <a:spLocks/>
          </p:cNvSpPr>
          <p:nvPr/>
        </p:nvSpPr>
        <p:spPr>
          <a:xfrm rot="16200000">
            <a:off x="5958760" y="2253598"/>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Hubble’s Legacy, Stephen Wilkins and Darren </a:t>
            </a:r>
            <a:r>
              <a:rPr lang="en-GB" sz="600" dirty="0" err="1">
                <a:solidFill>
                  <a:schemeClr val="tx1"/>
                </a:solidFill>
                <a:latin typeface="MetaBook-Roman" panose="020B0502040000020004" pitchFamily="34" charset="0"/>
                <a:ea typeface="Verdana" pitchFamily="34" charset="0"/>
                <a:cs typeface="Verdana" pitchFamily="34" charset="0"/>
              </a:rPr>
              <a:t>Baskill</a:t>
            </a:r>
            <a:r>
              <a:rPr lang="en-GB" sz="600" dirty="0">
                <a:solidFill>
                  <a:schemeClr val="tx1"/>
                </a:solidFill>
                <a:latin typeface="MetaBook-Roman" panose="020B0502040000020004" pitchFamily="34" charset="0"/>
                <a:ea typeface="Verdana" pitchFamily="34" charset="0"/>
                <a:cs typeface="Verdana" pitchFamily="34" charset="0"/>
              </a:rPr>
              <a:t>, University of Sussex</a:t>
            </a:r>
          </a:p>
        </p:txBody>
      </p:sp>
      <p:sp>
        <p:nvSpPr>
          <p:cNvPr id="9" name="Subtitle 2">
            <a:extLst>
              <a:ext uri="{FF2B5EF4-FFF2-40B4-BE49-F238E27FC236}">
                <a16:creationId xmlns:a16="http://schemas.microsoft.com/office/drawing/2014/main" id="{508C4904-BF71-9D37-BEE7-0FC478993546}"/>
              </a:ext>
            </a:extLst>
          </p:cNvPr>
          <p:cNvSpPr txBox="1">
            <a:spLocks/>
          </p:cNvSpPr>
          <p:nvPr/>
        </p:nvSpPr>
        <p:spPr>
          <a:xfrm rot="16200000">
            <a:off x="5859793" y="4279622"/>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NASA, ESA, Dan </a:t>
            </a:r>
            <a:r>
              <a:rPr lang="es-ES" sz="600" dirty="0" err="1">
                <a:solidFill>
                  <a:schemeClr val="tx1"/>
                </a:solidFill>
                <a:latin typeface="MetaBook-Roman" panose="020B0502040000020004" pitchFamily="34" charset="0"/>
                <a:ea typeface="Verdana" pitchFamily="34" charset="0"/>
                <a:cs typeface="Verdana" pitchFamily="34" charset="0"/>
              </a:rPr>
              <a:t>Maoz</a:t>
            </a:r>
            <a:r>
              <a:rPr lang="es-ES" sz="600" dirty="0">
                <a:solidFill>
                  <a:schemeClr val="tx1"/>
                </a:solidFill>
                <a:latin typeface="MetaBook-Roman" panose="020B0502040000020004" pitchFamily="34" charset="0"/>
                <a:ea typeface="Verdana" pitchFamily="34" charset="0"/>
                <a:cs typeface="Verdana" pitchFamily="34" charset="0"/>
              </a:rPr>
              <a:t> (Tel-Aviv </a:t>
            </a:r>
            <a:r>
              <a:rPr lang="es-ES" sz="600" dirty="0" err="1">
                <a:solidFill>
                  <a:schemeClr val="tx1"/>
                </a:solidFill>
                <a:latin typeface="MetaBook-Roman" panose="020B0502040000020004" pitchFamily="34" charset="0"/>
                <a:ea typeface="Verdana" pitchFamily="34" charset="0"/>
                <a:cs typeface="Verdana" pitchFamily="34" charset="0"/>
              </a:rPr>
              <a:t>University</a:t>
            </a:r>
            <a:r>
              <a:rPr lang="es-ES" sz="600" dirty="0">
                <a:solidFill>
                  <a:schemeClr val="tx1"/>
                </a:solidFill>
                <a:latin typeface="MetaBook-Roman" panose="020B0502040000020004" pitchFamily="34" charset="0"/>
                <a:ea typeface="Verdana" pitchFamily="34" charset="0"/>
                <a:cs typeface="Verdana" pitchFamily="34" charset="0"/>
              </a:rPr>
              <a:t>, Israel, and Columbia </a:t>
            </a:r>
            <a:r>
              <a:rPr lang="es-ES" sz="600" dirty="0" err="1">
                <a:solidFill>
                  <a:schemeClr val="tx1"/>
                </a:solidFill>
                <a:latin typeface="MetaBook-Roman" panose="020B0502040000020004" pitchFamily="34" charset="0"/>
                <a:ea typeface="Verdana" pitchFamily="34" charset="0"/>
                <a:cs typeface="Verdana" pitchFamily="34" charset="0"/>
              </a:rPr>
              <a:t>University</a:t>
            </a:r>
            <a:r>
              <a:rPr lang="es-ES" sz="600" dirty="0">
                <a:solidFill>
                  <a:schemeClr val="tx1"/>
                </a:solidFill>
                <a:latin typeface="MetaBook-Roman" panose="020B0502040000020004" pitchFamily="34" charset="0"/>
                <a:ea typeface="Verdana" pitchFamily="34" charset="0"/>
                <a:cs typeface="Verdana" pitchFamily="34" charset="0"/>
              </a:rPr>
              <a:t>, USA</a:t>
            </a:r>
            <a:endParaRPr lang="en-GB" sz="600" dirty="0">
              <a:solidFill>
                <a:schemeClr val="tx1"/>
              </a:solidFill>
              <a:latin typeface="MetaBook-Roman" panose="020B0502040000020004" pitchFamily="34" charset="0"/>
              <a:ea typeface="Verdana" pitchFamily="34" charset="0"/>
              <a:cs typeface="Verdana" pitchFamily="34" charset="0"/>
            </a:endParaRPr>
          </a:p>
        </p:txBody>
      </p:sp>
      <p:pic>
        <p:nvPicPr>
          <p:cNvPr id="5122" name="Picture 2" descr="Three greyscale images showing the red, green and blue band of a space image. Each one is then coloured in red, green and blue, and then the images are merged to make an RGB image.">
            <a:extLst>
              <a:ext uri="{FF2B5EF4-FFF2-40B4-BE49-F238E27FC236}">
                <a16:creationId xmlns:a16="http://schemas.microsoft.com/office/drawing/2014/main" id="{893FC35E-A7DA-8C58-DAFE-693F7F1A469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931" r="22623" b="9931"/>
          <a:stretch/>
        </p:blipFill>
        <p:spPr bwMode="auto">
          <a:xfrm>
            <a:off x="3096718" y="1004658"/>
            <a:ext cx="3667582" cy="2136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3969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6C0F6-8B63-4447-ABAE-3C43A8A8BDC9}"/>
              </a:ext>
            </a:extLst>
          </p:cNvPr>
          <p:cNvSpPr>
            <a:spLocks noGrp="1"/>
          </p:cNvSpPr>
          <p:nvPr>
            <p:ph type="title"/>
          </p:nvPr>
        </p:nvSpPr>
        <p:spPr>
          <a:xfrm>
            <a:off x="628650" y="273844"/>
            <a:ext cx="6413012" cy="994172"/>
          </a:xfrm>
        </p:spPr>
        <p:txBody>
          <a:bodyPr>
            <a:normAutofit/>
          </a:bodyPr>
          <a:lstStyle/>
          <a:p>
            <a:r>
              <a:rPr lang="en-GB" sz="2500" dirty="0"/>
              <a:t>Light Spinner Activity</a:t>
            </a:r>
          </a:p>
        </p:txBody>
      </p:sp>
      <p:sp>
        <p:nvSpPr>
          <p:cNvPr id="3" name="Content Placeholder 2">
            <a:extLst>
              <a:ext uri="{FF2B5EF4-FFF2-40B4-BE49-F238E27FC236}">
                <a16:creationId xmlns:a16="http://schemas.microsoft.com/office/drawing/2014/main" id="{A1D1375C-DDA6-232B-CA93-9A15A8C41A76}"/>
              </a:ext>
            </a:extLst>
          </p:cNvPr>
          <p:cNvSpPr>
            <a:spLocks noGrp="1"/>
          </p:cNvSpPr>
          <p:nvPr>
            <p:ph idx="1"/>
          </p:nvPr>
        </p:nvSpPr>
        <p:spPr>
          <a:xfrm>
            <a:off x="628650" y="1369219"/>
            <a:ext cx="6295781" cy="3263504"/>
          </a:xfrm>
        </p:spPr>
        <p:txBody>
          <a:bodyPr>
            <a:normAutofit/>
          </a:bodyPr>
          <a:lstStyle/>
          <a:p>
            <a:pPr marL="0" indent="0">
              <a:buNone/>
            </a:pPr>
            <a:r>
              <a:rPr lang="en-GB" sz="1500" b="1" dirty="0"/>
              <a:t>Hand out light spinner resources</a:t>
            </a:r>
          </a:p>
          <a:p>
            <a:endParaRPr lang="en-GB" sz="1500" dirty="0"/>
          </a:p>
          <a:p>
            <a:endParaRPr lang="en-GB" sz="1500" dirty="0"/>
          </a:p>
          <a:p>
            <a:pPr marL="0" indent="0">
              <a:buNone/>
            </a:pPr>
            <a:r>
              <a:rPr lang="en-GB" sz="1500" dirty="0"/>
              <a:t>Build your own light spinner</a:t>
            </a:r>
          </a:p>
          <a:p>
            <a:pPr marL="0" indent="0">
              <a:buNone/>
            </a:pPr>
            <a:endParaRPr lang="en-GB" sz="1500" dirty="0"/>
          </a:p>
          <a:p>
            <a:pPr marL="0" indent="0">
              <a:buNone/>
            </a:pPr>
            <a:endParaRPr lang="en-GB" sz="1500" dirty="0"/>
          </a:p>
          <a:p>
            <a:pPr marL="0" indent="0">
              <a:buNone/>
            </a:pPr>
            <a:endParaRPr lang="en-GB" sz="1500" dirty="0"/>
          </a:p>
          <a:p>
            <a:pPr marL="0" indent="0">
              <a:buNone/>
            </a:pPr>
            <a:endParaRPr lang="en-GB" sz="1500" dirty="0"/>
          </a:p>
          <a:p>
            <a:pPr marL="0" indent="0">
              <a:buNone/>
            </a:pPr>
            <a:r>
              <a:rPr lang="en-GB" sz="1500" b="1" dirty="0"/>
              <a:t>What happens when the spinner turns really fast?</a:t>
            </a:r>
          </a:p>
          <a:p>
            <a:pPr marL="0" indent="0">
              <a:buNone/>
            </a:pPr>
            <a:endParaRPr lang="en-GB" sz="1500" dirty="0"/>
          </a:p>
          <a:p>
            <a:endParaRPr lang="en-GB" sz="1500" dirty="0"/>
          </a:p>
          <a:p>
            <a:endParaRPr lang="en-GB" sz="1500" dirty="0"/>
          </a:p>
        </p:txBody>
      </p:sp>
      <p:pic>
        <p:nvPicPr>
          <p:cNvPr id="8" name="Picture 7" descr="Rainbow spinner template">
            <a:extLst>
              <a:ext uri="{FF2B5EF4-FFF2-40B4-BE49-F238E27FC236}">
                <a16:creationId xmlns:a16="http://schemas.microsoft.com/office/drawing/2014/main" id="{BDC2F82B-C994-FE5D-C10D-9EA66967B1D7}"/>
              </a:ext>
            </a:extLst>
          </p:cNvPr>
          <p:cNvPicPr>
            <a:picLocks noChangeAspect="1"/>
          </p:cNvPicPr>
          <p:nvPr/>
        </p:nvPicPr>
        <p:blipFill>
          <a:blip r:embed="rId3"/>
          <a:stretch>
            <a:fillRect/>
          </a:stretch>
        </p:blipFill>
        <p:spPr>
          <a:xfrm>
            <a:off x="4200939" y="1369219"/>
            <a:ext cx="2190749" cy="2119312"/>
          </a:xfrm>
          <a:prstGeom prst="rect">
            <a:avLst/>
          </a:prstGeom>
        </p:spPr>
      </p:pic>
    </p:spTree>
    <p:extLst>
      <p:ext uri="{BB962C8B-B14F-4D97-AF65-F5344CB8AC3E}">
        <p14:creationId xmlns:p14="http://schemas.microsoft.com/office/powerpoint/2010/main" val="8214364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8D05C-51AC-969C-D6DE-07B03DD97673}"/>
              </a:ext>
            </a:extLst>
          </p:cNvPr>
          <p:cNvSpPr>
            <a:spLocks noGrp="1"/>
          </p:cNvSpPr>
          <p:nvPr>
            <p:ph type="title"/>
          </p:nvPr>
        </p:nvSpPr>
        <p:spPr/>
        <p:txBody>
          <a:bodyPr>
            <a:normAutofit/>
          </a:bodyPr>
          <a:lstStyle/>
          <a:p>
            <a:r>
              <a:rPr lang="en-GB" sz="2500" dirty="0"/>
              <a:t>RGB Colour</a:t>
            </a:r>
          </a:p>
        </p:txBody>
      </p:sp>
      <p:sp>
        <p:nvSpPr>
          <p:cNvPr id="3" name="Content Placeholder 2">
            <a:extLst>
              <a:ext uri="{FF2B5EF4-FFF2-40B4-BE49-F238E27FC236}">
                <a16:creationId xmlns:a16="http://schemas.microsoft.com/office/drawing/2014/main" id="{0BAFA2BA-9F8C-3F97-74AA-F90E0983A924}"/>
              </a:ext>
            </a:extLst>
          </p:cNvPr>
          <p:cNvSpPr>
            <a:spLocks noGrp="1"/>
          </p:cNvSpPr>
          <p:nvPr>
            <p:ph idx="1"/>
          </p:nvPr>
        </p:nvSpPr>
        <p:spPr>
          <a:xfrm>
            <a:off x="628650" y="1184284"/>
            <a:ext cx="6201128" cy="3263504"/>
          </a:xfrm>
        </p:spPr>
        <p:txBody>
          <a:bodyPr>
            <a:noAutofit/>
          </a:bodyPr>
          <a:lstStyle/>
          <a:p>
            <a:r>
              <a:rPr lang="en-GB" sz="1500" dirty="0"/>
              <a:t>The colours of a pixel can be decided by the RGB model. The pixel has three values from each of the three images combined together: </a:t>
            </a:r>
            <a:r>
              <a:rPr lang="en-GB" sz="1500" dirty="0">
                <a:solidFill>
                  <a:srgbClr val="FF0000"/>
                </a:solidFill>
              </a:rPr>
              <a:t>red</a:t>
            </a:r>
            <a:r>
              <a:rPr lang="en-GB" sz="1500" dirty="0"/>
              <a:t>, </a:t>
            </a:r>
            <a:r>
              <a:rPr lang="en-GB" sz="1500" dirty="0">
                <a:solidFill>
                  <a:schemeClr val="accent6">
                    <a:lumMod val="75000"/>
                  </a:schemeClr>
                </a:solidFill>
              </a:rPr>
              <a:t>green</a:t>
            </a:r>
            <a:r>
              <a:rPr lang="en-GB" sz="1500" dirty="0"/>
              <a:t>, and </a:t>
            </a:r>
            <a:r>
              <a:rPr lang="en-GB" sz="1500" dirty="0">
                <a:solidFill>
                  <a:schemeClr val="accent1"/>
                </a:solidFill>
              </a:rPr>
              <a:t>blue</a:t>
            </a:r>
            <a:r>
              <a:rPr lang="en-GB" sz="1500" dirty="0"/>
              <a:t>.</a:t>
            </a:r>
          </a:p>
          <a:p>
            <a:endParaRPr lang="en-GB" sz="1500" dirty="0"/>
          </a:p>
          <a:p>
            <a:r>
              <a:rPr lang="en-GB" sz="1500" dirty="0"/>
              <a:t>Each colour has a value from 0 (minimum intensity) to 255 (maximum intensity).</a:t>
            </a:r>
          </a:p>
          <a:p>
            <a:pPr marL="0" indent="0">
              <a:buNone/>
            </a:pPr>
            <a:endParaRPr lang="en-GB" sz="1500" dirty="0"/>
          </a:p>
        </p:txBody>
      </p:sp>
      <p:sp>
        <p:nvSpPr>
          <p:cNvPr id="5" name="TextBox 4">
            <a:extLst>
              <a:ext uri="{FF2B5EF4-FFF2-40B4-BE49-F238E27FC236}">
                <a16:creationId xmlns:a16="http://schemas.microsoft.com/office/drawing/2014/main" id="{7B9B4956-5449-1A6F-6341-8B7C30694941}"/>
              </a:ext>
            </a:extLst>
          </p:cNvPr>
          <p:cNvSpPr txBox="1"/>
          <p:nvPr/>
        </p:nvSpPr>
        <p:spPr>
          <a:xfrm>
            <a:off x="642813" y="2731758"/>
            <a:ext cx="4029772" cy="1938992"/>
          </a:xfrm>
          <a:prstGeom prst="rect">
            <a:avLst/>
          </a:prstGeom>
          <a:noFill/>
        </p:spPr>
        <p:txBody>
          <a:bodyPr wrap="square">
            <a:spAutoFit/>
          </a:bodyPr>
          <a:lstStyle/>
          <a:p>
            <a:endParaRPr lang="en-GB" sz="1500" dirty="0"/>
          </a:p>
          <a:p>
            <a:pPr marL="285750" indent="-285750">
              <a:buFont typeface="Arial" panose="020B0604020202020204" pitchFamily="34" charset="0"/>
              <a:buChar char="•"/>
            </a:pPr>
            <a:r>
              <a:rPr lang="en-GB" sz="1500" dirty="0"/>
              <a:t>By combining the different values, you can get lots of colours!</a:t>
            </a:r>
          </a:p>
          <a:p>
            <a:pPr marL="285750" indent="-285750">
              <a:buFont typeface="Arial" panose="020B0604020202020204" pitchFamily="34" charset="0"/>
              <a:buChar char="•"/>
            </a:pPr>
            <a:endParaRPr lang="en-GB" sz="1500" dirty="0"/>
          </a:p>
          <a:p>
            <a:pPr marL="285750" indent="-285750">
              <a:buFont typeface="Arial" panose="020B0604020202020204" pitchFamily="34" charset="0"/>
              <a:buChar char="•"/>
            </a:pPr>
            <a:endParaRPr lang="en-GB" sz="1500" dirty="0"/>
          </a:p>
          <a:p>
            <a:r>
              <a:rPr lang="en-GB" sz="1500" b="1" dirty="0"/>
              <a:t>How many colours do you think humans can see on average? </a:t>
            </a:r>
          </a:p>
          <a:p>
            <a:pPr marL="285750" indent="-285750">
              <a:buFont typeface="Arial" panose="020B0604020202020204" pitchFamily="34" charset="0"/>
              <a:buChar char="•"/>
            </a:pPr>
            <a:endParaRPr lang="en-GB" sz="1500" dirty="0"/>
          </a:p>
        </p:txBody>
      </p:sp>
      <p:sp>
        <p:nvSpPr>
          <p:cNvPr id="9" name="Subtitle 2">
            <a:extLst>
              <a:ext uri="{FF2B5EF4-FFF2-40B4-BE49-F238E27FC236}">
                <a16:creationId xmlns:a16="http://schemas.microsoft.com/office/drawing/2014/main" id="{DFED2B0C-B599-0804-8EBA-7A5DD0F9B5BB}"/>
              </a:ext>
            </a:extLst>
          </p:cNvPr>
          <p:cNvSpPr txBox="1">
            <a:spLocks/>
          </p:cNvSpPr>
          <p:nvPr/>
        </p:nvSpPr>
        <p:spPr>
          <a:xfrm rot="16200000">
            <a:off x="6212163" y="3377291"/>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credit:10binary via openclipart.org</a:t>
            </a:r>
          </a:p>
        </p:txBody>
      </p:sp>
      <p:grpSp>
        <p:nvGrpSpPr>
          <p:cNvPr id="17" name="Group 16" descr="RGB Colour Image, showing how red and blue make magenta, red and green make yellow, green and blue make cyan, and all three make white">
            <a:extLst>
              <a:ext uri="{FF2B5EF4-FFF2-40B4-BE49-F238E27FC236}">
                <a16:creationId xmlns:a16="http://schemas.microsoft.com/office/drawing/2014/main" id="{A8D2220F-5632-186F-2E91-42E640386F48}"/>
              </a:ext>
            </a:extLst>
          </p:cNvPr>
          <p:cNvGrpSpPr/>
          <p:nvPr/>
        </p:nvGrpSpPr>
        <p:grpSpPr>
          <a:xfrm>
            <a:off x="4445954" y="2571750"/>
            <a:ext cx="2694986" cy="2571750"/>
            <a:chOff x="4445954" y="2571750"/>
            <a:chExt cx="2694986" cy="2571750"/>
          </a:xfrm>
        </p:grpSpPr>
        <p:pic>
          <p:nvPicPr>
            <p:cNvPr id="8" name="Picture 7" descr="A group of multicolored circles&#10;&#10;Description automatically generated">
              <a:extLst>
                <a:ext uri="{FF2B5EF4-FFF2-40B4-BE49-F238E27FC236}">
                  <a16:creationId xmlns:a16="http://schemas.microsoft.com/office/drawing/2014/main" id="{9855DDF1-625B-912C-1FFD-9D8FF7C452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5954" y="2571750"/>
              <a:ext cx="2571750" cy="2571750"/>
            </a:xfrm>
            <a:prstGeom prst="rect">
              <a:avLst/>
            </a:prstGeom>
          </p:spPr>
        </p:pic>
        <p:sp>
          <p:nvSpPr>
            <p:cNvPr id="10" name="TextBox 9">
              <a:extLst>
                <a:ext uri="{FF2B5EF4-FFF2-40B4-BE49-F238E27FC236}">
                  <a16:creationId xmlns:a16="http://schemas.microsoft.com/office/drawing/2014/main" id="{0BC642E9-9A34-E528-F751-59D89396333A}"/>
                </a:ext>
              </a:extLst>
            </p:cNvPr>
            <p:cNvSpPr txBox="1"/>
            <p:nvPr/>
          </p:nvSpPr>
          <p:spPr>
            <a:xfrm>
              <a:off x="6102268" y="4217765"/>
              <a:ext cx="954156" cy="323165"/>
            </a:xfrm>
            <a:prstGeom prst="rect">
              <a:avLst/>
            </a:prstGeom>
            <a:noFill/>
          </p:spPr>
          <p:txBody>
            <a:bodyPr wrap="square" rtlCol="0">
              <a:spAutoFit/>
            </a:bodyPr>
            <a:lstStyle/>
            <a:p>
              <a:r>
                <a:rPr lang="en-GB" sz="1500" dirty="0"/>
                <a:t>Green</a:t>
              </a:r>
            </a:p>
          </p:txBody>
        </p:sp>
        <p:sp>
          <p:nvSpPr>
            <p:cNvPr id="11" name="TextBox 10">
              <a:extLst>
                <a:ext uri="{FF2B5EF4-FFF2-40B4-BE49-F238E27FC236}">
                  <a16:creationId xmlns:a16="http://schemas.microsoft.com/office/drawing/2014/main" id="{9C863B1E-15E8-7FC8-6A28-FF340857B024}"/>
                </a:ext>
              </a:extLst>
            </p:cNvPr>
            <p:cNvSpPr txBox="1"/>
            <p:nvPr/>
          </p:nvSpPr>
          <p:spPr>
            <a:xfrm>
              <a:off x="4653241" y="4196100"/>
              <a:ext cx="954156" cy="323165"/>
            </a:xfrm>
            <a:prstGeom prst="rect">
              <a:avLst/>
            </a:prstGeom>
            <a:noFill/>
          </p:spPr>
          <p:txBody>
            <a:bodyPr wrap="square" rtlCol="0">
              <a:spAutoFit/>
            </a:bodyPr>
            <a:lstStyle/>
            <a:p>
              <a:r>
                <a:rPr lang="en-GB" sz="1500" dirty="0">
                  <a:solidFill>
                    <a:schemeClr val="bg1"/>
                  </a:solidFill>
                </a:rPr>
                <a:t>Blue</a:t>
              </a:r>
            </a:p>
          </p:txBody>
        </p:sp>
        <p:sp>
          <p:nvSpPr>
            <p:cNvPr id="12" name="TextBox 11">
              <a:extLst>
                <a:ext uri="{FF2B5EF4-FFF2-40B4-BE49-F238E27FC236}">
                  <a16:creationId xmlns:a16="http://schemas.microsoft.com/office/drawing/2014/main" id="{0EBA8F4B-648A-73BF-F0DF-A894225D1DE6}"/>
                </a:ext>
              </a:extLst>
            </p:cNvPr>
            <p:cNvSpPr txBox="1"/>
            <p:nvPr/>
          </p:nvSpPr>
          <p:spPr>
            <a:xfrm>
              <a:off x="5417904" y="2816036"/>
              <a:ext cx="954156" cy="323165"/>
            </a:xfrm>
            <a:prstGeom prst="rect">
              <a:avLst/>
            </a:prstGeom>
            <a:noFill/>
          </p:spPr>
          <p:txBody>
            <a:bodyPr wrap="square" rtlCol="0">
              <a:spAutoFit/>
            </a:bodyPr>
            <a:lstStyle/>
            <a:p>
              <a:r>
                <a:rPr lang="en-GB" sz="1500" dirty="0">
                  <a:solidFill>
                    <a:schemeClr val="bg1"/>
                  </a:solidFill>
                </a:rPr>
                <a:t>Red</a:t>
              </a:r>
            </a:p>
          </p:txBody>
        </p:sp>
        <p:sp>
          <p:nvSpPr>
            <p:cNvPr id="13" name="TextBox 12">
              <a:extLst>
                <a:ext uri="{FF2B5EF4-FFF2-40B4-BE49-F238E27FC236}">
                  <a16:creationId xmlns:a16="http://schemas.microsoft.com/office/drawing/2014/main" id="{594A75CA-CCED-BF1D-85CA-555AFE560768}"/>
                </a:ext>
              </a:extLst>
            </p:cNvPr>
            <p:cNvSpPr txBox="1"/>
            <p:nvPr/>
          </p:nvSpPr>
          <p:spPr>
            <a:xfrm>
              <a:off x="4490088" y="3500388"/>
              <a:ext cx="1241741" cy="323165"/>
            </a:xfrm>
            <a:prstGeom prst="rect">
              <a:avLst/>
            </a:prstGeom>
            <a:noFill/>
          </p:spPr>
          <p:txBody>
            <a:bodyPr wrap="square" rtlCol="0">
              <a:spAutoFit/>
            </a:bodyPr>
            <a:lstStyle/>
            <a:p>
              <a:r>
                <a:rPr lang="en-GB" sz="1500" dirty="0">
                  <a:solidFill>
                    <a:schemeClr val="bg1"/>
                  </a:solidFill>
                </a:rPr>
                <a:t>Magenta</a:t>
              </a:r>
            </a:p>
          </p:txBody>
        </p:sp>
        <p:sp>
          <p:nvSpPr>
            <p:cNvPr id="14" name="TextBox 13">
              <a:extLst>
                <a:ext uri="{FF2B5EF4-FFF2-40B4-BE49-F238E27FC236}">
                  <a16:creationId xmlns:a16="http://schemas.microsoft.com/office/drawing/2014/main" id="{9AD645E8-083A-F406-E9D9-FF574D954BD8}"/>
                </a:ext>
              </a:extLst>
            </p:cNvPr>
            <p:cNvSpPr txBox="1"/>
            <p:nvPr/>
          </p:nvSpPr>
          <p:spPr>
            <a:xfrm>
              <a:off x="5899199" y="3450950"/>
              <a:ext cx="1241741" cy="323165"/>
            </a:xfrm>
            <a:prstGeom prst="rect">
              <a:avLst/>
            </a:prstGeom>
            <a:noFill/>
          </p:spPr>
          <p:txBody>
            <a:bodyPr wrap="square" rtlCol="0">
              <a:spAutoFit/>
            </a:bodyPr>
            <a:lstStyle/>
            <a:p>
              <a:r>
                <a:rPr lang="en-GB" sz="1500" dirty="0"/>
                <a:t>Yellow</a:t>
              </a:r>
            </a:p>
          </p:txBody>
        </p:sp>
        <p:sp>
          <p:nvSpPr>
            <p:cNvPr id="15" name="TextBox 14">
              <a:extLst>
                <a:ext uri="{FF2B5EF4-FFF2-40B4-BE49-F238E27FC236}">
                  <a16:creationId xmlns:a16="http://schemas.microsoft.com/office/drawing/2014/main" id="{2C6AC7FE-91EE-A8EE-5020-49CCEB1D3A0C}"/>
                </a:ext>
              </a:extLst>
            </p:cNvPr>
            <p:cNvSpPr txBox="1"/>
            <p:nvPr/>
          </p:nvSpPr>
          <p:spPr>
            <a:xfrm>
              <a:off x="5384112" y="4280497"/>
              <a:ext cx="1241741" cy="323165"/>
            </a:xfrm>
            <a:prstGeom prst="rect">
              <a:avLst/>
            </a:prstGeom>
            <a:noFill/>
          </p:spPr>
          <p:txBody>
            <a:bodyPr wrap="square" rtlCol="0">
              <a:spAutoFit/>
            </a:bodyPr>
            <a:lstStyle/>
            <a:p>
              <a:r>
                <a:rPr lang="en-GB" sz="1500" dirty="0"/>
                <a:t>Cyan</a:t>
              </a:r>
            </a:p>
          </p:txBody>
        </p:sp>
        <p:sp>
          <p:nvSpPr>
            <p:cNvPr id="16" name="TextBox 15">
              <a:extLst>
                <a:ext uri="{FF2B5EF4-FFF2-40B4-BE49-F238E27FC236}">
                  <a16:creationId xmlns:a16="http://schemas.microsoft.com/office/drawing/2014/main" id="{4DED8A60-68C4-C8BA-BD6D-A47890F48C4A}"/>
                </a:ext>
              </a:extLst>
            </p:cNvPr>
            <p:cNvSpPr txBox="1"/>
            <p:nvPr/>
          </p:nvSpPr>
          <p:spPr>
            <a:xfrm>
              <a:off x="5417904" y="3863234"/>
              <a:ext cx="1241741" cy="323165"/>
            </a:xfrm>
            <a:prstGeom prst="rect">
              <a:avLst/>
            </a:prstGeom>
            <a:noFill/>
          </p:spPr>
          <p:txBody>
            <a:bodyPr wrap="square" rtlCol="0">
              <a:spAutoFit/>
            </a:bodyPr>
            <a:lstStyle/>
            <a:p>
              <a:r>
                <a:rPr lang="en-GB" sz="1500" dirty="0"/>
                <a:t>White</a:t>
              </a:r>
            </a:p>
          </p:txBody>
        </p:sp>
      </p:grpSp>
      <p:sp>
        <p:nvSpPr>
          <p:cNvPr id="4" name="TextBox 3">
            <a:extLst>
              <a:ext uri="{FF2B5EF4-FFF2-40B4-BE49-F238E27FC236}">
                <a16:creationId xmlns:a16="http://schemas.microsoft.com/office/drawing/2014/main" id="{F3B5EB95-FB46-5EFA-B2BF-7D8A4EEC7F37}"/>
              </a:ext>
            </a:extLst>
          </p:cNvPr>
          <p:cNvSpPr txBox="1"/>
          <p:nvPr/>
        </p:nvSpPr>
        <p:spPr>
          <a:xfrm>
            <a:off x="840724" y="3553144"/>
            <a:ext cx="4572000" cy="369332"/>
          </a:xfrm>
          <a:prstGeom prst="rect">
            <a:avLst/>
          </a:prstGeom>
          <a:noFill/>
        </p:spPr>
        <p:txBody>
          <a:bodyPr wrap="square">
            <a:spAutoFit/>
          </a:bodyPr>
          <a:lstStyle/>
          <a:p>
            <a:r>
              <a:rPr lang="en-GB" b="1" i="0" dirty="0">
                <a:solidFill>
                  <a:srgbClr val="FF0000"/>
                </a:solidFill>
                <a:effectLst/>
                <a:latin typeface="DisplayRegular"/>
              </a:rPr>
              <a:t>256 x 256 x 256 = 16,777,216!</a:t>
            </a:r>
            <a:endParaRPr lang="en-GB" b="1" dirty="0">
              <a:solidFill>
                <a:srgbClr val="FF0000"/>
              </a:solidFill>
            </a:endParaRPr>
          </a:p>
        </p:txBody>
      </p:sp>
      <p:sp>
        <p:nvSpPr>
          <p:cNvPr id="6" name="TextBox 5">
            <a:extLst>
              <a:ext uri="{FF2B5EF4-FFF2-40B4-BE49-F238E27FC236}">
                <a16:creationId xmlns:a16="http://schemas.microsoft.com/office/drawing/2014/main" id="{60779816-3C47-E354-5C58-21E9FC9EB372}"/>
              </a:ext>
            </a:extLst>
          </p:cNvPr>
          <p:cNvSpPr txBox="1"/>
          <p:nvPr/>
        </p:nvSpPr>
        <p:spPr>
          <a:xfrm>
            <a:off x="1035397" y="4404729"/>
            <a:ext cx="4572000" cy="369332"/>
          </a:xfrm>
          <a:prstGeom prst="rect">
            <a:avLst/>
          </a:prstGeom>
          <a:noFill/>
        </p:spPr>
        <p:txBody>
          <a:bodyPr wrap="square">
            <a:spAutoFit/>
          </a:bodyPr>
          <a:lstStyle/>
          <a:p>
            <a:r>
              <a:rPr lang="en-GB" b="1" i="0" dirty="0">
                <a:solidFill>
                  <a:srgbClr val="FF0000"/>
                </a:solidFill>
                <a:effectLst/>
                <a:latin typeface="DisplayRegular"/>
              </a:rPr>
              <a:t>10 million</a:t>
            </a:r>
            <a:endParaRPr lang="en-GB" b="1" dirty="0">
              <a:solidFill>
                <a:srgbClr val="FF0000"/>
              </a:solidFill>
            </a:endParaRPr>
          </a:p>
        </p:txBody>
      </p:sp>
    </p:spTree>
    <p:extLst>
      <p:ext uri="{BB962C8B-B14F-4D97-AF65-F5344CB8AC3E}">
        <p14:creationId xmlns:p14="http://schemas.microsoft.com/office/powerpoint/2010/main" val="59012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F0332A-E8C1-F2D2-45CD-B5E0C118D914}"/>
              </a:ext>
            </a:extLst>
          </p:cNvPr>
          <p:cNvSpPr>
            <a:spLocks noGrp="1"/>
          </p:cNvSpPr>
          <p:nvPr>
            <p:ph idx="1"/>
          </p:nvPr>
        </p:nvSpPr>
        <p:spPr>
          <a:xfrm>
            <a:off x="451104" y="1369219"/>
            <a:ext cx="6356096" cy="3263504"/>
          </a:xfrm>
        </p:spPr>
        <p:txBody>
          <a:bodyPr/>
          <a:lstStyle/>
          <a:p>
            <a:pPr marL="0" indent="0">
              <a:buNone/>
            </a:pPr>
            <a:r>
              <a:rPr lang="en-GB" dirty="0"/>
              <a:t>What colour is described by the RGB values? </a:t>
            </a:r>
          </a:p>
          <a:p>
            <a:endParaRPr lang="en-GB" dirty="0"/>
          </a:p>
          <a:p>
            <a:pPr marL="685800" lvl="2" indent="0">
              <a:buNone/>
            </a:pPr>
            <a:r>
              <a:rPr lang="en-GB" dirty="0"/>
              <a:t> </a:t>
            </a:r>
            <a:r>
              <a:rPr lang="en-GB" sz="2800" dirty="0"/>
              <a:t>	   </a:t>
            </a:r>
            <a:r>
              <a:rPr lang="en-GB" sz="2800" b="1" dirty="0"/>
              <a:t>(0, 0, 255)</a:t>
            </a:r>
          </a:p>
        </p:txBody>
      </p:sp>
      <p:sp>
        <p:nvSpPr>
          <p:cNvPr id="2" name="Title 1">
            <a:extLst>
              <a:ext uri="{FF2B5EF4-FFF2-40B4-BE49-F238E27FC236}">
                <a16:creationId xmlns:a16="http://schemas.microsoft.com/office/drawing/2014/main" id="{CEF5BFFF-DCF5-4E39-AB9D-797746EE961C}"/>
              </a:ext>
            </a:extLst>
          </p:cNvPr>
          <p:cNvSpPr>
            <a:spLocks noGrp="1"/>
          </p:cNvSpPr>
          <p:nvPr>
            <p:ph type="title"/>
          </p:nvPr>
        </p:nvSpPr>
        <p:spPr/>
        <p:txBody>
          <a:bodyPr/>
          <a:lstStyle/>
          <a:p>
            <a:r>
              <a:rPr lang="en-GB" dirty="0"/>
              <a:t>Guess the RGB colour</a:t>
            </a:r>
          </a:p>
        </p:txBody>
      </p:sp>
      <p:sp>
        <p:nvSpPr>
          <p:cNvPr id="4" name="Oval 3" descr="red circle">
            <a:extLst>
              <a:ext uri="{FF2B5EF4-FFF2-40B4-BE49-F238E27FC236}">
                <a16:creationId xmlns:a16="http://schemas.microsoft.com/office/drawing/2014/main" id="{60E8A3B6-54AD-5CAA-E0CA-65196EEDC332}"/>
              </a:ext>
            </a:extLst>
          </p:cNvPr>
          <p:cNvSpPr/>
          <p:nvPr/>
        </p:nvSpPr>
        <p:spPr>
          <a:xfrm>
            <a:off x="817035" y="2865504"/>
            <a:ext cx="1380772" cy="133208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descr="green circle">
            <a:extLst>
              <a:ext uri="{FF2B5EF4-FFF2-40B4-BE49-F238E27FC236}">
                <a16:creationId xmlns:a16="http://schemas.microsoft.com/office/drawing/2014/main" id="{02E409D2-BD0E-7799-5F34-C1C2F1D56D34}"/>
              </a:ext>
            </a:extLst>
          </p:cNvPr>
          <p:cNvSpPr/>
          <p:nvPr/>
        </p:nvSpPr>
        <p:spPr>
          <a:xfrm>
            <a:off x="2694517" y="2865502"/>
            <a:ext cx="1380772" cy="1332089"/>
          </a:xfrm>
          <a:prstGeom prst="ellipse">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descr="blue circle">
            <a:extLst>
              <a:ext uri="{FF2B5EF4-FFF2-40B4-BE49-F238E27FC236}">
                <a16:creationId xmlns:a16="http://schemas.microsoft.com/office/drawing/2014/main" id="{A2BA2BD5-84FB-3201-2A1F-9BE6774C1323}"/>
              </a:ext>
            </a:extLst>
          </p:cNvPr>
          <p:cNvSpPr/>
          <p:nvPr/>
        </p:nvSpPr>
        <p:spPr>
          <a:xfrm>
            <a:off x="4572000" y="2865502"/>
            <a:ext cx="1380772" cy="1332089"/>
          </a:xfrm>
          <a:prstGeom prst="ellipse">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Multiplication Sign 6">
            <a:extLst>
              <a:ext uri="{FF2B5EF4-FFF2-40B4-BE49-F238E27FC236}">
                <a16:creationId xmlns:a16="http://schemas.microsoft.com/office/drawing/2014/main" id="{BC1CC7E4-8F8A-4FAF-2BCB-1B712C4B59A8}"/>
              </a:ext>
            </a:extLst>
          </p:cNvPr>
          <p:cNvSpPr/>
          <p:nvPr/>
        </p:nvSpPr>
        <p:spPr>
          <a:xfrm>
            <a:off x="878464" y="2795893"/>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8" name="Multiplication Sign 7">
            <a:extLst>
              <a:ext uri="{FF2B5EF4-FFF2-40B4-BE49-F238E27FC236}">
                <a16:creationId xmlns:a16="http://schemas.microsoft.com/office/drawing/2014/main" id="{EABEAB07-35DA-0081-F29E-B672E353C7ED}"/>
              </a:ext>
            </a:extLst>
          </p:cNvPr>
          <p:cNvSpPr/>
          <p:nvPr/>
        </p:nvSpPr>
        <p:spPr>
          <a:xfrm>
            <a:off x="2735385" y="2830697"/>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1581F6A8-4593-08B8-BE0A-A315B15321FD}"/>
              </a:ext>
            </a:extLst>
          </p:cNvPr>
          <p:cNvSpPr txBox="1"/>
          <p:nvPr/>
        </p:nvSpPr>
        <p:spPr>
          <a:xfrm>
            <a:off x="1207237" y="4263391"/>
            <a:ext cx="1124997" cy="369332"/>
          </a:xfrm>
          <a:prstGeom prst="rect">
            <a:avLst/>
          </a:prstGeom>
          <a:noFill/>
        </p:spPr>
        <p:txBody>
          <a:bodyPr wrap="square" rtlCol="0">
            <a:spAutoFit/>
          </a:bodyPr>
          <a:lstStyle/>
          <a:p>
            <a:r>
              <a:rPr lang="en-GB" dirty="0"/>
              <a:t>Red</a:t>
            </a:r>
          </a:p>
        </p:txBody>
      </p:sp>
      <p:sp>
        <p:nvSpPr>
          <p:cNvPr id="10" name="TextBox 9">
            <a:extLst>
              <a:ext uri="{FF2B5EF4-FFF2-40B4-BE49-F238E27FC236}">
                <a16:creationId xmlns:a16="http://schemas.microsoft.com/office/drawing/2014/main" id="{A117C1D2-8C66-55FD-FF09-369335A12CB9}"/>
              </a:ext>
            </a:extLst>
          </p:cNvPr>
          <p:cNvSpPr txBox="1"/>
          <p:nvPr/>
        </p:nvSpPr>
        <p:spPr>
          <a:xfrm>
            <a:off x="2950292" y="4276427"/>
            <a:ext cx="1124997" cy="369332"/>
          </a:xfrm>
          <a:prstGeom prst="rect">
            <a:avLst/>
          </a:prstGeom>
          <a:noFill/>
        </p:spPr>
        <p:txBody>
          <a:bodyPr wrap="square" rtlCol="0">
            <a:spAutoFit/>
          </a:bodyPr>
          <a:lstStyle/>
          <a:p>
            <a:r>
              <a:rPr lang="en-GB" dirty="0"/>
              <a:t>Green</a:t>
            </a:r>
          </a:p>
        </p:txBody>
      </p:sp>
      <p:sp>
        <p:nvSpPr>
          <p:cNvPr id="11" name="TextBox 10">
            <a:extLst>
              <a:ext uri="{FF2B5EF4-FFF2-40B4-BE49-F238E27FC236}">
                <a16:creationId xmlns:a16="http://schemas.microsoft.com/office/drawing/2014/main" id="{F83742D6-018A-55A4-8E1B-C9C7280BFF09}"/>
              </a:ext>
            </a:extLst>
          </p:cNvPr>
          <p:cNvSpPr txBox="1"/>
          <p:nvPr/>
        </p:nvSpPr>
        <p:spPr>
          <a:xfrm>
            <a:off x="4878746" y="4263391"/>
            <a:ext cx="1124997" cy="369332"/>
          </a:xfrm>
          <a:prstGeom prst="rect">
            <a:avLst/>
          </a:prstGeom>
          <a:noFill/>
        </p:spPr>
        <p:txBody>
          <a:bodyPr wrap="square" rtlCol="0">
            <a:spAutoFit/>
          </a:bodyPr>
          <a:lstStyle/>
          <a:p>
            <a:r>
              <a:rPr lang="en-GB" dirty="0"/>
              <a:t>Blue</a:t>
            </a:r>
          </a:p>
        </p:txBody>
      </p:sp>
      <p:sp>
        <p:nvSpPr>
          <p:cNvPr id="12" name="TextBox 11">
            <a:extLst>
              <a:ext uri="{FF2B5EF4-FFF2-40B4-BE49-F238E27FC236}">
                <a16:creationId xmlns:a16="http://schemas.microsoft.com/office/drawing/2014/main" id="{CBC2FB30-FDE2-A582-FE3D-D6AF912FDBF7}"/>
              </a:ext>
            </a:extLst>
          </p:cNvPr>
          <p:cNvSpPr txBox="1"/>
          <p:nvPr/>
        </p:nvSpPr>
        <p:spPr>
          <a:xfrm>
            <a:off x="2321741" y="1801889"/>
            <a:ext cx="2180762" cy="369332"/>
          </a:xfrm>
          <a:prstGeom prst="rect">
            <a:avLst/>
          </a:prstGeom>
          <a:noFill/>
        </p:spPr>
        <p:txBody>
          <a:bodyPr wrap="square" rtlCol="0">
            <a:spAutoFit/>
          </a:bodyPr>
          <a:lstStyle/>
          <a:p>
            <a:r>
              <a:rPr lang="en-GB" b="1" dirty="0">
                <a:solidFill>
                  <a:srgbClr val="FF0000"/>
                </a:solidFill>
              </a:rPr>
              <a:t>R</a:t>
            </a:r>
            <a:r>
              <a:rPr lang="en-GB" b="1" dirty="0"/>
              <a:t>      </a:t>
            </a:r>
            <a:r>
              <a:rPr lang="en-GB" b="1" dirty="0">
                <a:solidFill>
                  <a:srgbClr val="00B050"/>
                </a:solidFill>
              </a:rPr>
              <a:t>G </a:t>
            </a:r>
            <a:r>
              <a:rPr lang="en-GB" b="1" dirty="0"/>
              <a:t>     </a:t>
            </a:r>
            <a:r>
              <a:rPr lang="en-GB" b="1" dirty="0">
                <a:solidFill>
                  <a:srgbClr val="00B0F0"/>
                </a:solidFill>
              </a:rPr>
              <a:t>B</a:t>
            </a:r>
          </a:p>
        </p:txBody>
      </p:sp>
    </p:spTree>
    <p:extLst>
      <p:ext uri="{BB962C8B-B14F-4D97-AF65-F5344CB8AC3E}">
        <p14:creationId xmlns:p14="http://schemas.microsoft.com/office/powerpoint/2010/main" val="352332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F0332A-E8C1-F2D2-45CD-B5E0C118D914}"/>
              </a:ext>
            </a:extLst>
          </p:cNvPr>
          <p:cNvSpPr>
            <a:spLocks noGrp="1"/>
          </p:cNvSpPr>
          <p:nvPr>
            <p:ph idx="1"/>
          </p:nvPr>
        </p:nvSpPr>
        <p:spPr>
          <a:xfrm>
            <a:off x="451104" y="1369219"/>
            <a:ext cx="6356096" cy="3263504"/>
          </a:xfrm>
        </p:spPr>
        <p:txBody>
          <a:bodyPr/>
          <a:lstStyle/>
          <a:p>
            <a:pPr marL="0" indent="0">
              <a:buNone/>
            </a:pPr>
            <a:r>
              <a:rPr lang="en-GB" dirty="0"/>
              <a:t>What colour is described by the RGB values? </a:t>
            </a:r>
          </a:p>
          <a:p>
            <a:endParaRPr lang="en-GB" dirty="0"/>
          </a:p>
          <a:p>
            <a:pPr marL="685800" lvl="2" indent="0">
              <a:buNone/>
            </a:pPr>
            <a:r>
              <a:rPr lang="en-GB" dirty="0"/>
              <a:t> </a:t>
            </a:r>
            <a:r>
              <a:rPr lang="en-GB" sz="2800" dirty="0"/>
              <a:t>     </a:t>
            </a:r>
            <a:r>
              <a:rPr lang="en-GB" sz="2800" b="1" dirty="0"/>
              <a:t>(255, 255, 0)</a:t>
            </a:r>
          </a:p>
        </p:txBody>
      </p:sp>
      <p:sp>
        <p:nvSpPr>
          <p:cNvPr id="2" name="Title 1">
            <a:extLst>
              <a:ext uri="{FF2B5EF4-FFF2-40B4-BE49-F238E27FC236}">
                <a16:creationId xmlns:a16="http://schemas.microsoft.com/office/drawing/2014/main" id="{CEF5BFFF-DCF5-4E39-AB9D-797746EE961C}"/>
              </a:ext>
            </a:extLst>
          </p:cNvPr>
          <p:cNvSpPr>
            <a:spLocks noGrp="1"/>
          </p:cNvSpPr>
          <p:nvPr>
            <p:ph type="title"/>
          </p:nvPr>
        </p:nvSpPr>
        <p:spPr/>
        <p:txBody>
          <a:bodyPr/>
          <a:lstStyle/>
          <a:p>
            <a:r>
              <a:rPr lang="en-GB" dirty="0"/>
              <a:t>Guess the RGB colour</a:t>
            </a:r>
          </a:p>
        </p:txBody>
      </p:sp>
      <p:sp>
        <p:nvSpPr>
          <p:cNvPr id="7" name="Oval 6" descr="yellow circle">
            <a:extLst>
              <a:ext uri="{FF2B5EF4-FFF2-40B4-BE49-F238E27FC236}">
                <a16:creationId xmlns:a16="http://schemas.microsoft.com/office/drawing/2014/main" id="{BF506B5D-64FE-E1C1-FA8A-7518FFB3E0AA}"/>
              </a:ext>
            </a:extLst>
          </p:cNvPr>
          <p:cNvSpPr/>
          <p:nvPr/>
        </p:nvSpPr>
        <p:spPr>
          <a:xfrm>
            <a:off x="817035" y="2865504"/>
            <a:ext cx="1380772" cy="1332089"/>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descr="brown circle">
            <a:extLst>
              <a:ext uri="{FF2B5EF4-FFF2-40B4-BE49-F238E27FC236}">
                <a16:creationId xmlns:a16="http://schemas.microsoft.com/office/drawing/2014/main" id="{66407561-C54C-9102-99F8-326D327FFDDA}"/>
              </a:ext>
            </a:extLst>
          </p:cNvPr>
          <p:cNvSpPr/>
          <p:nvPr/>
        </p:nvSpPr>
        <p:spPr>
          <a:xfrm>
            <a:off x="2655007" y="2865502"/>
            <a:ext cx="1380772" cy="1332089"/>
          </a:xfrm>
          <a:prstGeom prst="ellipse">
            <a:avLst/>
          </a:prstGeom>
          <a:solidFill>
            <a:schemeClr val="accent4">
              <a:lumMod val="5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descr="purple circle">
            <a:extLst>
              <a:ext uri="{FF2B5EF4-FFF2-40B4-BE49-F238E27FC236}">
                <a16:creationId xmlns:a16="http://schemas.microsoft.com/office/drawing/2014/main" id="{92F199EB-D73C-9AB4-E2BF-ED2C8E8DEA93}"/>
              </a:ext>
            </a:extLst>
          </p:cNvPr>
          <p:cNvSpPr/>
          <p:nvPr/>
        </p:nvSpPr>
        <p:spPr>
          <a:xfrm>
            <a:off x="4417837" y="2865502"/>
            <a:ext cx="1380772" cy="1332089"/>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Multiplication Sign 3">
            <a:extLst>
              <a:ext uri="{FF2B5EF4-FFF2-40B4-BE49-F238E27FC236}">
                <a16:creationId xmlns:a16="http://schemas.microsoft.com/office/drawing/2014/main" id="{2BC359CE-7FED-5956-47D7-7539D2208073}"/>
              </a:ext>
            </a:extLst>
          </p:cNvPr>
          <p:cNvSpPr/>
          <p:nvPr/>
        </p:nvSpPr>
        <p:spPr>
          <a:xfrm>
            <a:off x="2695874" y="2795893"/>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5" name="Multiplication Sign 4">
            <a:extLst>
              <a:ext uri="{FF2B5EF4-FFF2-40B4-BE49-F238E27FC236}">
                <a16:creationId xmlns:a16="http://schemas.microsoft.com/office/drawing/2014/main" id="{F4F5E159-7609-C256-9087-83A68978E39E}"/>
              </a:ext>
            </a:extLst>
          </p:cNvPr>
          <p:cNvSpPr/>
          <p:nvPr/>
        </p:nvSpPr>
        <p:spPr>
          <a:xfrm>
            <a:off x="4506439" y="2795893"/>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BB7F7F29-2743-6723-09E6-EFBD33472997}"/>
              </a:ext>
            </a:extLst>
          </p:cNvPr>
          <p:cNvSpPr txBox="1"/>
          <p:nvPr/>
        </p:nvSpPr>
        <p:spPr>
          <a:xfrm>
            <a:off x="2869914" y="4230491"/>
            <a:ext cx="1124997" cy="369332"/>
          </a:xfrm>
          <a:prstGeom prst="rect">
            <a:avLst/>
          </a:prstGeom>
          <a:noFill/>
        </p:spPr>
        <p:txBody>
          <a:bodyPr wrap="square" rtlCol="0">
            <a:spAutoFit/>
          </a:bodyPr>
          <a:lstStyle/>
          <a:p>
            <a:r>
              <a:rPr lang="en-GB" dirty="0"/>
              <a:t>Brown</a:t>
            </a:r>
          </a:p>
        </p:txBody>
      </p:sp>
      <p:sp>
        <p:nvSpPr>
          <p:cNvPr id="10" name="TextBox 9">
            <a:extLst>
              <a:ext uri="{FF2B5EF4-FFF2-40B4-BE49-F238E27FC236}">
                <a16:creationId xmlns:a16="http://schemas.microsoft.com/office/drawing/2014/main" id="{DD916637-A8BB-6501-EE63-82535CE137A2}"/>
              </a:ext>
            </a:extLst>
          </p:cNvPr>
          <p:cNvSpPr txBox="1"/>
          <p:nvPr/>
        </p:nvSpPr>
        <p:spPr>
          <a:xfrm>
            <a:off x="4680479" y="4230491"/>
            <a:ext cx="1124997" cy="369332"/>
          </a:xfrm>
          <a:prstGeom prst="rect">
            <a:avLst/>
          </a:prstGeom>
          <a:noFill/>
        </p:spPr>
        <p:txBody>
          <a:bodyPr wrap="square" rtlCol="0">
            <a:spAutoFit/>
          </a:bodyPr>
          <a:lstStyle/>
          <a:p>
            <a:r>
              <a:rPr lang="en-GB" dirty="0"/>
              <a:t>Purple</a:t>
            </a:r>
          </a:p>
        </p:txBody>
      </p:sp>
      <p:sp>
        <p:nvSpPr>
          <p:cNvPr id="11" name="TextBox 10">
            <a:extLst>
              <a:ext uri="{FF2B5EF4-FFF2-40B4-BE49-F238E27FC236}">
                <a16:creationId xmlns:a16="http://schemas.microsoft.com/office/drawing/2014/main" id="{53A481DC-9B90-FD99-B69D-DC67AFD5686B}"/>
              </a:ext>
            </a:extLst>
          </p:cNvPr>
          <p:cNvSpPr txBox="1"/>
          <p:nvPr/>
        </p:nvSpPr>
        <p:spPr>
          <a:xfrm>
            <a:off x="1059349" y="4230491"/>
            <a:ext cx="1124997" cy="369332"/>
          </a:xfrm>
          <a:prstGeom prst="rect">
            <a:avLst/>
          </a:prstGeom>
          <a:noFill/>
        </p:spPr>
        <p:txBody>
          <a:bodyPr wrap="square" rtlCol="0">
            <a:spAutoFit/>
          </a:bodyPr>
          <a:lstStyle/>
          <a:p>
            <a:r>
              <a:rPr lang="en-GB" dirty="0"/>
              <a:t>Yellow</a:t>
            </a:r>
          </a:p>
        </p:txBody>
      </p:sp>
      <p:sp>
        <p:nvSpPr>
          <p:cNvPr id="12" name="TextBox 11">
            <a:extLst>
              <a:ext uri="{FF2B5EF4-FFF2-40B4-BE49-F238E27FC236}">
                <a16:creationId xmlns:a16="http://schemas.microsoft.com/office/drawing/2014/main" id="{CED5AB30-C7B8-0D9D-CF88-0FB3B9DB4DE5}"/>
              </a:ext>
            </a:extLst>
          </p:cNvPr>
          <p:cNvSpPr txBox="1"/>
          <p:nvPr/>
        </p:nvSpPr>
        <p:spPr>
          <a:xfrm>
            <a:off x="2321169" y="1748029"/>
            <a:ext cx="2359310" cy="369332"/>
          </a:xfrm>
          <a:prstGeom prst="rect">
            <a:avLst/>
          </a:prstGeom>
          <a:noFill/>
        </p:spPr>
        <p:txBody>
          <a:bodyPr wrap="square" rtlCol="0">
            <a:spAutoFit/>
          </a:bodyPr>
          <a:lstStyle/>
          <a:p>
            <a:r>
              <a:rPr lang="en-GB" b="1" dirty="0">
                <a:solidFill>
                  <a:srgbClr val="FF0000"/>
                </a:solidFill>
              </a:rPr>
              <a:t>R</a:t>
            </a:r>
            <a:r>
              <a:rPr lang="en-GB" b="1" dirty="0"/>
              <a:t>          </a:t>
            </a:r>
            <a:r>
              <a:rPr lang="en-GB" b="1" dirty="0">
                <a:solidFill>
                  <a:srgbClr val="00B050"/>
                </a:solidFill>
              </a:rPr>
              <a:t>G </a:t>
            </a:r>
            <a:r>
              <a:rPr lang="en-GB" b="1" dirty="0"/>
              <a:t>       </a:t>
            </a:r>
            <a:r>
              <a:rPr lang="en-GB" b="1" dirty="0">
                <a:solidFill>
                  <a:srgbClr val="00B0F0"/>
                </a:solidFill>
              </a:rPr>
              <a:t>B</a:t>
            </a:r>
          </a:p>
        </p:txBody>
      </p:sp>
    </p:spTree>
    <p:extLst>
      <p:ext uri="{BB962C8B-B14F-4D97-AF65-F5344CB8AC3E}">
        <p14:creationId xmlns:p14="http://schemas.microsoft.com/office/powerpoint/2010/main" val="382148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F0332A-E8C1-F2D2-45CD-B5E0C118D914}"/>
              </a:ext>
            </a:extLst>
          </p:cNvPr>
          <p:cNvSpPr>
            <a:spLocks noGrp="1"/>
          </p:cNvSpPr>
          <p:nvPr>
            <p:ph idx="1"/>
          </p:nvPr>
        </p:nvSpPr>
        <p:spPr>
          <a:xfrm>
            <a:off x="451104" y="1369219"/>
            <a:ext cx="6356096" cy="3263504"/>
          </a:xfrm>
        </p:spPr>
        <p:txBody>
          <a:bodyPr/>
          <a:lstStyle/>
          <a:p>
            <a:pPr marL="0" indent="0">
              <a:buNone/>
            </a:pPr>
            <a:r>
              <a:rPr lang="en-GB" dirty="0"/>
              <a:t>What colour is described by the RGB values? </a:t>
            </a:r>
          </a:p>
          <a:p>
            <a:endParaRPr lang="en-GB" dirty="0"/>
          </a:p>
          <a:p>
            <a:pPr marL="685800" lvl="2" indent="0">
              <a:buNone/>
            </a:pPr>
            <a:r>
              <a:rPr lang="en-GB" dirty="0"/>
              <a:t> </a:t>
            </a:r>
            <a:r>
              <a:rPr lang="en-GB" sz="2800" dirty="0"/>
              <a:t>     </a:t>
            </a:r>
            <a:r>
              <a:rPr lang="en-GB" sz="2800" b="1" dirty="0"/>
              <a:t>(50, 200, 200)</a:t>
            </a:r>
          </a:p>
        </p:txBody>
      </p:sp>
      <p:sp>
        <p:nvSpPr>
          <p:cNvPr id="2" name="Title 1">
            <a:extLst>
              <a:ext uri="{FF2B5EF4-FFF2-40B4-BE49-F238E27FC236}">
                <a16:creationId xmlns:a16="http://schemas.microsoft.com/office/drawing/2014/main" id="{CEF5BFFF-DCF5-4E39-AB9D-797746EE961C}"/>
              </a:ext>
            </a:extLst>
          </p:cNvPr>
          <p:cNvSpPr>
            <a:spLocks noGrp="1"/>
          </p:cNvSpPr>
          <p:nvPr>
            <p:ph type="title"/>
          </p:nvPr>
        </p:nvSpPr>
        <p:spPr/>
        <p:txBody>
          <a:bodyPr/>
          <a:lstStyle/>
          <a:p>
            <a:r>
              <a:rPr lang="en-GB" dirty="0"/>
              <a:t>Guess the RGB colour</a:t>
            </a:r>
          </a:p>
        </p:txBody>
      </p:sp>
      <p:sp>
        <p:nvSpPr>
          <p:cNvPr id="7" name="Oval 6" descr="pink circle">
            <a:extLst>
              <a:ext uri="{FF2B5EF4-FFF2-40B4-BE49-F238E27FC236}">
                <a16:creationId xmlns:a16="http://schemas.microsoft.com/office/drawing/2014/main" id="{BF506B5D-64FE-E1C1-FA8A-7518FFB3E0AA}"/>
              </a:ext>
            </a:extLst>
          </p:cNvPr>
          <p:cNvSpPr/>
          <p:nvPr/>
        </p:nvSpPr>
        <p:spPr>
          <a:xfrm>
            <a:off x="817035" y="2865504"/>
            <a:ext cx="1380772" cy="1332089"/>
          </a:xfrm>
          <a:prstGeom prst="ellipse">
            <a:avLst/>
          </a:prstGeom>
          <a:solidFill>
            <a:srgbClr val="F3A7EE"/>
          </a:solidFill>
          <a:ln>
            <a:solidFill>
              <a:srgbClr val="F3A7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descr="turquoise circle">
            <a:extLst>
              <a:ext uri="{FF2B5EF4-FFF2-40B4-BE49-F238E27FC236}">
                <a16:creationId xmlns:a16="http://schemas.microsoft.com/office/drawing/2014/main" id="{66407561-C54C-9102-99F8-326D327FFDDA}"/>
              </a:ext>
            </a:extLst>
          </p:cNvPr>
          <p:cNvSpPr/>
          <p:nvPr/>
        </p:nvSpPr>
        <p:spPr>
          <a:xfrm>
            <a:off x="2655007" y="2865503"/>
            <a:ext cx="1380772" cy="1332089"/>
          </a:xfrm>
          <a:prstGeom prst="ellipse">
            <a:avLst/>
          </a:prstGeom>
          <a:solidFill>
            <a:srgbClr val="32C8C8"/>
          </a:solidFill>
          <a:ln>
            <a:solidFill>
              <a:srgbClr val="32C3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descr="light green circle">
            <a:extLst>
              <a:ext uri="{FF2B5EF4-FFF2-40B4-BE49-F238E27FC236}">
                <a16:creationId xmlns:a16="http://schemas.microsoft.com/office/drawing/2014/main" id="{92F199EB-D73C-9AB4-E2BF-ED2C8E8DEA93}"/>
              </a:ext>
            </a:extLst>
          </p:cNvPr>
          <p:cNvSpPr/>
          <p:nvPr/>
        </p:nvSpPr>
        <p:spPr>
          <a:xfrm>
            <a:off x="4417837" y="2865502"/>
            <a:ext cx="1380772" cy="1332089"/>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Multiplication Sign 3">
            <a:extLst>
              <a:ext uri="{FF2B5EF4-FFF2-40B4-BE49-F238E27FC236}">
                <a16:creationId xmlns:a16="http://schemas.microsoft.com/office/drawing/2014/main" id="{1EE25901-F8A7-1D41-EA30-DD9FA9DB8990}"/>
              </a:ext>
            </a:extLst>
          </p:cNvPr>
          <p:cNvSpPr/>
          <p:nvPr/>
        </p:nvSpPr>
        <p:spPr>
          <a:xfrm>
            <a:off x="903537" y="2764301"/>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5" name="Multiplication Sign 4">
            <a:extLst>
              <a:ext uri="{FF2B5EF4-FFF2-40B4-BE49-F238E27FC236}">
                <a16:creationId xmlns:a16="http://schemas.microsoft.com/office/drawing/2014/main" id="{8E6C71AE-EF00-C2EA-604D-8453FA959504}"/>
              </a:ext>
            </a:extLst>
          </p:cNvPr>
          <p:cNvSpPr/>
          <p:nvPr/>
        </p:nvSpPr>
        <p:spPr>
          <a:xfrm>
            <a:off x="4488212" y="2830697"/>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FC1DDD75-FF19-4ADB-F3D9-DA289880047A}"/>
              </a:ext>
            </a:extLst>
          </p:cNvPr>
          <p:cNvSpPr txBox="1"/>
          <p:nvPr/>
        </p:nvSpPr>
        <p:spPr>
          <a:xfrm>
            <a:off x="1072810" y="4267202"/>
            <a:ext cx="1124997" cy="369332"/>
          </a:xfrm>
          <a:prstGeom prst="rect">
            <a:avLst/>
          </a:prstGeom>
          <a:noFill/>
        </p:spPr>
        <p:txBody>
          <a:bodyPr wrap="square" rtlCol="0">
            <a:spAutoFit/>
          </a:bodyPr>
          <a:lstStyle/>
          <a:p>
            <a:r>
              <a:rPr lang="en-GB" dirty="0"/>
              <a:t>Pink</a:t>
            </a:r>
          </a:p>
        </p:txBody>
      </p:sp>
      <p:sp>
        <p:nvSpPr>
          <p:cNvPr id="10" name="TextBox 9">
            <a:extLst>
              <a:ext uri="{FF2B5EF4-FFF2-40B4-BE49-F238E27FC236}">
                <a16:creationId xmlns:a16="http://schemas.microsoft.com/office/drawing/2014/main" id="{C2CAA435-8EED-E590-D0DE-58854DE12FD9}"/>
              </a:ext>
            </a:extLst>
          </p:cNvPr>
          <p:cNvSpPr txBox="1"/>
          <p:nvPr/>
        </p:nvSpPr>
        <p:spPr>
          <a:xfrm>
            <a:off x="4417837" y="4265297"/>
            <a:ext cx="1654190" cy="369332"/>
          </a:xfrm>
          <a:prstGeom prst="rect">
            <a:avLst/>
          </a:prstGeom>
          <a:noFill/>
        </p:spPr>
        <p:txBody>
          <a:bodyPr wrap="square" rtlCol="0">
            <a:spAutoFit/>
          </a:bodyPr>
          <a:lstStyle/>
          <a:p>
            <a:r>
              <a:rPr lang="en-GB" dirty="0"/>
              <a:t>Light Green</a:t>
            </a:r>
          </a:p>
        </p:txBody>
      </p:sp>
      <p:sp>
        <p:nvSpPr>
          <p:cNvPr id="12" name="TextBox 11">
            <a:extLst>
              <a:ext uri="{FF2B5EF4-FFF2-40B4-BE49-F238E27FC236}">
                <a16:creationId xmlns:a16="http://schemas.microsoft.com/office/drawing/2014/main" id="{05165625-647C-F6E6-0E1A-866F7E139393}"/>
              </a:ext>
            </a:extLst>
          </p:cNvPr>
          <p:cNvSpPr txBox="1"/>
          <p:nvPr/>
        </p:nvSpPr>
        <p:spPr>
          <a:xfrm>
            <a:off x="2681847" y="4274292"/>
            <a:ext cx="1354655" cy="369332"/>
          </a:xfrm>
          <a:prstGeom prst="rect">
            <a:avLst/>
          </a:prstGeom>
          <a:noFill/>
        </p:spPr>
        <p:txBody>
          <a:bodyPr wrap="square" rtlCol="0">
            <a:spAutoFit/>
          </a:bodyPr>
          <a:lstStyle/>
          <a:p>
            <a:r>
              <a:rPr lang="en-GB" dirty="0"/>
              <a:t>Turquoise</a:t>
            </a:r>
          </a:p>
        </p:txBody>
      </p:sp>
      <p:sp>
        <p:nvSpPr>
          <p:cNvPr id="11" name="TextBox 10">
            <a:extLst>
              <a:ext uri="{FF2B5EF4-FFF2-40B4-BE49-F238E27FC236}">
                <a16:creationId xmlns:a16="http://schemas.microsoft.com/office/drawing/2014/main" id="{50E66463-86F6-2293-8FC1-DE8273759E10}"/>
              </a:ext>
            </a:extLst>
          </p:cNvPr>
          <p:cNvSpPr txBox="1"/>
          <p:nvPr/>
        </p:nvSpPr>
        <p:spPr>
          <a:xfrm>
            <a:off x="2197807" y="1801889"/>
            <a:ext cx="2304696" cy="369332"/>
          </a:xfrm>
          <a:prstGeom prst="rect">
            <a:avLst/>
          </a:prstGeom>
          <a:noFill/>
        </p:spPr>
        <p:txBody>
          <a:bodyPr wrap="square" rtlCol="0">
            <a:spAutoFit/>
          </a:bodyPr>
          <a:lstStyle/>
          <a:p>
            <a:r>
              <a:rPr lang="en-GB" b="1" dirty="0">
                <a:solidFill>
                  <a:srgbClr val="FF0000"/>
                </a:solidFill>
              </a:rPr>
              <a:t>R</a:t>
            </a:r>
            <a:r>
              <a:rPr lang="en-GB" b="1" dirty="0"/>
              <a:t>         </a:t>
            </a:r>
            <a:r>
              <a:rPr lang="en-GB" b="1" dirty="0">
                <a:solidFill>
                  <a:srgbClr val="00B050"/>
                </a:solidFill>
              </a:rPr>
              <a:t>G </a:t>
            </a:r>
            <a:r>
              <a:rPr lang="en-GB" b="1" dirty="0"/>
              <a:t>         </a:t>
            </a:r>
            <a:r>
              <a:rPr lang="en-GB" b="1" dirty="0">
                <a:solidFill>
                  <a:srgbClr val="00B0F0"/>
                </a:solidFill>
              </a:rPr>
              <a:t>B</a:t>
            </a:r>
          </a:p>
        </p:txBody>
      </p:sp>
    </p:spTree>
    <p:extLst>
      <p:ext uri="{BB962C8B-B14F-4D97-AF65-F5344CB8AC3E}">
        <p14:creationId xmlns:p14="http://schemas.microsoft.com/office/powerpoint/2010/main" val="280029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79BDE-C174-7D2E-1826-69B8687C2218}"/>
              </a:ext>
            </a:extLst>
          </p:cNvPr>
          <p:cNvSpPr>
            <a:spLocks noGrp="1"/>
          </p:cNvSpPr>
          <p:nvPr>
            <p:ph type="title"/>
          </p:nvPr>
        </p:nvSpPr>
        <p:spPr/>
        <p:txBody>
          <a:bodyPr>
            <a:normAutofit/>
          </a:bodyPr>
          <a:lstStyle/>
          <a:p>
            <a:r>
              <a:rPr lang="en-GB" sz="2500" dirty="0"/>
              <a:t>What makes an ‘image’?</a:t>
            </a:r>
          </a:p>
        </p:txBody>
      </p:sp>
      <p:sp>
        <p:nvSpPr>
          <p:cNvPr id="3" name="Content Placeholder 2">
            <a:extLst>
              <a:ext uri="{FF2B5EF4-FFF2-40B4-BE49-F238E27FC236}">
                <a16:creationId xmlns:a16="http://schemas.microsoft.com/office/drawing/2014/main" id="{09A5BDDC-9A3F-72A8-6523-45B68F5AC3FD}"/>
              </a:ext>
            </a:extLst>
          </p:cNvPr>
          <p:cNvSpPr>
            <a:spLocks noGrp="1"/>
          </p:cNvSpPr>
          <p:nvPr>
            <p:ph idx="1"/>
          </p:nvPr>
        </p:nvSpPr>
        <p:spPr>
          <a:xfrm>
            <a:off x="452043" y="1210844"/>
            <a:ext cx="4023323" cy="3263504"/>
          </a:xfrm>
        </p:spPr>
        <p:txBody>
          <a:bodyPr>
            <a:normAutofit/>
          </a:bodyPr>
          <a:lstStyle/>
          <a:p>
            <a:pPr marL="0" indent="0">
              <a:buNone/>
            </a:pPr>
            <a:r>
              <a:rPr lang="en-GB" sz="1500" b="0" i="0" dirty="0">
                <a:solidFill>
                  <a:srgbClr val="1F1F1F"/>
                </a:solidFill>
                <a:effectLst/>
              </a:rPr>
              <a:t>We can </a:t>
            </a:r>
            <a:r>
              <a:rPr lang="en-GB" sz="1500" dirty="0">
                <a:solidFill>
                  <a:srgbClr val="1F1F1F"/>
                </a:solidFill>
              </a:rPr>
              <a:t>using </a:t>
            </a:r>
            <a:r>
              <a:rPr lang="en-GB" sz="1500" b="0" i="0" dirty="0">
                <a:solidFill>
                  <a:srgbClr val="1F1F1F"/>
                </a:solidFill>
                <a:effectLst/>
              </a:rPr>
              <a:t>different equipment to take images, each using</a:t>
            </a:r>
            <a:r>
              <a:rPr lang="en-GB" sz="1500" dirty="0">
                <a:solidFill>
                  <a:srgbClr val="1F1F1F"/>
                </a:solidFill>
              </a:rPr>
              <a:t> certain types of light to get different information from an object. </a:t>
            </a:r>
          </a:p>
        </p:txBody>
      </p:sp>
      <p:pic>
        <p:nvPicPr>
          <p:cNvPr id="4" name="Picture 4" descr="X-ray image of the bones in a man's left hand">
            <a:extLst>
              <a:ext uri="{FF2B5EF4-FFF2-40B4-BE49-F238E27FC236}">
                <a16:creationId xmlns:a16="http://schemas.microsoft.com/office/drawing/2014/main" id="{ABD6CF4E-2CA3-4D9A-50DC-4C322DD942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7575" y="2407320"/>
            <a:ext cx="1593451" cy="2261402"/>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6CDD8703-CBDA-C221-57F6-B45A41B5DC9D}"/>
              </a:ext>
            </a:extLst>
          </p:cNvPr>
          <p:cNvSpPr txBox="1">
            <a:spLocks/>
          </p:cNvSpPr>
          <p:nvPr/>
        </p:nvSpPr>
        <p:spPr>
          <a:xfrm>
            <a:off x="2898374" y="4758543"/>
            <a:ext cx="165996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Mikael </a:t>
            </a:r>
            <a:r>
              <a:rPr lang="en-GB" sz="600" dirty="0" err="1">
                <a:solidFill>
                  <a:schemeClr val="tx1"/>
                </a:solidFill>
                <a:latin typeface="MetaBook-Roman" panose="020B0502040000020004" pitchFamily="34" charset="0"/>
                <a:ea typeface="Verdana" pitchFamily="34" charset="0"/>
                <a:cs typeface="Verdana" pitchFamily="34" charset="0"/>
              </a:rPr>
              <a:t>Häggström</a:t>
            </a:r>
            <a:r>
              <a:rPr lang="en-GB" sz="600" dirty="0">
                <a:solidFill>
                  <a:schemeClr val="tx1"/>
                </a:solidFill>
                <a:latin typeface="MetaBook-Roman" panose="020B0502040000020004" pitchFamily="34" charset="0"/>
                <a:ea typeface="Verdana" pitchFamily="34" charset="0"/>
                <a:cs typeface="Verdana" pitchFamily="34" charset="0"/>
              </a:rPr>
              <a:t>, M.D. via Wikimedia Commons</a:t>
            </a:r>
          </a:p>
        </p:txBody>
      </p:sp>
      <p:pic>
        <p:nvPicPr>
          <p:cNvPr id="3074" name="Picture 2" descr="A sagittal section of a human head show by MRI. It is approximately mid-line.">
            <a:extLst>
              <a:ext uri="{FF2B5EF4-FFF2-40B4-BE49-F238E27FC236}">
                <a16:creationId xmlns:a16="http://schemas.microsoft.com/office/drawing/2014/main" id="{F158AA3C-E685-8015-2F22-D1CBBC4600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2967" y="3000971"/>
            <a:ext cx="1659966" cy="1807828"/>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F33841C9-E01A-612A-3960-AB0DB823BD5B}"/>
              </a:ext>
            </a:extLst>
          </p:cNvPr>
          <p:cNvSpPr txBox="1">
            <a:spLocks/>
          </p:cNvSpPr>
          <p:nvPr/>
        </p:nvSpPr>
        <p:spPr>
          <a:xfrm>
            <a:off x="4752967" y="4806694"/>
            <a:ext cx="165996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n-GB" sz="600" dirty="0" err="1">
                <a:solidFill>
                  <a:schemeClr val="tx1"/>
                </a:solidFill>
                <a:latin typeface="MetaBook-Roman" panose="020B0502040000020004" pitchFamily="34" charset="0"/>
                <a:ea typeface="Verdana" pitchFamily="34" charset="0"/>
                <a:cs typeface="Verdana" pitchFamily="34" charset="0"/>
              </a:rPr>
              <a:t>deradrian</a:t>
            </a:r>
            <a:r>
              <a:rPr lang="en-GB" sz="600" dirty="0">
                <a:solidFill>
                  <a:schemeClr val="tx1"/>
                </a:solidFill>
                <a:latin typeface="MetaBook-Roman" panose="020B0502040000020004" pitchFamily="34" charset="0"/>
                <a:ea typeface="Verdana" pitchFamily="34" charset="0"/>
                <a:cs typeface="Verdana" pitchFamily="34" charset="0"/>
              </a:rPr>
              <a:t> via Flickr</a:t>
            </a:r>
          </a:p>
        </p:txBody>
      </p:sp>
      <p:pic>
        <p:nvPicPr>
          <p:cNvPr id="3076" name="Picture 4" descr="An infrared heat vision image of a deer in a forest at night">
            <a:extLst>
              <a:ext uri="{FF2B5EF4-FFF2-40B4-BE49-F238E27FC236}">
                <a16:creationId xmlns:a16="http://schemas.microsoft.com/office/drawing/2014/main" id="{BC63C959-23AE-C7C3-4C94-29B42E1BBF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8341" y="1049741"/>
            <a:ext cx="2267875" cy="1700906"/>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01ED8258-79A1-FCBD-1D5D-C62DE8340C14}"/>
              </a:ext>
            </a:extLst>
          </p:cNvPr>
          <p:cNvSpPr txBox="1">
            <a:spLocks/>
          </p:cNvSpPr>
          <p:nvPr/>
        </p:nvSpPr>
        <p:spPr>
          <a:xfrm>
            <a:off x="4558340" y="2750646"/>
            <a:ext cx="2255519" cy="187741"/>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Mark Taylor from Rockville, USA via Wikimedia Commons</a:t>
            </a:r>
          </a:p>
        </p:txBody>
      </p:sp>
      <p:pic>
        <p:nvPicPr>
          <p:cNvPr id="8" name="Content Placeholder 10" descr="A white dog sitting in grass&#10;">
            <a:extLst>
              <a:ext uri="{FF2B5EF4-FFF2-40B4-BE49-F238E27FC236}">
                <a16:creationId xmlns:a16="http://schemas.microsoft.com/office/drawing/2014/main" id="{DDF2103A-C303-14AD-3933-F6E2EFFBC221}"/>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206442" y="2750646"/>
            <a:ext cx="2438990" cy="1864385"/>
          </a:xfrm>
          <a:prstGeom prst="rect">
            <a:avLst/>
          </a:prstGeom>
        </p:spPr>
      </p:pic>
      <p:sp>
        <p:nvSpPr>
          <p:cNvPr id="9" name="Subtitle 2">
            <a:extLst>
              <a:ext uri="{FF2B5EF4-FFF2-40B4-BE49-F238E27FC236}">
                <a16:creationId xmlns:a16="http://schemas.microsoft.com/office/drawing/2014/main" id="{0B5205F7-FC88-4925-0763-F1B3C406957C}"/>
              </a:ext>
            </a:extLst>
          </p:cNvPr>
          <p:cNvSpPr txBox="1">
            <a:spLocks/>
          </p:cNvSpPr>
          <p:nvPr/>
        </p:nvSpPr>
        <p:spPr>
          <a:xfrm>
            <a:off x="726461" y="4668722"/>
            <a:ext cx="165996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n-GB" sz="600" dirty="0" err="1">
                <a:solidFill>
                  <a:schemeClr val="tx1"/>
                </a:solidFill>
                <a:latin typeface="MetaBook-Roman" panose="020B0502040000020004" pitchFamily="34" charset="0"/>
                <a:ea typeface="Verdana" pitchFamily="34" charset="0"/>
                <a:cs typeface="Verdana" pitchFamily="34" charset="0"/>
              </a:rPr>
              <a:t>Pixabay</a:t>
            </a:r>
            <a:r>
              <a:rPr lang="en-GB" sz="600" dirty="0">
                <a:solidFill>
                  <a:schemeClr val="tx1"/>
                </a:solidFill>
                <a:latin typeface="MetaBook-Roman" panose="020B0502040000020004" pitchFamily="34" charset="0"/>
                <a:ea typeface="Verdana" pitchFamily="34" charset="0"/>
                <a:cs typeface="Verdana" pitchFamily="34" charset="0"/>
              </a:rPr>
              <a:t> from </a:t>
            </a:r>
            <a:r>
              <a:rPr lang="en-GB" sz="600" dirty="0" err="1">
                <a:solidFill>
                  <a:schemeClr val="tx1"/>
                </a:solidFill>
                <a:latin typeface="MetaBook-Roman" panose="020B0502040000020004" pitchFamily="34" charset="0"/>
                <a:ea typeface="Verdana" pitchFamily="34" charset="0"/>
                <a:cs typeface="Verdana" pitchFamily="34" charset="0"/>
              </a:rPr>
              <a:t>Pexels</a:t>
            </a:r>
            <a:endParaRPr lang="en-GB" sz="600" dirty="0">
              <a:solidFill>
                <a:schemeClr val="tx1"/>
              </a:solidFill>
              <a:latin typeface="MetaBook-Roman" panose="020B0502040000020004" pitchFamily="34" charset="0"/>
              <a:ea typeface="Verdana" pitchFamily="34" charset="0"/>
              <a:cs typeface="Verdana" pitchFamily="34" charset="0"/>
            </a:endParaRPr>
          </a:p>
        </p:txBody>
      </p:sp>
    </p:spTree>
    <p:extLst>
      <p:ext uri="{BB962C8B-B14F-4D97-AF65-F5344CB8AC3E}">
        <p14:creationId xmlns:p14="http://schemas.microsoft.com/office/powerpoint/2010/main" val="38063107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F0332A-E8C1-F2D2-45CD-B5E0C118D914}"/>
              </a:ext>
            </a:extLst>
          </p:cNvPr>
          <p:cNvSpPr>
            <a:spLocks noGrp="1"/>
          </p:cNvSpPr>
          <p:nvPr>
            <p:ph idx="1"/>
          </p:nvPr>
        </p:nvSpPr>
        <p:spPr>
          <a:xfrm>
            <a:off x="451104" y="1369219"/>
            <a:ext cx="6356096" cy="3263504"/>
          </a:xfrm>
        </p:spPr>
        <p:txBody>
          <a:bodyPr/>
          <a:lstStyle/>
          <a:p>
            <a:pPr marL="0" indent="0">
              <a:buNone/>
            </a:pPr>
            <a:r>
              <a:rPr lang="en-GB" dirty="0"/>
              <a:t>What colour is described by the RGB values? </a:t>
            </a:r>
          </a:p>
          <a:p>
            <a:endParaRPr lang="en-GB" dirty="0"/>
          </a:p>
          <a:p>
            <a:pPr marL="685800" lvl="2" indent="0">
              <a:buNone/>
            </a:pPr>
            <a:r>
              <a:rPr lang="en-GB" dirty="0"/>
              <a:t> </a:t>
            </a:r>
            <a:r>
              <a:rPr lang="en-GB" sz="2800" dirty="0"/>
              <a:t>     </a:t>
            </a:r>
            <a:r>
              <a:rPr lang="en-GB" sz="2800" b="1" dirty="0"/>
              <a:t>(255, 255, 255)</a:t>
            </a:r>
          </a:p>
        </p:txBody>
      </p:sp>
      <p:sp>
        <p:nvSpPr>
          <p:cNvPr id="2" name="Title 1">
            <a:extLst>
              <a:ext uri="{FF2B5EF4-FFF2-40B4-BE49-F238E27FC236}">
                <a16:creationId xmlns:a16="http://schemas.microsoft.com/office/drawing/2014/main" id="{CEF5BFFF-DCF5-4E39-AB9D-797746EE961C}"/>
              </a:ext>
            </a:extLst>
          </p:cNvPr>
          <p:cNvSpPr>
            <a:spLocks noGrp="1"/>
          </p:cNvSpPr>
          <p:nvPr>
            <p:ph type="title"/>
          </p:nvPr>
        </p:nvSpPr>
        <p:spPr/>
        <p:txBody>
          <a:bodyPr/>
          <a:lstStyle/>
          <a:p>
            <a:r>
              <a:rPr lang="en-GB" dirty="0"/>
              <a:t>Guess the RGB colour</a:t>
            </a:r>
          </a:p>
        </p:txBody>
      </p:sp>
      <p:sp>
        <p:nvSpPr>
          <p:cNvPr id="7" name="Oval 6" descr="grey circle">
            <a:extLst>
              <a:ext uri="{FF2B5EF4-FFF2-40B4-BE49-F238E27FC236}">
                <a16:creationId xmlns:a16="http://schemas.microsoft.com/office/drawing/2014/main" id="{BF506B5D-64FE-E1C1-FA8A-7518FFB3E0AA}"/>
              </a:ext>
            </a:extLst>
          </p:cNvPr>
          <p:cNvSpPr/>
          <p:nvPr/>
        </p:nvSpPr>
        <p:spPr>
          <a:xfrm>
            <a:off x="817035" y="2865504"/>
            <a:ext cx="1380772" cy="1332089"/>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descr="black circle">
            <a:extLst>
              <a:ext uri="{FF2B5EF4-FFF2-40B4-BE49-F238E27FC236}">
                <a16:creationId xmlns:a16="http://schemas.microsoft.com/office/drawing/2014/main" id="{66407561-C54C-9102-99F8-326D327FFDDA}"/>
              </a:ext>
            </a:extLst>
          </p:cNvPr>
          <p:cNvSpPr/>
          <p:nvPr/>
        </p:nvSpPr>
        <p:spPr>
          <a:xfrm>
            <a:off x="2655007" y="2865503"/>
            <a:ext cx="1380772" cy="133208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descr="white circle">
            <a:extLst>
              <a:ext uri="{FF2B5EF4-FFF2-40B4-BE49-F238E27FC236}">
                <a16:creationId xmlns:a16="http://schemas.microsoft.com/office/drawing/2014/main" id="{92F199EB-D73C-9AB4-E2BF-ED2C8E8DEA93}"/>
              </a:ext>
            </a:extLst>
          </p:cNvPr>
          <p:cNvSpPr/>
          <p:nvPr/>
        </p:nvSpPr>
        <p:spPr>
          <a:xfrm>
            <a:off x="4417837" y="2865502"/>
            <a:ext cx="1380772" cy="133208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Multiplication Sign 3">
            <a:extLst>
              <a:ext uri="{FF2B5EF4-FFF2-40B4-BE49-F238E27FC236}">
                <a16:creationId xmlns:a16="http://schemas.microsoft.com/office/drawing/2014/main" id="{ED171D6A-4257-9F34-3436-B3E93AEA9DEB}"/>
              </a:ext>
            </a:extLst>
          </p:cNvPr>
          <p:cNvSpPr/>
          <p:nvPr/>
        </p:nvSpPr>
        <p:spPr>
          <a:xfrm>
            <a:off x="878464" y="2795893"/>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5" name="Multiplication Sign 4">
            <a:extLst>
              <a:ext uri="{FF2B5EF4-FFF2-40B4-BE49-F238E27FC236}">
                <a16:creationId xmlns:a16="http://schemas.microsoft.com/office/drawing/2014/main" id="{739119DD-E825-B077-BA8B-9136E8284526}"/>
              </a:ext>
            </a:extLst>
          </p:cNvPr>
          <p:cNvSpPr/>
          <p:nvPr/>
        </p:nvSpPr>
        <p:spPr>
          <a:xfrm>
            <a:off x="2695874" y="2830697"/>
            <a:ext cx="1299037" cy="1401698"/>
          </a:xfrm>
          <a:prstGeom prst="mathMultiply">
            <a:avLst/>
          </a:prstGeom>
          <a:solidFill>
            <a:schemeClr val="bg1"/>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FE8AD6D2-C144-9BDB-F861-0800561FF581}"/>
              </a:ext>
            </a:extLst>
          </p:cNvPr>
          <p:cNvSpPr txBox="1"/>
          <p:nvPr/>
        </p:nvSpPr>
        <p:spPr>
          <a:xfrm>
            <a:off x="1072810" y="4267202"/>
            <a:ext cx="1124997" cy="369332"/>
          </a:xfrm>
          <a:prstGeom prst="rect">
            <a:avLst/>
          </a:prstGeom>
          <a:noFill/>
        </p:spPr>
        <p:txBody>
          <a:bodyPr wrap="square" rtlCol="0">
            <a:spAutoFit/>
          </a:bodyPr>
          <a:lstStyle/>
          <a:p>
            <a:r>
              <a:rPr lang="en-GB" dirty="0"/>
              <a:t>Grey</a:t>
            </a:r>
          </a:p>
        </p:txBody>
      </p:sp>
      <p:sp>
        <p:nvSpPr>
          <p:cNvPr id="10" name="TextBox 9">
            <a:extLst>
              <a:ext uri="{FF2B5EF4-FFF2-40B4-BE49-F238E27FC236}">
                <a16:creationId xmlns:a16="http://schemas.microsoft.com/office/drawing/2014/main" id="{16732E26-DCE2-7EEA-2A7B-05D3369DD299}"/>
              </a:ext>
            </a:extLst>
          </p:cNvPr>
          <p:cNvSpPr txBox="1"/>
          <p:nvPr/>
        </p:nvSpPr>
        <p:spPr>
          <a:xfrm>
            <a:off x="2910782" y="4278889"/>
            <a:ext cx="1124997" cy="369332"/>
          </a:xfrm>
          <a:prstGeom prst="rect">
            <a:avLst/>
          </a:prstGeom>
          <a:noFill/>
        </p:spPr>
        <p:txBody>
          <a:bodyPr wrap="square" rtlCol="0">
            <a:spAutoFit/>
          </a:bodyPr>
          <a:lstStyle/>
          <a:p>
            <a:r>
              <a:rPr lang="en-GB" dirty="0"/>
              <a:t>Black</a:t>
            </a:r>
          </a:p>
        </p:txBody>
      </p:sp>
      <p:sp>
        <p:nvSpPr>
          <p:cNvPr id="11" name="TextBox 10">
            <a:extLst>
              <a:ext uri="{FF2B5EF4-FFF2-40B4-BE49-F238E27FC236}">
                <a16:creationId xmlns:a16="http://schemas.microsoft.com/office/drawing/2014/main" id="{BC37088A-EC0E-9DCE-1BE5-DD6EA8323F9A}"/>
              </a:ext>
            </a:extLst>
          </p:cNvPr>
          <p:cNvSpPr txBox="1"/>
          <p:nvPr/>
        </p:nvSpPr>
        <p:spPr>
          <a:xfrm>
            <a:off x="4748754" y="4278729"/>
            <a:ext cx="1124997" cy="369332"/>
          </a:xfrm>
          <a:prstGeom prst="rect">
            <a:avLst/>
          </a:prstGeom>
          <a:noFill/>
        </p:spPr>
        <p:txBody>
          <a:bodyPr wrap="square" rtlCol="0">
            <a:spAutoFit/>
          </a:bodyPr>
          <a:lstStyle/>
          <a:p>
            <a:r>
              <a:rPr lang="en-GB" dirty="0"/>
              <a:t>White</a:t>
            </a:r>
          </a:p>
        </p:txBody>
      </p:sp>
      <p:sp>
        <p:nvSpPr>
          <p:cNvPr id="12" name="TextBox 11">
            <a:extLst>
              <a:ext uri="{FF2B5EF4-FFF2-40B4-BE49-F238E27FC236}">
                <a16:creationId xmlns:a16="http://schemas.microsoft.com/office/drawing/2014/main" id="{6FFBDB08-0BD8-300B-E4F9-C28BC0CA0A85}"/>
              </a:ext>
            </a:extLst>
          </p:cNvPr>
          <p:cNvSpPr txBox="1"/>
          <p:nvPr/>
        </p:nvSpPr>
        <p:spPr>
          <a:xfrm>
            <a:off x="2237074" y="1810681"/>
            <a:ext cx="3091063" cy="369332"/>
          </a:xfrm>
          <a:prstGeom prst="rect">
            <a:avLst/>
          </a:prstGeom>
          <a:noFill/>
        </p:spPr>
        <p:txBody>
          <a:bodyPr wrap="square" rtlCol="0">
            <a:spAutoFit/>
          </a:bodyPr>
          <a:lstStyle/>
          <a:p>
            <a:r>
              <a:rPr lang="en-GB" b="1" dirty="0">
                <a:solidFill>
                  <a:srgbClr val="FF0000"/>
                </a:solidFill>
              </a:rPr>
              <a:t>R</a:t>
            </a:r>
            <a:r>
              <a:rPr lang="en-GB" b="1" dirty="0"/>
              <a:t>           </a:t>
            </a:r>
            <a:r>
              <a:rPr lang="en-GB" b="1" dirty="0">
                <a:solidFill>
                  <a:srgbClr val="00B050"/>
                </a:solidFill>
              </a:rPr>
              <a:t>G </a:t>
            </a:r>
            <a:r>
              <a:rPr lang="en-GB" b="1" dirty="0"/>
              <a:t>          </a:t>
            </a:r>
            <a:r>
              <a:rPr lang="en-GB" b="1" dirty="0">
                <a:solidFill>
                  <a:srgbClr val="00B0F0"/>
                </a:solidFill>
              </a:rPr>
              <a:t>B</a:t>
            </a:r>
          </a:p>
        </p:txBody>
      </p:sp>
    </p:spTree>
    <p:extLst>
      <p:ext uri="{BB962C8B-B14F-4D97-AF65-F5344CB8AC3E}">
        <p14:creationId xmlns:p14="http://schemas.microsoft.com/office/powerpoint/2010/main" val="407766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0F0332A-E8C1-F2D2-45CD-B5E0C118D914}"/>
              </a:ext>
            </a:extLst>
          </p:cNvPr>
          <p:cNvSpPr>
            <a:spLocks noGrp="1"/>
          </p:cNvSpPr>
          <p:nvPr>
            <p:ph idx="1"/>
          </p:nvPr>
        </p:nvSpPr>
        <p:spPr>
          <a:xfrm>
            <a:off x="451104" y="1369219"/>
            <a:ext cx="6356096" cy="3263504"/>
          </a:xfrm>
        </p:spPr>
        <p:txBody>
          <a:bodyPr/>
          <a:lstStyle/>
          <a:p>
            <a:pPr marL="0" indent="0">
              <a:buNone/>
            </a:pPr>
            <a:r>
              <a:rPr lang="en-GB" dirty="0"/>
              <a:t>What colour is described by the RGB values? </a:t>
            </a:r>
          </a:p>
          <a:p>
            <a:endParaRPr lang="en-GB" dirty="0"/>
          </a:p>
          <a:p>
            <a:pPr marL="685800" lvl="2" indent="0">
              <a:buNone/>
            </a:pPr>
            <a:r>
              <a:rPr lang="en-GB" dirty="0"/>
              <a:t> </a:t>
            </a:r>
            <a:r>
              <a:rPr lang="en-GB" sz="2800" dirty="0"/>
              <a:t>     </a:t>
            </a:r>
            <a:r>
              <a:rPr lang="en-GB" sz="2800" b="1" dirty="0"/>
              <a:t>(237, 125, 49)</a:t>
            </a:r>
          </a:p>
        </p:txBody>
      </p:sp>
      <p:sp>
        <p:nvSpPr>
          <p:cNvPr id="2" name="Title 1">
            <a:extLst>
              <a:ext uri="{FF2B5EF4-FFF2-40B4-BE49-F238E27FC236}">
                <a16:creationId xmlns:a16="http://schemas.microsoft.com/office/drawing/2014/main" id="{CEF5BFFF-DCF5-4E39-AB9D-797746EE961C}"/>
              </a:ext>
            </a:extLst>
          </p:cNvPr>
          <p:cNvSpPr>
            <a:spLocks noGrp="1"/>
          </p:cNvSpPr>
          <p:nvPr>
            <p:ph type="title"/>
          </p:nvPr>
        </p:nvSpPr>
        <p:spPr/>
        <p:txBody>
          <a:bodyPr/>
          <a:lstStyle/>
          <a:p>
            <a:r>
              <a:rPr lang="en-GB" dirty="0"/>
              <a:t>Guess the RGB colour</a:t>
            </a:r>
          </a:p>
        </p:txBody>
      </p:sp>
      <p:sp>
        <p:nvSpPr>
          <p:cNvPr id="7" name="Oval 6" descr="An orange circle">
            <a:extLst>
              <a:ext uri="{FF2B5EF4-FFF2-40B4-BE49-F238E27FC236}">
                <a16:creationId xmlns:a16="http://schemas.microsoft.com/office/drawing/2014/main" id="{BF506B5D-64FE-E1C1-FA8A-7518FFB3E0AA}"/>
              </a:ext>
            </a:extLst>
          </p:cNvPr>
          <p:cNvSpPr/>
          <p:nvPr/>
        </p:nvSpPr>
        <p:spPr>
          <a:xfrm>
            <a:off x="817035" y="2865504"/>
            <a:ext cx="1380772" cy="133208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descr="Light green circle">
            <a:extLst>
              <a:ext uri="{FF2B5EF4-FFF2-40B4-BE49-F238E27FC236}">
                <a16:creationId xmlns:a16="http://schemas.microsoft.com/office/drawing/2014/main" id="{66407561-C54C-9102-99F8-326D327FFDDA}"/>
              </a:ext>
            </a:extLst>
          </p:cNvPr>
          <p:cNvSpPr/>
          <p:nvPr/>
        </p:nvSpPr>
        <p:spPr>
          <a:xfrm>
            <a:off x="2655007" y="2865503"/>
            <a:ext cx="1380772" cy="1332089"/>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descr="purple circle">
            <a:extLst>
              <a:ext uri="{FF2B5EF4-FFF2-40B4-BE49-F238E27FC236}">
                <a16:creationId xmlns:a16="http://schemas.microsoft.com/office/drawing/2014/main" id="{92F199EB-D73C-9AB4-E2BF-ED2C8E8DEA93}"/>
              </a:ext>
            </a:extLst>
          </p:cNvPr>
          <p:cNvSpPr/>
          <p:nvPr/>
        </p:nvSpPr>
        <p:spPr>
          <a:xfrm>
            <a:off x="4417837" y="2865502"/>
            <a:ext cx="1380772" cy="1332089"/>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Multiplication Sign 9">
            <a:extLst>
              <a:ext uri="{FF2B5EF4-FFF2-40B4-BE49-F238E27FC236}">
                <a16:creationId xmlns:a16="http://schemas.microsoft.com/office/drawing/2014/main" id="{F7B30459-D03B-21B5-ED9A-E18B932DEE15}"/>
              </a:ext>
            </a:extLst>
          </p:cNvPr>
          <p:cNvSpPr/>
          <p:nvPr/>
        </p:nvSpPr>
        <p:spPr>
          <a:xfrm>
            <a:off x="2655007" y="2795893"/>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1" name="Multiplication Sign 10">
            <a:extLst>
              <a:ext uri="{FF2B5EF4-FFF2-40B4-BE49-F238E27FC236}">
                <a16:creationId xmlns:a16="http://schemas.microsoft.com/office/drawing/2014/main" id="{68AD4195-EEED-DACB-FD2E-AF44F19F58C3}"/>
              </a:ext>
            </a:extLst>
          </p:cNvPr>
          <p:cNvSpPr/>
          <p:nvPr/>
        </p:nvSpPr>
        <p:spPr>
          <a:xfrm>
            <a:off x="4484215" y="2822604"/>
            <a:ext cx="1299037" cy="1401698"/>
          </a:xfrm>
          <a:prstGeom prst="mathMultiply">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23E2585C-81C5-ECFE-0224-36970501DBB2}"/>
              </a:ext>
            </a:extLst>
          </p:cNvPr>
          <p:cNvSpPr txBox="1"/>
          <p:nvPr/>
        </p:nvSpPr>
        <p:spPr>
          <a:xfrm>
            <a:off x="1072810" y="4267202"/>
            <a:ext cx="1124997" cy="369332"/>
          </a:xfrm>
          <a:prstGeom prst="rect">
            <a:avLst/>
          </a:prstGeom>
          <a:noFill/>
        </p:spPr>
        <p:txBody>
          <a:bodyPr wrap="square" rtlCol="0">
            <a:spAutoFit/>
          </a:bodyPr>
          <a:lstStyle/>
          <a:p>
            <a:r>
              <a:rPr lang="en-GB" dirty="0"/>
              <a:t>Orange</a:t>
            </a:r>
          </a:p>
        </p:txBody>
      </p:sp>
      <p:sp>
        <p:nvSpPr>
          <p:cNvPr id="5" name="TextBox 4">
            <a:extLst>
              <a:ext uri="{FF2B5EF4-FFF2-40B4-BE49-F238E27FC236}">
                <a16:creationId xmlns:a16="http://schemas.microsoft.com/office/drawing/2014/main" id="{A9A94E89-F0D3-9C78-53DF-5FAE53B08895}"/>
              </a:ext>
            </a:extLst>
          </p:cNvPr>
          <p:cNvSpPr txBox="1"/>
          <p:nvPr/>
        </p:nvSpPr>
        <p:spPr>
          <a:xfrm>
            <a:off x="2582106" y="4256550"/>
            <a:ext cx="1526574" cy="369332"/>
          </a:xfrm>
          <a:prstGeom prst="rect">
            <a:avLst/>
          </a:prstGeom>
          <a:noFill/>
        </p:spPr>
        <p:txBody>
          <a:bodyPr wrap="square" rtlCol="0">
            <a:spAutoFit/>
          </a:bodyPr>
          <a:lstStyle/>
          <a:p>
            <a:r>
              <a:rPr lang="en-GB" dirty="0"/>
              <a:t>Light Green</a:t>
            </a:r>
          </a:p>
        </p:txBody>
      </p:sp>
      <p:sp>
        <p:nvSpPr>
          <p:cNvPr id="6" name="TextBox 5">
            <a:extLst>
              <a:ext uri="{FF2B5EF4-FFF2-40B4-BE49-F238E27FC236}">
                <a16:creationId xmlns:a16="http://schemas.microsoft.com/office/drawing/2014/main" id="{7A6A7E74-F34C-6124-8FEC-B5B88082C2C0}"/>
              </a:ext>
            </a:extLst>
          </p:cNvPr>
          <p:cNvSpPr txBox="1"/>
          <p:nvPr/>
        </p:nvSpPr>
        <p:spPr>
          <a:xfrm>
            <a:off x="4645373" y="4256550"/>
            <a:ext cx="1299038" cy="369332"/>
          </a:xfrm>
          <a:prstGeom prst="rect">
            <a:avLst/>
          </a:prstGeom>
          <a:noFill/>
        </p:spPr>
        <p:txBody>
          <a:bodyPr wrap="square" rtlCol="0">
            <a:spAutoFit/>
          </a:bodyPr>
          <a:lstStyle/>
          <a:p>
            <a:r>
              <a:rPr lang="en-GB" dirty="0"/>
              <a:t>Purple</a:t>
            </a:r>
          </a:p>
        </p:txBody>
      </p:sp>
      <p:sp>
        <p:nvSpPr>
          <p:cNvPr id="12" name="TextBox 11">
            <a:extLst>
              <a:ext uri="{FF2B5EF4-FFF2-40B4-BE49-F238E27FC236}">
                <a16:creationId xmlns:a16="http://schemas.microsoft.com/office/drawing/2014/main" id="{0309A3EC-E695-1EF6-7059-94613843AA97}"/>
              </a:ext>
            </a:extLst>
          </p:cNvPr>
          <p:cNvSpPr txBox="1"/>
          <p:nvPr/>
        </p:nvSpPr>
        <p:spPr>
          <a:xfrm>
            <a:off x="2297051" y="1748028"/>
            <a:ext cx="2664201" cy="369332"/>
          </a:xfrm>
          <a:prstGeom prst="rect">
            <a:avLst/>
          </a:prstGeom>
          <a:noFill/>
        </p:spPr>
        <p:txBody>
          <a:bodyPr wrap="square" rtlCol="0">
            <a:spAutoFit/>
          </a:bodyPr>
          <a:lstStyle/>
          <a:p>
            <a:r>
              <a:rPr lang="en-GB" b="1" dirty="0">
                <a:solidFill>
                  <a:srgbClr val="FF0000"/>
                </a:solidFill>
              </a:rPr>
              <a:t>R</a:t>
            </a:r>
            <a:r>
              <a:rPr lang="en-GB" b="1" dirty="0"/>
              <a:t>           </a:t>
            </a:r>
            <a:r>
              <a:rPr lang="en-GB" b="1" dirty="0">
                <a:solidFill>
                  <a:srgbClr val="00B050"/>
                </a:solidFill>
              </a:rPr>
              <a:t>G </a:t>
            </a:r>
            <a:r>
              <a:rPr lang="en-GB" b="1" dirty="0"/>
              <a:t>       </a:t>
            </a:r>
            <a:r>
              <a:rPr lang="en-GB" b="1" dirty="0">
                <a:solidFill>
                  <a:srgbClr val="00B0F0"/>
                </a:solidFill>
              </a:rPr>
              <a:t>B</a:t>
            </a:r>
          </a:p>
        </p:txBody>
      </p:sp>
    </p:spTree>
    <p:extLst>
      <p:ext uri="{BB962C8B-B14F-4D97-AF65-F5344CB8AC3E}">
        <p14:creationId xmlns:p14="http://schemas.microsoft.com/office/powerpoint/2010/main" val="1994995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612AB-AA9A-85D9-FCA2-C81D765148D2}"/>
              </a:ext>
            </a:extLst>
          </p:cNvPr>
          <p:cNvSpPr>
            <a:spLocks noGrp="1"/>
          </p:cNvSpPr>
          <p:nvPr>
            <p:ph type="title"/>
          </p:nvPr>
        </p:nvSpPr>
        <p:spPr>
          <a:xfrm>
            <a:off x="628650" y="273844"/>
            <a:ext cx="6246283" cy="994172"/>
          </a:xfrm>
        </p:spPr>
        <p:txBody>
          <a:bodyPr>
            <a:normAutofit/>
          </a:bodyPr>
          <a:lstStyle/>
          <a:p>
            <a:r>
              <a:rPr lang="en-GB" sz="2500" dirty="0"/>
              <a:t>Turning space data into an image</a:t>
            </a:r>
          </a:p>
        </p:txBody>
      </p:sp>
      <p:pic>
        <p:nvPicPr>
          <p:cNvPr id="5" name="Picture 4" descr="A screenshot of the AstroLab Image Processing software provided through The School's Observatory. ">
            <a:extLst>
              <a:ext uri="{FF2B5EF4-FFF2-40B4-BE49-F238E27FC236}">
                <a16:creationId xmlns:a16="http://schemas.microsoft.com/office/drawing/2014/main" id="{A835D524-6773-2687-1876-47C4504D788C}"/>
              </a:ext>
            </a:extLst>
          </p:cNvPr>
          <p:cNvPicPr>
            <a:picLocks noChangeAspect="1"/>
          </p:cNvPicPr>
          <p:nvPr/>
        </p:nvPicPr>
        <p:blipFill>
          <a:blip r:embed="rId3"/>
          <a:stretch>
            <a:fillRect/>
          </a:stretch>
        </p:blipFill>
        <p:spPr>
          <a:xfrm>
            <a:off x="1446180" y="1444486"/>
            <a:ext cx="5200804" cy="3406881"/>
          </a:xfrm>
          <a:prstGeom prst="rect">
            <a:avLst/>
          </a:prstGeom>
        </p:spPr>
      </p:pic>
      <p:sp>
        <p:nvSpPr>
          <p:cNvPr id="6" name="Subtitle 2">
            <a:extLst>
              <a:ext uri="{FF2B5EF4-FFF2-40B4-BE49-F238E27FC236}">
                <a16:creationId xmlns:a16="http://schemas.microsoft.com/office/drawing/2014/main" id="{9B1A03D5-2CB3-8209-132B-9E355B4EADD3}"/>
              </a:ext>
            </a:extLst>
          </p:cNvPr>
          <p:cNvSpPr txBox="1">
            <a:spLocks/>
          </p:cNvSpPr>
          <p:nvPr/>
        </p:nvSpPr>
        <p:spPr>
          <a:xfrm rot="16200000">
            <a:off x="5358176" y="4115697"/>
            <a:ext cx="2406328" cy="171288"/>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Ally Marshall and The Schools’ Observatory</a:t>
            </a:r>
          </a:p>
        </p:txBody>
      </p:sp>
      <p:sp>
        <p:nvSpPr>
          <p:cNvPr id="7" name="TextBox 6">
            <a:extLst>
              <a:ext uri="{FF2B5EF4-FFF2-40B4-BE49-F238E27FC236}">
                <a16:creationId xmlns:a16="http://schemas.microsoft.com/office/drawing/2014/main" id="{C909B509-931A-FE24-38D1-9EA611F09B3B}"/>
              </a:ext>
            </a:extLst>
          </p:cNvPr>
          <p:cNvSpPr txBox="1"/>
          <p:nvPr/>
        </p:nvSpPr>
        <p:spPr>
          <a:xfrm>
            <a:off x="628650" y="1111962"/>
            <a:ext cx="4572000" cy="369332"/>
          </a:xfrm>
          <a:prstGeom prst="rect">
            <a:avLst/>
          </a:prstGeom>
          <a:noFill/>
        </p:spPr>
        <p:txBody>
          <a:bodyPr wrap="square">
            <a:spAutoFit/>
          </a:bodyPr>
          <a:lstStyle/>
          <a:p>
            <a:pPr marL="0" indent="0">
              <a:buNone/>
            </a:pPr>
            <a:r>
              <a:rPr lang="en-GB" sz="1800" b="1" dirty="0"/>
              <a:t>Hand out worksheet 3a</a:t>
            </a:r>
          </a:p>
        </p:txBody>
      </p:sp>
    </p:spTree>
    <p:extLst>
      <p:ext uri="{BB962C8B-B14F-4D97-AF65-F5344CB8AC3E}">
        <p14:creationId xmlns:p14="http://schemas.microsoft.com/office/powerpoint/2010/main" val="11405204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8A3D7C-B1A3-D1C2-05BE-8FE357DBC4C3}"/>
              </a:ext>
            </a:extLst>
          </p:cNvPr>
          <p:cNvSpPr txBox="1"/>
          <p:nvPr/>
        </p:nvSpPr>
        <p:spPr>
          <a:xfrm>
            <a:off x="4900399" y="4520502"/>
            <a:ext cx="1451295" cy="369332"/>
          </a:xfrm>
          <a:prstGeom prst="rect">
            <a:avLst/>
          </a:prstGeom>
          <a:noFill/>
          <a:ln w="28575">
            <a:solidFill>
              <a:srgbClr val="FCD034"/>
            </a:solidFill>
          </a:ln>
        </p:spPr>
        <p:txBody>
          <a:bodyPr wrap="square" rtlCol="0">
            <a:spAutoFit/>
          </a:bodyPr>
          <a:lstStyle/>
          <a:p>
            <a:pPr algn="ctr"/>
            <a:r>
              <a:rPr lang="en-US" dirty="0"/>
              <a:t>Ask the Ri!</a:t>
            </a:r>
            <a:endParaRPr lang="en-GB" dirty="0"/>
          </a:p>
        </p:txBody>
      </p:sp>
      <p:sp>
        <p:nvSpPr>
          <p:cNvPr id="2" name="Title 3">
            <a:extLst>
              <a:ext uri="{FF2B5EF4-FFF2-40B4-BE49-F238E27FC236}">
                <a16:creationId xmlns:a16="http://schemas.microsoft.com/office/drawing/2014/main" id="{D4184200-9A17-15AD-F6C9-5E03FA6BC035}"/>
              </a:ext>
            </a:extLst>
          </p:cNvPr>
          <p:cNvSpPr>
            <a:spLocks noGrp="1"/>
          </p:cNvSpPr>
          <p:nvPr>
            <p:ph type="title"/>
          </p:nvPr>
        </p:nvSpPr>
        <p:spPr>
          <a:xfrm>
            <a:off x="628650" y="427839"/>
            <a:ext cx="6367769" cy="647925"/>
          </a:xfrm>
        </p:spPr>
        <p:txBody>
          <a:bodyPr vert="horz" lIns="91440" tIns="45720" rIns="91440" bIns="45720" rtlCol="0" anchor="ctr">
            <a:noAutofit/>
          </a:bodyPr>
          <a:lstStyle/>
          <a:p>
            <a:pPr>
              <a:spcAft>
                <a:spcPts val="450"/>
              </a:spcAft>
            </a:pPr>
            <a:r>
              <a:rPr lang="en-GB" sz="2500" dirty="0"/>
              <a:t>Thank you!</a:t>
            </a:r>
          </a:p>
        </p:txBody>
      </p:sp>
      <p:sp>
        <p:nvSpPr>
          <p:cNvPr id="6" name="Content Placeholder 5">
            <a:extLst>
              <a:ext uri="{FF2B5EF4-FFF2-40B4-BE49-F238E27FC236}">
                <a16:creationId xmlns:a16="http://schemas.microsoft.com/office/drawing/2014/main" id="{324BEA60-5700-1F1E-F6BA-159366620945}"/>
              </a:ext>
            </a:extLst>
          </p:cNvPr>
          <p:cNvSpPr>
            <a:spLocks noGrp="1"/>
          </p:cNvSpPr>
          <p:nvPr>
            <p:ph idx="1"/>
          </p:nvPr>
        </p:nvSpPr>
        <p:spPr>
          <a:xfrm>
            <a:off x="628650" y="1369219"/>
            <a:ext cx="6188710" cy="3263504"/>
          </a:xfrm>
        </p:spPr>
        <p:txBody>
          <a:bodyPr>
            <a:normAutofit/>
          </a:bodyPr>
          <a:lstStyle/>
          <a:p>
            <a:pPr marL="0" indent="0">
              <a:buNone/>
            </a:pPr>
            <a:r>
              <a:rPr lang="en-GB" sz="1800" dirty="0"/>
              <a:t>Any comments, questions or thoughts?</a:t>
            </a:r>
          </a:p>
          <a:p>
            <a:pPr marL="0" indent="0">
              <a:buNone/>
            </a:pPr>
            <a:endParaRPr lang="en-GB" sz="1800" dirty="0"/>
          </a:p>
          <a:p>
            <a:pPr marL="0" indent="0">
              <a:buNone/>
            </a:pPr>
            <a:r>
              <a:rPr lang="en-GB" sz="1800" b="1" dirty="0"/>
              <a:t>Further activities</a:t>
            </a:r>
          </a:p>
          <a:p>
            <a:r>
              <a:rPr lang="en-GB" sz="1400" dirty="0"/>
              <a:t>NASA’s </a:t>
            </a:r>
            <a:r>
              <a:rPr lang="en-GB" sz="1400" dirty="0" err="1"/>
              <a:t>Astrophoto</a:t>
            </a:r>
            <a:r>
              <a:rPr lang="en-GB" sz="1400" dirty="0"/>
              <a:t> challenge - </a:t>
            </a:r>
            <a:r>
              <a:rPr lang="en-GB" sz="1400" dirty="0">
                <a:hlinkClick r:id="rId3"/>
              </a:rPr>
              <a:t>https://mo-www.cfa.harvard.edu/OWN/astrophoto/</a:t>
            </a:r>
            <a:endParaRPr lang="en-GB" sz="1400" dirty="0"/>
          </a:p>
          <a:p>
            <a:r>
              <a:rPr lang="en-GB" sz="1400" dirty="0"/>
              <a:t>NASA Space Archaeology activity - </a:t>
            </a:r>
            <a:r>
              <a:rPr lang="en-GB" sz="1400" dirty="0">
                <a:hlinkClick r:id="rId4"/>
              </a:rPr>
              <a:t>https://earthobservatory.nasa.gov/blogs/eokids/wp-content/uploads/sites/6/2018/08/EOKids_SpaceArchaeology508.pdf</a:t>
            </a:r>
            <a:r>
              <a:rPr lang="en-GB" sz="1400" dirty="0"/>
              <a:t> </a:t>
            </a:r>
          </a:p>
          <a:p>
            <a:r>
              <a:rPr lang="en-GB" sz="1400" dirty="0"/>
              <a:t>ESA’s Pixel your space activity - </a:t>
            </a:r>
            <a:r>
              <a:rPr lang="en-GB" sz="1400" dirty="0">
                <a:hlinkClick r:id="rId5"/>
              </a:rPr>
              <a:t>https://www.esa.int/Education/Teachers_Corner/Pixel_your_space_Geometry_behind_science_and_art_images_Teach_with_space_PR03</a:t>
            </a:r>
            <a:r>
              <a:rPr lang="en-GB" sz="1400" dirty="0"/>
              <a:t> </a:t>
            </a:r>
          </a:p>
        </p:txBody>
      </p:sp>
      <p:pic>
        <p:nvPicPr>
          <p:cNvPr id="2050" name="Picture 2" descr="Dumbbell Nebula - Wikipedia">
            <a:extLst>
              <a:ext uri="{FF2B5EF4-FFF2-40B4-BE49-F238E27FC236}">
                <a16:creationId xmlns:a16="http://schemas.microsoft.com/office/drawing/2014/main" id="{DE21BC9B-664C-D807-5469-D543F5BF08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69819" y="98771"/>
            <a:ext cx="2717006" cy="2328862"/>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id="{2EC29706-2A81-34CC-BBB9-AEAEB7B33AE2}"/>
              </a:ext>
            </a:extLst>
          </p:cNvPr>
          <p:cNvSpPr txBox="1">
            <a:spLocks/>
          </p:cNvSpPr>
          <p:nvPr/>
        </p:nvSpPr>
        <p:spPr>
          <a:xfrm>
            <a:off x="7077809" y="2533650"/>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REU program/</a:t>
            </a:r>
            <a:r>
              <a:rPr lang="en-GB" sz="600" dirty="0" err="1">
                <a:solidFill>
                  <a:schemeClr val="tx1"/>
                </a:solidFill>
                <a:latin typeface="MetaBook-Roman" panose="020B0502040000020004" pitchFamily="34" charset="0"/>
                <a:ea typeface="Verdana" pitchFamily="34" charset="0"/>
                <a:cs typeface="Verdana" pitchFamily="34" charset="0"/>
              </a:rPr>
              <a:t>NOIRLab</a:t>
            </a:r>
            <a:r>
              <a:rPr lang="en-GB" sz="600" dirty="0">
                <a:solidFill>
                  <a:schemeClr val="tx1"/>
                </a:solidFill>
                <a:latin typeface="MetaBook-Roman" panose="020B0502040000020004" pitchFamily="34" charset="0"/>
                <a:ea typeface="Verdana" pitchFamily="34" charset="0"/>
                <a:cs typeface="Verdana" pitchFamily="34" charset="0"/>
              </a:rPr>
              <a:t>/NSF/AURA</a:t>
            </a:r>
          </a:p>
        </p:txBody>
      </p:sp>
    </p:spTree>
    <p:extLst>
      <p:ext uri="{BB962C8B-B14F-4D97-AF65-F5344CB8AC3E}">
        <p14:creationId xmlns:p14="http://schemas.microsoft.com/office/powerpoint/2010/main" val="386265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DEEE9-1C0F-4833-D179-A3DB6920A6E7}"/>
              </a:ext>
            </a:extLst>
          </p:cNvPr>
          <p:cNvSpPr>
            <a:spLocks noGrp="1"/>
          </p:cNvSpPr>
          <p:nvPr>
            <p:ph type="title"/>
          </p:nvPr>
        </p:nvSpPr>
        <p:spPr>
          <a:xfrm>
            <a:off x="628650" y="273844"/>
            <a:ext cx="6303929" cy="994172"/>
          </a:xfrm>
        </p:spPr>
        <p:txBody>
          <a:bodyPr>
            <a:normAutofit/>
          </a:bodyPr>
          <a:lstStyle/>
          <a:p>
            <a:r>
              <a:rPr lang="en-GB" sz="2500" dirty="0"/>
              <a:t>Pictures from space</a:t>
            </a:r>
          </a:p>
        </p:txBody>
      </p:sp>
      <p:sp>
        <p:nvSpPr>
          <p:cNvPr id="3" name="Content Placeholder 2">
            <a:extLst>
              <a:ext uri="{FF2B5EF4-FFF2-40B4-BE49-F238E27FC236}">
                <a16:creationId xmlns:a16="http://schemas.microsoft.com/office/drawing/2014/main" id="{5439C1D2-4CCD-BF07-B58B-C651037ED673}"/>
              </a:ext>
            </a:extLst>
          </p:cNvPr>
          <p:cNvSpPr>
            <a:spLocks noGrp="1"/>
          </p:cNvSpPr>
          <p:nvPr>
            <p:ph idx="1"/>
          </p:nvPr>
        </p:nvSpPr>
        <p:spPr>
          <a:xfrm>
            <a:off x="544917" y="1116702"/>
            <a:ext cx="5948012" cy="3263504"/>
          </a:xfrm>
        </p:spPr>
        <p:txBody>
          <a:bodyPr>
            <a:normAutofit/>
          </a:bodyPr>
          <a:lstStyle/>
          <a:p>
            <a:pPr marL="0" indent="0">
              <a:buNone/>
            </a:pPr>
            <a:r>
              <a:rPr lang="en-GB" sz="1500" dirty="0"/>
              <a:t>Looking at different types of light, beyond the visible light we see, can tell us a lot about space!</a:t>
            </a:r>
          </a:p>
        </p:txBody>
      </p:sp>
      <p:sp>
        <p:nvSpPr>
          <p:cNvPr id="5" name="Subtitle 2">
            <a:extLst>
              <a:ext uri="{FF2B5EF4-FFF2-40B4-BE49-F238E27FC236}">
                <a16:creationId xmlns:a16="http://schemas.microsoft.com/office/drawing/2014/main" id="{4F4F96CA-DC2F-D216-A398-E38D318DC729}"/>
              </a:ext>
            </a:extLst>
          </p:cNvPr>
          <p:cNvSpPr txBox="1">
            <a:spLocks/>
          </p:cNvSpPr>
          <p:nvPr/>
        </p:nvSpPr>
        <p:spPr>
          <a:xfrm>
            <a:off x="415412" y="3374121"/>
            <a:ext cx="1042814" cy="184771"/>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NASA, ESA, CSA, and </a:t>
            </a:r>
            <a:r>
              <a:rPr lang="es-ES" sz="600" dirty="0" err="1">
                <a:solidFill>
                  <a:schemeClr val="tx1"/>
                </a:solidFill>
                <a:latin typeface="MetaBook-Roman" panose="020B0502040000020004" pitchFamily="34" charset="0"/>
                <a:ea typeface="Verdana" pitchFamily="34" charset="0"/>
                <a:cs typeface="Verdana" pitchFamily="34" charset="0"/>
              </a:rPr>
              <a:t>STScI</a:t>
            </a:r>
            <a:r>
              <a:rPr lang="es-ES" sz="600" dirty="0">
                <a:solidFill>
                  <a:schemeClr val="tx1"/>
                </a:solidFill>
                <a:latin typeface="MetaBook-Roman" panose="020B0502040000020004" pitchFamily="34" charset="0"/>
                <a:ea typeface="Verdana" pitchFamily="34" charset="0"/>
                <a:cs typeface="Verdana" pitchFamily="34" charset="0"/>
              </a:rPr>
              <a:t> </a:t>
            </a:r>
            <a:r>
              <a:rPr lang="en-GB" sz="600" dirty="0">
                <a:solidFill>
                  <a:schemeClr val="tx1"/>
                </a:solidFill>
                <a:latin typeface="MetaBook-Roman" panose="020B0502040000020004" pitchFamily="34" charset="0"/>
                <a:ea typeface="Verdana" pitchFamily="34" charset="0"/>
                <a:cs typeface="Verdana" pitchFamily="34" charset="0"/>
              </a:rPr>
              <a:t>via Flickr</a:t>
            </a:r>
          </a:p>
        </p:txBody>
      </p:sp>
      <p:sp>
        <p:nvSpPr>
          <p:cNvPr id="6" name="Subtitle 2">
            <a:extLst>
              <a:ext uri="{FF2B5EF4-FFF2-40B4-BE49-F238E27FC236}">
                <a16:creationId xmlns:a16="http://schemas.microsoft.com/office/drawing/2014/main" id="{E4E18324-423D-7F37-9DFF-F497DDE6A6B1}"/>
              </a:ext>
            </a:extLst>
          </p:cNvPr>
          <p:cNvSpPr txBox="1">
            <a:spLocks/>
          </p:cNvSpPr>
          <p:nvPr/>
        </p:nvSpPr>
        <p:spPr>
          <a:xfrm>
            <a:off x="4028439" y="3714721"/>
            <a:ext cx="2375174" cy="312077"/>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NASA, ESA, </a:t>
            </a:r>
            <a:r>
              <a:rPr lang="es-ES" sz="600" dirty="0" err="1">
                <a:solidFill>
                  <a:schemeClr val="tx1"/>
                </a:solidFill>
                <a:latin typeface="MetaBook-Roman" panose="020B0502040000020004" pitchFamily="34" charset="0"/>
                <a:ea typeface="Verdana" pitchFamily="34" charset="0"/>
                <a:cs typeface="Verdana" pitchFamily="34" charset="0"/>
              </a:rPr>
              <a:t>Jupiter</a:t>
            </a:r>
            <a:r>
              <a:rPr lang="es-ES" sz="600" dirty="0">
                <a:solidFill>
                  <a:schemeClr val="tx1"/>
                </a:solidFill>
                <a:latin typeface="MetaBook-Roman" panose="020B0502040000020004" pitchFamily="34" charset="0"/>
                <a:ea typeface="Verdana" pitchFamily="34" charset="0"/>
                <a:cs typeface="Verdana" pitchFamily="34" charset="0"/>
              </a:rPr>
              <a:t> ERS </a:t>
            </a:r>
            <a:r>
              <a:rPr lang="es-ES" sz="600" dirty="0" err="1">
                <a:solidFill>
                  <a:schemeClr val="tx1"/>
                </a:solidFill>
                <a:latin typeface="MetaBook-Roman" panose="020B0502040000020004" pitchFamily="34" charset="0"/>
                <a:ea typeface="Verdana" pitchFamily="34" charset="0"/>
                <a:cs typeface="Verdana" pitchFamily="34" charset="0"/>
              </a:rPr>
              <a:t>Team</a:t>
            </a:r>
            <a:r>
              <a:rPr lang="es-ES" sz="600" dirty="0">
                <a:solidFill>
                  <a:schemeClr val="tx1"/>
                </a:solidFill>
                <a:latin typeface="MetaBook-Roman" panose="020B0502040000020004" pitchFamily="34" charset="0"/>
                <a:ea typeface="Verdana" pitchFamily="34" charset="0"/>
                <a:cs typeface="Verdana" pitchFamily="34" charset="0"/>
              </a:rPr>
              <a:t>; </a:t>
            </a:r>
            <a:r>
              <a:rPr lang="es-ES" sz="600" dirty="0" err="1">
                <a:solidFill>
                  <a:schemeClr val="tx1"/>
                </a:solidFill>
                <a:latin typeface="MetaBook-Roman" panose="020B0502040000020004" pitchFamily="34" charset="0"/>
                <a:ea typeface="Verdana" pitchFamily="34" charset="0"/>
                <a:cs typeface="Verdana" pitchFamily="34" charset="0"/>
              </a:rPr>
              <a:t>image</a:t>
            </a:r>
            <a:r>
              <a:rPr lang="es-ES" sz="600" dirty="0">
                <a:solidFill>
                  <a:schemeClr val="tx1"/>
                </a:solidFill>
                <a:latin typeface="MetaBook-Roman" panose="020B0502040000020004" pitchFamily="34" charset="0"/>
                <a:ea typeface="Verdana" pitchFamily="34" charset="0"/>
                <a:cs typeface="Verdana" pitchFamily="34" charset="0"/>
              </a:rPr>
              <a:t> </a:t>
            </a:r>
            <a:r>
              <a:rPr lang="es-ES" sz="600" dirty="0" err="1">
                <a:solidFill>
                  <a:schemeClr val="tx1"/>
                </a:solidFill>
                <a:latin typeface="MetaBook-Roman" panose="020B0502040000020004" pitchFamily="34" charset="0"/>
                <a:ea typeface="Verdana" pitchFamily="34" charset="0"/>
                <a:cs typeface="Verdana" pitchFamily="34" charset="0"/>
              </a:rPr>
              <a:t>processing</a:t>
            </a:r>
            <a:r>
              <a:rPr lang="es-ES" sz="600" dirty="0">
                <a:solidFill>
                  <a:schemeClr val="tx1"/>
                </a:solidFill>
                <a:latin typeface="MetaBook-Roman" panose="020B0502040000020004" pitchFamily="34" charset="0"/>
                <a:ea typeface="Verdana" pitchFamily="34" charset="0"/>
                <a:cs typeface="Verdana" pitchFamily="34" charset="0"/>
              </a:rPr>
              <a:t> </a:t>
            </a:r>
            <a:r>
              <a:rPr lang="es-ES" sz="600" dirty="0" err="1">
                <a:solidFill>
                  <a:schemeClr val="tx1"/>
                </a:solidFill>
                <a:latin typeface="MetaBook-Roman" panose="020B0502040000020004" pitchFamily="34" charset="0"/>
                <a:ea typeface="Verdana" pitchFamily="34" charset="0"/>
                <a:cs typeface="Verdana" pitchFamily="34" charset="0"/>
              </a:rPr>
              <a:t>by</a:t>
            </a:r>
            <a:r>
              <a:rPr lang="es-ES" sz="600" dirty="0">
                <a:solidFill>
                  <a:schemeClr val="tx1"/>
                </a:solidFill>
                <a:latin typeface="MetaBook-Roman" panose="020B0502040000020004" pitchFamily="34" charset="0"/>
                <a:ea typeface="Verdana" pitchFamily="34" charset="0"/>
                <a:cs typeface="Verdana" pitchFamily="34" charset="0"/>
              </a:rPr>
              <a:t> Ricardo Hueso (UPV/EHU) and Judy Schmidt</a:t>
            </a:r>
            <a:endParaRPr lang="en-GB" sz="600" dirty="0">
              <a:solidFill>
                <a:schemeClr val="tx1"/>
              </a:solidFill>
              <a:latin typeface="MetaBook-Roman" panose="020B0502040000020004" pitchFamily="34" charset="0"/>
              <a:ea typeface="Verdana" pitchFamily="34" charset="0"/>
              <a:cs typeface="Verdana" pitchFamily="34" charset="0"/>
            </a:endParaRPr>
          </a:p>
        </p:txBody>
      </p:sp>
      <p:sp>
        <p:nvSpPr>
          <p:cNvPr id="7" name="Subtitle 2">
            <a:extLst>
              <a:ext uri="{FF2B5EF4-FFF2-40B4-BE49-F238E27FC236}">
                <a16:creationId xmlns:a16="http://schemas.microsoft.com/office/drawing/2014/main" id="{FAD2F821-57CB-F52B-0988-5D94DE543D34}"/>
              </a:ext>
            </a:extLst>
          </p:cNvPr>
          <p:cNvSpPr txBox="1">
            <a:spLocks/>
          </p:cNvSpPr>
          <p:nvPr/>
        </p:nvSpPr>
        <p:spPr>
          <a:xfrm>
            <a:off x="3727653" y="4869656"/>
            <a:ext cx="3003319" cy="15530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NASA, ESA, CSA, </a:t>
            </a:r>
            <a:r>
              <a:rPr lang="es-ES" sz="600" dirty="0" err="1">
                <a:solidFill>
                  <a:schemeClr val="tx1"/>
                </a:solidFill>
                <a:latin typeface="MetaBook-Roman" panose="020B0502040000020004" pitchFamily="34" charset="0"/>
                <a:ea typeface="Verdana" pitchFamily="34" charset="0"/>
                <a:cs typeface="Verdana" pitchFamily="34" charset="0"/>
              </a:rPr>
              <a:t>STScI</a:t>
            </a:r>
            <a:r>
              <a:rPr lang="es-ES" sz="600" dirty="0">
                <a:solidFill>
                  <a:schemeClr val="tx1"/>
                </a:solidFill>
                <a:latin typeface="MetaBook-Roman" panose="020B0502040000020004" pitchFamily="34" charset="0"/>
                <a:ea typeface="Verdana" pitchFamily="34" charset="0"/>
                <a:cs typeface="Verdana" pitchFamily="34" charset="0"/>
              </a:rPr>
              <a:t>; J. </a:t>
            </a:r>
            <a:r>
              <a:rPr lang="es-ES" sz="600" dirty="0" err="1">
                <a:solidFill>
                  <a:schemeClr val="tx1"/>
                </a:solidFill>
                <a:latin typeface="MetaBook-Roman" panose="020B0502040000020004" pitchFamily="34" charset="0"/>
                <a:ea typeface="Verdana" pitchFamily="34" charset="0"/>
                <a:cs typeface="Verdana" pitchFamily="34" charset="0"/>
              </a:rPr>
              <a:t>DePasquale</a:t>
            </a:r>
            <a:r>
              <a:rPr lang="es-ES" sz="600" dirty="0">
                <a:solidFill>
                  <a:schemeClr val="tx1"/>
                </a:solidFill>
                <a:latin typeface="MetaBook-Roman" panose="020B0502040000020004" pitchFamily="34" charset="0"/>
                <a:ea typeface="Verdana" pitchFamily="34" charset="0"/>
                <a:cs typeface="Verdana" pitchFamily="34" charset="0"/>
              </a:rPr>
              <a:t>, A. </a:t>
            </a:r>
            <a:r>
              <a:rPr lang="es-ES" sz="600" dirty="0" err="1">
                <a:solidFill>
                  <a:schemeClr val="tx1"/>
                </a:solidFill>
                <a:latin typeface="MetaBook-Roman" panose="020B0502040000020004" pitchFamily="34" charset="0"/>
                <a:ea typeface="Verdana" pitchFamily="34" charset="0"/>
                <a:cs typeface="Verdana" pitchFamily="34" charset="0"/>
              </a:rPr>
              <a:t>Koekemoer</a:t>
            </a:r>
            <a:r>
              <a:rPr lang="es-ES" sz="600" dirty="0">
                <a:solidFill>
                  <a:schemeClr val="tx1"/>
                </a:solidFill>
                <a:latin typeface="MetaBook-Roman" panose="020B0502040000020004" pitchFamily="34" charset="0"/>
                <a:ea typeface="Verdana" pitchFamily="34" charset="0"/>
                <a:cs typeface="Verdana" pitchFamily="34" charset="0"/>
              </a:rPr>
              <a:t>, A. Pagan (</a:t>
            </a:r>
            <a:r>
              <a:rPr lang="es-ES" sz="600" dirty="0" err="1">
                <a:solidFill>
                  <a:schemeClr val="tx1"/>
                </a:solidFill>
                <a:latin typeface="MetaBook-Roman" panose="020B0502040000020004" pitchFamily="34" charset="0"/>
                <a:ea typeface="Verdana" pitchFamily="34" charset="0"/>
                <a:cs typeface="Verdana" pitchFamily="34" charset="0"/>
              </a:rPr>
              <a:t>STScI</a:t>
            </a:r>
            <a:r>
              <a:rPr lang="es-ES" sz="600" dirty="0">
                <a:solidFill>
                  <a:schemeClr val="tx1"/>
                </a:solidFill>
                <a:latin typeface="MetaBook-Roman" panose="020B0502040000020004" pitchFamily="34" charset="0"/>
                <a:ea typeface="Verdana" pitchFamily="34" charset="0"/>
                <a:cs typeface="Verdana" pitchFamily="34" charset="0"/>
              </a:rPr>
              <a:t>).</a:t>
            </a:r>
            <a:endParaRPr lang="en-GB" sz="600" dirty="0">
              <a:solidFill>
                <a:schemeClr val="tx1"/>
              </a:solidFill>
              <a:latin typeface="MetaBook-Roman" panose="020B0502040000020004" pitchFamily="34" charset="0"/>
              <a:ea typeface="Verdana" pitchFamily="34" charset="0"/>
              <a:cs typeface="Verdana" pitchFamily="34" charset="0"/>
            </a:endParaRPr>
          </a:p>
        </p:txBody>
      </p:sp>
      <p:pic>
        <p:nvPicPr>
          <p:cNvPr id="9" name="Picture 8" descr="An image of the Sun, taken using ultraviolet and x-rays. There are three very bright glowing spots on the Sun. ">
            <a:extLst>
              <a:ext uri="{FF2B5EF4-FFF2-40B4-BE49-F238E27FC236}">
                <a16:creationId xmlns:a16="http://schemas.microsoft.com/office/drawing/2014/main" id="{CDF87C41-D065-BF6A-F6B4-92C4F4B6EA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3615" y="1672551"/>
            <a:ext cx="2208467" cy="1656350"/>
          </a:xfrm>
          <a:prstGeom prst="rect">
            <a:avLst/>
          </a:prstGeom>
        </p:spPr>
      </p:pic>
      <p:pic>
        <p:nvPicPr>
          <p:cNvPr id="4" name="Picture 2" descr="An infrared image of Jupiter showcasing its aurorae, hazes and rings (James Webb Space Telescope NIRCam widefield view)">
            <a:extLst>
              <a:ext uri="{FF2B5EF4-FFF2-40B4-BE49-F238E27FC236}">
                <a16:creationId xmlns:a16="http://schemas.microsoft.com/office/drawing/2014/main" id="{776736B8-562D-16D9-3DD3-7858B2D3E25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720" b="34931"/>
          <a:stretch/>
        </p:blipFill>
        <p:spPr bwMode="auto">
          <a:xfrm>
            <a:off x="3806808" y="1672551"/>
            <a:ext cx="2596805" cy="20421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The picture shows the Andromeda Galaxy, M31, as seen by NASA's GALEX&#10;spacecraft in ultraviolet light.  &#10;">
            <a:extLst>
              <a:ext uri="{FF2B5EF4-FFF2-40B4-BE49-F238E27FC236}">
                <a16:creationId xmlns:a16="http://schemas.microsoft.com/office/drawing/2014/main" id="{B23171C6-D3EB-4A20-7AC0-9E611F3B8E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7849" y="3374121"/>
            <a:ext cx="2208467" cy="1656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383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2BC06-B1BC-1C5D-A568-33D530E73354}"/>
              </a:ext>
            </a:extLst>
          </p:cNvPr>
          <p:cNvSpPr>
            <a:spLocks noGrp="1"/>
          </p:cNvSpPr>
          <p:nvPr>
            <p:ph type="title"/>
          </p:nvPr>
        </p:nvSpPr>
        <p:spPr>
          <a:xfrm>
            <a:off x="628650" y="375047"/>
            <a:ext cx="6347503" cy="994172"/>
          </a:xfrm>
        </p:spPr>
        <p:txBody>
          <a:bodyPr>
            <a:normAutofit/>
          </a:bodyPr>
          <a:lstStyle/>
          <a:p>
            <a:r>
              <a:rPr lang="en-GB" sz="2500" dirty="0"/>
              <a:t>James Webb Space Telescope (JWST)</a:t>
            </a:r>
          </a:p>
        </p:txBody>
      </p:sp>
      <p:sp>
        <p:nvSpPr>
          <p:cNvPr id="3" name="Content Placeholder 2">
            <a:extLst>
              <a:ext uri="{FF2B5EF4-FFF2-40B4-BE49-F238E27FC236}">
                <a16:creationId xmlns:a16="http://schemas.microsoft.com/office/drawing/2014/main" id="{35C7A2F9-BFA3-764D-3AF1-FAF5396041F2}"/>
              </a:ext>
            </a:extLst>
          </p:cNvPr>
          <p:cNvSpPr>
            <a:spLocks noGrp="1"/>
          </p:cNvSpPr>
          <p:nvPr>
            <p:ph idx="1"/>
          </p:nvPr>
        </p:nvSpPr>
        <p:spPr>
          <a:xfrm>
            <a:off x="628650" y="1504949"/>
            <a:ext cx="3316626" cy="3263504"/>
          </a:xfrm>
        </p:spPr>
        <p:txBody>
          <a:bodyPr>
            <a:normAutofit/>
          </a:bodyPr>
          <a:lstStyle/>
          <a:p>
            <a:pPr>
              <a:lnSpc>
                <a:spcPct val="110000"/>
              </a:lnSpc>
            </a:pPr>
            <a:r>
              <a:rPr lang="en-GB" sz="1500" dirty="0"/>
              <a:t>1 million miles from the Earth.</a:t>
            </a:r>
          </a:p>
          <a:p>
            <a:pPr>
              <a:lnSpc>
                <a:spcPct val="110000"/>
              </a:lnSpc>
            </a:pPr>
            <a:r>
              <a:rPr lang="en-GB" sz="1500" dirty="0"/>
              <a:t>The sun shield (what looks like layers of tin foil) is the size of a tennis court.</a:t>
            </a:r>
          </a:p>
          <a:p>
            <a:pPr>
              <a:lnSpc>
                <a:spcPct val="110000"/>
              </a:lnSpc>
            </a:pPr>
            <a:r>
              <a:rPr lang="en-GB" sz="1500" dirty="0"/>
              <a:t>It studies the formation of stars, galaxies, planets and the evolution of our solar system. </a:t>
            </a:r>
          </a:p>
          <a:p>
            <a:pPr>
              <a:lnSpc>
                <a:spcPct val="110000"/>
              </a:lnSpc>
            </a:pPr>
            <a:r>
              <a:rPr lang="en-GB" sz="1500" dirty="0"/>
              <a:t>Images using infrared light. </a:t>
            </a:r>
          </a:p>
        </p:txBody>
      </p:sp>
      <p:sp>
        <p:nvSpPr>
          <p:cNvPr id="4" name="Subtitle 2">
            <a:extLst>
              <a:ext uri="{FF2B5EF4-FFF2-40B4-BE49-F238E27FC236}">
                <a16:creationId xmlns:a16="http://schemas.microsoft.com/office/drawing/2014/main" id="{34B882D8-565E-0EA8-F0BE-41A713AC5B65}"/>
              </a:ext>
            </a:extLst>
          </p:cNvPr>
          <p:cNvSpPr txBox="1">
            <a:spLocks/>
          </p:cNvSpPr>
          <p:nvPr/>
        </p:nvSpPr>
        <p:spPr>
          <a:xfrm>
            <a:off x="4975623" y="4153294"/>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Hubble Space Telescope / ESA via Wikimedia Commons</a:t>
            </a:r>
          </a:p>
        </p:txBody>
      </p:sp>
      <p:pic>
        <p:nvPicPr>
          <p:cNvPr id="5" name="Picture 4" descr="A cartoon image of the James Webb Space Telescope in space with stars in the background.&#10;&#10;">
            <a:extLst>
              <a:ext uri="{FF2B5EF4-FFF2-40B4-BE49-F238E27FC236}">
                <a16:creationId xmlns:a16="http://schemas.microsoft.com/office/drawing/2014/main" id="{1F8859B8-1797-B3D8-5603-36D2EF3407A9}"/>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137115" y="1369219"/>
            <a:ext cx="2767119" cy="2767119"/>
          </a:xfrm>
          <a:prstGeom prst="rect">
            <a:avLst/>
          </a:prstGeom>
        </p:spPr>
      </p:pic>
    </p:spTree>
    <p:extLst>
      <p:ext uri="{BB962C8B-B14F-4D97-AF65-F5344CB8AC3E}">
        <p14:creationId xmlns:p14="http://schemas.microsoft.com/office/powerpoint/2010/main" val="932517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DEEE9-1C0F-4833-D179-A3DB6920A6E7}"/>
              </a:ext>
            </a:extLst>
          </p:cNvPr>
          <p:cNvSpPr>
            <a:spLocks noGrp="1"/>
          </p:cNvSpPr>
          <p:nvPr>
            <p:ph type="title"/>
          </p:nvPr>
        </p:nvSpPr>
        <p:spPr>
          <a:xfrm>
            <a:off x="628650" y="273844"/>
            <a:ext cx="6303929" cy="994172"/>
          </a:xfrm>
        </p:spPr>
        <p:txBody>
          <a:bodyPr>
            <a:normAutofit/>
          </a:bodyPr>
          <a:lstStyle/>
          <a:p>
            <a:r>
              <a:rPr lang="en-GB" sz="2500" dirty="0"/>
              <a:t>JWST’s images</a:t>
            </a:r>
          </a:p>
        </p:txBody>
      </p:sp>
      <p:pic>
        <p:nvPicPr>
          <p:cNvPr id="4" name="Picture 6" descr="This image is of the Carina Nebula. The image is divided horizontally by an undulating line between a cloudscape forming a nebula along the bottom portion and a comparatively clear upper portion. Speckled across both portions is a starfield, showing innumerable stars of many sizes. The smallest of these are small, distant, and faint points of light. The largest of these appear larger, closer, brighter, and more fully resolved with 8-point diffraction spikes. The upper portion of the image is blueish, and has wispy translucent cloud-like streaks rising from the nebula below. The orangish cloudy formation in the bottom half varies in density and ranges from translucent to opaque. The stars vary in color, the majority of which have a blue or orange hue. The cloud-like structure of the nebula contains ridges, peaks, and valleys – an appearance very similar to a mountain range. Three long diffraction spikes from the top right edge of the image suggest the presence of a large star just out of view.">
            <a:extLst>
              <a:ext uri="{FF2B5EF4-FFF2-40B4-BE49-F238E27FC236}">
                <a16:creationId xmlns:a16="http://schemas.microsoft.com/office/drawing/2014/main" id="{A4A592BF-D4D8-EAD6-9C40-582E1B6A74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374" y="1097280"/>
            <a:ext cx="3105231" cy="1798203"/>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4F4F96CA-DC2F-D216-A398-E38D318DC729}"/>
              </a:ext>
            </a:extLst>
          </p:cNvPr>
          <p:cNvSpPr txBox="1">
            <a:spLocks/>
          </p:cNvSpPr>
          <p:nvPr/>
        </p:nvSpPr>
        <p:spPr>
          <a:xfrm>
            <a:off x="419880" y="2936900"/>
            <a:ext cx="1042814" cy="184771"/>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NASA, ESA, CSA, and </a:t>
            </a:r>
            <a:r>
              <a:rPr lang="es-ES" sz="600" dirty="0" err="1">
                <a:solidFill>
                  <a:schemeClr val="tx1"/>
                </a:solidFill>
                <a:latin typeface="MetaBook-Roman" panose="020B0502040000020004" pitchFamily="34" charset="0"/>
                <a:ea typeface="Verdana" pitchFamily="34" charset="0"/>
                <a:cs typeface="Verdana" pitchFamily="34" charset="0"/>
              </a:rPr>
              <a:t>STScI</a:t>
            </a:r>
            <a:r>
              <a:rPr lang="es-ES" sz="600" dirty="0">
                <a:solidFill>
                  <a:schemeClr val="tx1"/>
                </a:solidFill>
                <a:latin typeface="MetaBook-Roman" panose="020B0502040000020004" pitchFamily="34" charset="0"/>
                <a:ea typeface="Verdana" pitchFamily="34" charset="0"/>
                <a:cs typeface="Verdana" pitchFamily="34" charset="0"/>
              </a:rPr>
              <a:t> </a:t>
            </a:r>
            <a:r>
              <a:rPr lang="en-GB" sz="600" dirty="0">
                <a:solidFill>
                  <a:schemeClr val="tx1"/>
                </a:solidFill>
                <a:latin typeface="MetaBook-Roman" panose="020B0502040000020004" pitchFamily="34" charset="0"/>
                <a:ea typeface="Verdana" pitchFamily="34" charset="0"/>
                <a:cs typeface="Verdana" pitchFamily="34" charset="0"/>
              </a:rPr>
              <a:t>via Flickr</a:t>
            </a:r>
          </a:p>
        </p:txBody>
      </p:sp>
      <p:pic>
        <p:nvPicPr>
          <p:cNvPr id="1026" name="Picture 2" descr="This image shows the top section of the Horsehead Nebula, an image taken by the James Webb Space Telescope">
            <a:extLst>
              <a:ext uri="{FF2B5EF4-FFF2-40B4-BE49-F238E27FC236}">
                <a16:creationId xmlns:a16="http://schemas.microsoft.com/office/drawing/2014/main" id="{DEA2CB48-B1A3-0CFC-D2E0-7B3A448D77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828" y="1082914"/>
            <a:ext cx="2865781" cy="2886270"/>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E4E18324-423D-7F37-9DFF-F497DDE6A6B1}"/>
              </a:ext>
            </a:extLst>
          </p:cNvPr>
          <p:cNvSpPr txBox="1">
            <a:spLocks/>
          </p:cNvSpPr>
          <p:nvPr/>
        </p:nvSpPr>
        <p:spPr>
          <a:xfrm>
            <a:off x="3602647" y="3985586"/>
            <a:ext cx="2869962" cy="75000"/>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ESA/</a:t>
            </a:r>
            <a:r>
              <a:rPr lang="es-ES" sz="600" dirty="0" err="1">
                <a:solidFill>
                  <a:schemeClr val="tx1"/>
                </a:solidFill>
                <a:latin typeface="MetaBook-Roman" panose="020B0502040000020004" pitchFamily="34" charset="0"/>
                <a:ea typeface="Verdana" pitchFamily="34" charset="0"/>
                <a:cs typeface="Verdana" pitchFamily="34" charset="0"/>
              </a:rPr>
              <a:t>Webb</a:t>
            </a:r>
            <a:r>
              <a:rPr lang="es-ES" sz="600" dirty="0">
                <a:solidFill>
                  <a:schemeClr val="tx1"/>
                </a:solidFill>
                <a:latin typeface="MetaBook-Roman" panose="020B0502040000020004" pitchFamily="34" charset="0"/>
                <a:ea typeface="Verdana" pitchFamily="34" charset="0"/>
                <a:cs typeface="Verdana" pitchFamily="34" charset="0"/>
              </a:rPr>
              <a:t>, NASA, CSA, K. </a:t>
            </a:r>
            <a:r>
              <a:rPr lang="es-ES" sz="600" dirty="0" err="1">
                <a:solidFill>
                  <a:schemeClr val="tx1"/>
                </a:solidFill>
                <a:latin typeface="MetaBook-Roman" panose="020B0502040000020004" pitchFamily="34" charset="0"/>
                <a:ea typeface="Verdana" pitchFamily="34" charset="0"/>
                <a:cs typeface="Verdana" pitchFamily="34" charset="0"/>
              </a:rPr>
              <a:t>Misselt</a:t>
            </a:r>
            <a:r>
              <a:rPr lang="es-ES" sz="600" dirty="0">
                <a:solidFill>
                  <a:schemeClr val="tx1"/>
                </a:solidFill>
                <a:latin typeface="MetaBook-Roman" panose="020B0502040000020004" pitchFamily="34" charset="0"/>
                <a:ea typeface="Verdana" pitchFamily="34" charset="0"/>
                <a:cs typeface="Verdana" pitchFamily="34" charset="0"/>
              </a:rPr>
              <a:t> (</a:t>
            </a:r>
            <a:r>
              <a:rPr lang="es-ES" sz="600" dirty="0" err="1">
                <a:solidFill>
                  <a:schemeClr val="tx1"/>
                </a:solidFill>
                <a:latin typeface="MetaBook-Roman" panose="020B0502040000020004" pitchFamily="34" charset="0"/>
                <a:ea typeface="Verdana" pitchFamily="34" charset="0"/>
                <a:cs typeface="Verdana" pitchFamily="34" charset="0"/>
              </a:rPr>
              <a:t>University</a:t>
            </a:r>
            <a:r>
              <a:rPr lang="es-ES" sz="600" dirty="0">
                <a:solidFill>
                  <a:schemeClr val="tx1"/>
                </a:solidFill>
                <a:latin typeface="MetaBook-Roman" panose="020B0502040000020004" pitchFamily="34" charset="0"/>
                <a:ea typeface="Verdana" pitchFamily="34" charset="0"/>
                <a:cs typeface="Verdana" pitchFamily="34" charset="0"/>
              </a:rPr>
              <a:t> </a:t>
            </a:r>
            <a:r>
              <a:rPr lang="es-ES" sz="600" dirty="0" err="1">
                <a:solidFill>
                  <a:schemeClr val="tx1"/>
                </a:solidFill>
                <a:latin typeface="MetaBook-Roman" panose="020B0502040000020004" pitchFamily="34" charset="0"/>
                <a:ea typeface="Verdana" pitchFamily="34" charset="0"/>
                <a:cs typeface="Verdana" pitchFamily="34" charset="0"/>
              </a:rPr>
              <a:t>of</a:t>
            </a:r>
            <a:r>
              <a:rPr lang="es-ES" sz="600" dirty="0">
                <a:solidFill>
                  <a:schemeClr val="tx1"/>
                </a:solidFill>
                <a:latin typeface="MetaBook-Roman" panose="020B0502040000020004" pitchFamily="34" charset="0"/>
                <a:ea typeface="Verdana" pitchFamily="34" charset="0"/>
                <a:cs typeface="Verdana" pitchFamily="34" charset="0"/>
              </a:rPr>
              <a:t> Arizona) and A. </a:t>
            </a:r>
            <a:r>
              <a:rPr lang="es-ES" sz="600" dirty="0" err="1">
                <a:solidFill>
                  <a:schemeClr val="tx1"/>
                </a:solidFill>
                <a:latin typeface="MetaBook-Roman" panose="020B0502040000020004" pitchFamily="34" charset="0"/>
                <a:ea typeface="Verdana" pitchFamily="34" charset="0"/>
                <a:cs typeface="Verdana" pitchFamily="34" charset="0"/>
              </a:rPr>
              <a:t>Abergel</a:t>
            </a:r>
            <a:r>
              <a:rPr lang="es-ES" sz="600" dirty="0">
                <a:solidFill>
                  <a:schemeClr val="tx1"/>
                </a:solidFill>
                <a:latin typeface="MetaBook-Roman" panose="020B0502040000020004" pitchFamily="34" charset="0"/>
                <a:ea typeface="Verdana" pitchFamily="34" charset="0"/>
                <a:cs typeface="Verdana" pitchFamily="34" charset="0"/>
              </a:rPr>
              <a:t> (IAS/</a:t>
            </a:r>
            <a:r>
              <a:rPr lang="es-ES" sz="600" dirty="0" err="1">
                <a:solidFill>
                  <a:schemeClr val="tx1"/>
                </a:solidFill>
                <a:latin typeface="MetaBook-Roman" panose="020B0502040000020004" pitchFamily="34" charset="0"/>
                <a:ea typeface="Verdana" pitchFamily="34" charset="0"/>
                <a:cs typeface="Verdana" pitchFamily="34" charset="0"/>
              </a:rPr>
              <a:t>University</a:t>
            </a:r>
            <a:r>
              <a:rPr lang="es-ES" sz="600" dirty="0">
                <a:solidFill>
                  <a:schemeClr val="tx1"/>
                </a:solidFill>
                <a:latin typeface="MetaBook-Roman" panose="020B0502040000020004" pitchFamily="34" charset="0"/>
                <a:ea typeface="Verdana" pitchFamily="34" charset="0"/>
                <a:cs typeface="Verdana" pitchFamily="34" charset="0"/>
              </a:rPr>
              <a:t> Paris-</a:t>
            </a:r>
            <a:r>
              <a:rPr lang="es-ES" sz="600" dirty="0" err="1">
                <a:solidFill>
                  <a:schemeClr val="tx1"/>
                </a:solidFill>
                <a:latin typeface="MetaBook-Roman" panose="020B0502040000020004" pitchFamily="34" charset="0"/>
                <a:ea typeface="Verdana" pitchFamily="34" charset="0"/>
                <a:cs typeface="Verdana" pitchFamily="34" charset="0"/>
              </a:rPr>
              <a:t>Saclay</a:t>
            </a:r>
            <a:r>
              <a:rPr lang="es-ES" sz="600" dirty="0">
                <a:solidFill>
                  <a:schemeClr val="tx1"/>
                </a:solidFill>
                <a:latin typeface="MetaBook-Roman" panose="020B0502040000020004" pitchFamily="34" charset="0"/>
                <a:ea typeface="Verdana" pitchFamily="34" charset="0"/>
                <a:cs typeface="Verdana" pitchFamily="34" charset="0"/>
              </a:rPr>
              <a:t>, CNRS</a:t>
            </a:r>
            <a:endParaRPr lang="en-GB" sz="600" dirty="0">
              <a:solidFill>
                <a:schemeClr val="tx1"/>
              </a:solidFill>
              <a:latin typeface="MetaBook-Roman" panose="020B0502040000020004" pitchFamily="34" charset="0"/>
              <a:ea typeface="Verdana" pitchFamily="34" charset="0"/>
              <a:cs typeface="Verdana" pitchFamily="34" charset="0"/>
            </a:endParaRPr>
          </a:p>
        </p:txBody>
      </p:sp>
      <p:pic>
        <p:nvPicPr>
          <p:cNvPr id="1028" name="Picture 4" descr="This image shows a section of the Eagle Nebula, showing clouds of gas and dust that form a shape like a reaching hand, affectionately called the Pillars of Creation.">
            <a:extLst>
              <a:ext uri="{FF2B5EF4-FFF2-40B4-BE49-F238E27FC236}">
                <a16:creationId xmlns:a16="http://schemas.microsoft.com/office/drawing/2014/main" id="{CC77175B-01F0-1910-7A3F-2AE144DE82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3520" y="2936900"/>
            <a:ext cx="2108085" cy="2108085"/>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FAD2F821-57CB-F52B-0988-5D94DE543D34}"/>
              </a:ext>
            </a:extLst>
          </p:cNvPr>
          <p:cNvSpPr txBox="1">
            <a:spLocks/>
          </p:cNvSpPr>
          <p:nvPr/>
        </p:nvSpPr>
        <p:spPr>
          <a:xfrm>
            <a:off x="3601605" y="4848153"/>
            <a:ext cx="3003319" cy="15530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s-ES" sz="600" dirty="0">
                <a:solidFill>
                  <a:schemeClr val="tx1"/>
                </a:solidFill>
                <a:latin typeface="MetaBook-Roman" panose="020B0502040000020004" pitchFamily="34" charset="0"/>
                <a:ea typeface="Verdana" pitchFamily="34" charset="0"/>
                <a:cs typeface="Verdana" pitchFamily="34" charset="0"/>
              </a:rPr>
              <a:t>NASA, ESA, CSA, </a:t>
            </a:r>
            <a:r>
              <a:rPr lang="es-ES" sz="600" dirty="0" err="1">
                <a:solidFill>
                  <a:schemeClr val="tx1"/>
                </a:solidFill>
                <a:latin typeface="MetaBook-Roman" panose="020B0502040000020004" pitchFamily="34" charset="0"/>
                <a:ea typeface="Verdana" pitchFamily="34" charset="0"/>
                <a:cs typeface="Verdana" pitchFamily="34" charset="0"/>
              </a:rPr>
              <a:t>STScI</a:t>
            </a:r>
            <a:r>
              <a:rPr lang="es-ES" sz="600" dirty="0">
                <a:solidFill>
                  <a:schemeClr val="tx1"/>
                </a:solidFill>
                <a:latin typeface="MetaBook-Roman" panose="020B0502040000020004" pitchFamily="34" charset="0"/>
                <a:ea typeface="Verdana" pitchFamily="34" charset="0"/>
                <a:cs typeface="Verdana" pitchFamily="34" charset="0"/>
              </a:rPr>
              <a:t>; J. </a:t>
            </a:r>
            <a:r>
              <a:rPr lang="es-ES" sz="600" dirty="0" err="1">
                <a:solidFill>
                  <a:schemeClr val="tx1"/>
                </a:solidFill>
                <a:latin typeface="MetaBook-Roman" panose="020B0502040000020004" pitchFamily="34" charset="0"/>
                <a:ea typeface="Verdana" pitchFamily="34" charset="0"/>
                <a:cs typeface="Verdana" pitchFamily="34" charset="0"/>
              </a:rPr>
              <a:t>DePasquale</a:t>
            </a:r>
            <a:r>
              <a:rPr lang="es-ES" sz="600" dirty="0">
                <a:solidFill>
                  <a:schemeClr val="tx1"/>
                </a:solidFill>
                <a:latin typeface="MetaBook-Roman" panose="020B0502040000020004" pitchFamily="34" charset="0"/>
                <a:ea typeface="Verdana" pitchFamily="34" charset="0"/>
                <a:cs typeface="Verdana" pitchFamily="34" charset="0"/>
              </a:rPr>
              <a:t>, A. </a:t>
            </a:r>
            <a:r>
              <a:rPr lang="es-ES" sz="600" dirty="0" err="1">
                <a:solidFill>
                  <a:schemeClr val="tx1"/>
                </a:solidFill>
                <a:latin typeface="MetaBook-Roman" panose="020B0502040000020004" pitchFamily="34" charset="0"/>
                <a:ea typeface="Verdana" pitchFamily="34" charset="0"/>
                <a:cs typeface="Verdana" pitchFamily="34" charset="0"/>
              </a:rPr>
              <a:t>Koekemoer</a:t>
            </a:r>
            <a:r>
              <a:rPr lang="es-ES" sz="600" dirty="0">
                <a:solidFill>
                  <a:schemeClr val="tx1"/>
                </a:solidFill>
                <a:latin typeface="MetaBook-Roman" panose="020B0502040000020004" pitchFamily="34" charset="0"/>
                <a:ea typeface="Verdana" pitchFamily="34" charset="0"/>
                <a:cs typeface="Verdana" pitchFamily="34" charset="0"/>
              </a:rPr>
              <a:t>, A. Pagan (</a:t>
            </a:r>
            <a:r>
              <a:rPr lang="es-ES" sz="600" dirty="0" err="1">
                <a:solidFill>
                  <a:schemeClr val="tx1"/>
                </a:solidFill>
                <a:latin typeface="MetaBook-Roman" panose="020B0502040000020004" pitchFamily="34" charset="0"/>
                <a:ea typeface="Verdana" pitchFamily="34" charset="0"/>
                <a:cs typeface="Verdana" pitchFamily="34" charset="0"/>
              </a:rPr>
              <a:t>STScI</a:t>
            </a:r>
            <a:r>
              <a:rPr lang="es-ES" sz="600" dirty="0">
                <a:solidFill>
                  <a:schemeClr val="tx1"/>
                </a:solidFill>
                <a:latin typeface="MetaBook-Roman" panose="020B0502040000020004" pitchFamily="34" charset="0"/>
                <a:ea typeface="Verdana" pitchFamily="34" charset="0"/>
                <a:cs typeface="Verdana" pitchFamily="34" charset="0"/>
              </a:rPr>
              <a:t>).</a:t>
            </a:r>
            <a:endParaRPr lang="en-GB" sz="600" dirty="0">
              <a:solidFill>
                <a:schemeClr val="tx1"/>
              </a:solidFill>
              <a:latin typeface="MetaBook-Roman" panose="020B0502040000020004" pitchFamily="34" charset="0"/>
              <a:ea typeface="Verdana" pitchFamily="34" charset="0"/>
              <a:cs typeface="Verdana" pitchFamily="34" charset="0"/>
            </a:endParaRPr>
          </a:p>
        </p:txBody>
      </p:sp>
    </p:spTree>
    <p:extLst>
      <p:ext uri="{BB962C8B-B14F-4D97-AF65-F5344CB8AC3E}">
        <p14:creationId xmlns:p14="http://schemas.microsoft.com/office/powerpoint/2010/main" val="2102346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B99FE-59FA-49D0-0062-FB4BE5A7BDB1}"/>
              </a:ext>
            </a:extLst>
          </p:cNvPr>
          <p:cNvSpPr>
            <a:spLocks noGrp="1"/>
          </p:cNvSpPr>
          <p:nvPr>
            <p:ph type="title"/>
          </p:nvPr>
        </p:nvSpPr>
        <p:spPr>
          <a:xfrm>
            <a:off x="628650" y="273844"/>
            <a:ext cx="6212417" cy="994172"/>
          </a:xfrm>
        </p:spPr>
        <p:txBody>
          <a:bodyPr>
            <a:normAutofit/>
          </a:bodyPr>
          <a:lstStyle/>
          <a:p>
            <a:r>
              <a:rPr lang="en-GB" sz="2500" dirty="0"/>
              <a:t>How do we create an image?</a:t>
            </a:r>
          </a:p>
        </p:txBody>
      </p:sp>
      <p:sp>
        <p:nvSpPr>
          <p:cNvPr id="3" name="Content Placeholder 2">
            <a:extLst>
              <a:ext uri="{FF2B5EF4-FFF2-40B4-BE49-F238E27FC236}">
                <a16:creationId xmlns:a16="http://schemas.microsoft.com/office/drawing/2014/main" id="{190D5642-FC44-7DD1-C84B-5DA52636B82B}"/>
              </a:ext>
            </a:extLst>
          </p:cNvPr>
          <p:cNvSpPr>
            <a:spLocks noGrp="1"/>
          </p:cNvSpPr>
          <p:nvPr>
            <p:ph idx="1"/>
          </p:nvPr>
        </p:nvSpPr>
        <p:spPr>
          <a:xfrm>
            <a:off x="496570" y="1359059"/>
            <a:ext cx="3943350" cy="3263504"/>
          </a:xfrm>
        </p:spPr>
        <p:txBody>
          <a:bodyPr>
            <a:normAutofit/>
          </a:bodyPr>
          <a:lstStyle/>
          <a:p>
            <a:pPr marL="0" indent="0">
              <a:buNone/>
            </a:pPr>
            <a:r>
              <a:rPr lang="en-GB" sz="1500" dirty="0"/>
              <a:t>Imaging equipment, like cameras, have </a:t>
            </a:r>
            <a:r>
              <a:rPr lang="en-GB" sz="1500" b="1" dirty="0"/>
              <a:t>detectors</a:t>
            </a:r>
            <a:r>
              <a:rPr lang="en-GB" sz="1500" dirty="0"/>
              <a:t> that detect specific types of light.</a:t>
            </a:r>
          </a:p>
          <a:p>
            <a:pPr marL="0" indent="0">
              <a:buNone/>
            </a:pPr>
            <a:endParaRPr lang="en-GB" sz="1500" dirty="0"/>
          </a:p>
          <a:p>
            <a:pPr marL="0" indent="0">
              <a:buNone/>
            </a:pPr>
            <a:r>
              <a:rPr lang="en-GB" sz="1500" dirty="0"/>
              <a:t>When light hits a detector, it releases a particle called an </a:t>
            </a:r>
            <a:r>
              <a:rPr lang="en-GB" sz="1500" b="1" dirty="0"/>
              <a:t>electron</a:t>
            </a:r>
            <a:r>
              <a:rPr lang="en-GB" sz="1500" dirty="0"/>
              <a:t>. </a:t>
            </a:r>
          </a:p>
          <a:p>
            <a:pPr marL="0" indent="0">
              <a:buNone/>
            </a:pPr>
            <a:endParaRPr lang="en-GB" sz="1500" dirty="0"/>
          </a:p>
          <a:p>
            <a:pPr marL="0" indent="0">
              <a:buNone/>
            </a:pPr>
            <a:r>
              <a:rPr lang="en-GB" sz="1500" dirty="0"/>
              <a:t>The more light that hits the detector, the more electrons are released.</a:t>
            </a:r>
          </a:p>
          <a:p>
            <a:pPr marL="0" indent="0">
              <a:buNone/>
            </a:pPr>
            <a:endParaRPr lang="en-GB" sz="1500" dirty="0"/>
          </a:p>
          <a:p>
            <a:pPr marL="0" indent="0">
              <a:buNone/>
            </a:pPr>
            <a:r>
              <a:rPr lang="en-GB" sz="1500" dirty="0"/>
              <a:t>The electron is stored in a specific place in the detector, called a </a:t>
            </a:r>
            <a:r>
              <a:rPr lang="en-GB" sz="1500" b="1" dirty="0"/>
              <a:t>pixel</a:t>
            </a:r>
            <a:r>
              <a:rPr lang="en-GB" sz="1500" dirty="0"/>
              <a:t>. </a:t>
            </a:r>
          </a:p>
          <a:p>
            <a:pPr marL="0" indent="0">
              <a:buNone/>
            </a:pPr>
            <a:endParaRPr lang="en-GB" sz="1500" dirty="0"/>
          </a:p>
        </p:txBody>
      </p:sp>
      <p:sp>
        <p:nvSpPr>
          <p:cNvPr id="47" name="TextBox 46">
            <a:extLst>
              <a:ext uri="{FF2B5EF4-FFF2-40B4-BE49-F238E27FC236}">
                <a16:creationId xmlns:a16="http://schemas.microsoft.com/office/drawing/2014/main" id="{5299C3F5-D914-0A0F-25FB-0EFF7252437A}"/>
              </a:ext>
            </a:extLst>
          </p:cNvPr>
          <p:cNvSpPr txBox="1"/>
          <p:nvPr/>
        </p:nvSpPr>
        <p:spPr>
          <a:xfrm>
            <a:off x="6992063" y="2482669"/>
            <a:ext cx="1344422" cy="369332"/>
          </a:xfrm>
          <a:prstGeom prst="rect">
            <a:avLst/>
          </a:prstGeom>
          <a:noFill/>
        </p:spPr>
        <p:txBody>
          <a:bodyPr wrap="square" rtlCol="0">
            <a:spAutoFit/>
          </a:bodyPr>
          <a:lstStyle/>
          <a:p>
            <a:r>
              <a:rPr lang="en-GB" dirty="0"/>
              <a:t>Detector </a:t>
            </a:r>
          </a:p>
        </p:txBody>
      </p:sp>
      <p:grpSp>
        <p:nvGrpSpPr>
          <p:cNvPr id="48" name="Group 47">
            <a:extLst>
              <a:ext uri="{FF2B5EF4-FFF2-40B4-BE49-F238E27FC236}">
                <a16:creationId xmlns:a16="http://schemas.microsoft.com/office/drawing/2014/main" id="{6881C250-2515-306F-46CF-A7B81BF21DE6}"/>
              </a:ext>
            </a:extLst>
          </p:cNvPr>
          <p:cNvGrpSpPr/>
          <p:nvPr/>
        </p:nvGrpSpPr>
        <p:grpSpPr>
          <a:xfrm rot="1967199">
            <a:off x="6018813" y="1321502"/>
            <a:ext cx="643255" cy="871855"/>
            <a:chOff x="0" y="0"/>
            <a:chExt cx="643344" cy="872029"/>
          </a:xfrm>
        </p:grpSpPr>
        <p:grpSp>
          <p:nvGrpSpPr>
            <p:cNvPr id="69" name="Group 68">
              <a:extLst>
                <a:ext uri="{FF2B5EF4-FFF2-40B4-BE49-F238E27FC236}">
                  <a16:creationId xmlns:a16="http://schemas.microsoft.com/office/drawing/2014/main" id="{0DCF8005-2291-93F8-A84F-C29188FD4C71}"/>
                </a:ext>
              </a:extLst>
            </p:cNvPr>
            <p:cNvGrpSpPr/>
            <p:nvPr/>
          </p:nvGrpSpPr>
          <p:grpSpPr>
            <a:xfrm>
              <a:off x="0" y="0"/>
              <a:ext cx="627381" cy="833334"/>
              <a:chOff x="0" y="0"/>
              <a:chExt cx="1135993" cy="1822096"/>
            </a:xfrm>
          </p:grpSpPr>
          <p:grpSp>
            <p:nvGrpSpPr>
              <p:cNvPr id="72" name="Group 71">
                <a:extLst>
                  <a:ext uri="{FF2B5EF4-FFF2-40B4-BE49-F238E27FC236}">
                    <a16:creationId xmlns:a16="http://schemas.microsoft.com/office/drawing/2014/main" id="{F7816891-C26B-26EB-E5C5-9C8AC51DA806}"/>
                  </a:ext>
                </a:extLst>
              </p:cNvPr>
              <p:cNvGrpSpPr/>
              <p:nvPr/>
            </p:nvGrpSpPr>
            <p:grpSpPr>
              <a:xfrm>
                <a:off x="0" y="0"/>
                <a:ext cx="580917" cy="913059"/>
                <a:chOff x="0" y="0"/>
                <a:chExt cx="580917" cy="913059"/>
              </a:xfrm>
            </p:grpSpPr>
            <p:cxnSp>
              <p:nvCxnSpPr>
                <p:cNvPr id="76" name="Connector: Curved 75">
                  <a:extLst>
                    <a:ext uri="{FF2B5EF4-FFF2-40B4-BE49-F238E27FC236}">
                      <a16:creationId xmlns:a16="http://schemas.microsoft.com/office/drawing/2014/main" id="{596771E8-06A1-3552-41B1-1CBC4C8DECA1}"/>
                    </a:ext>
                  </a:extLst>
                </p:cNvPr>
                <p:cNvCxnSpPr/>
                <p:nvPr/>
              </p:nvCxnSpPr>
              <p:spPr>
                <a:xfrm>
                  <a:off x="0" y="0"/>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Connector: Curved 76">
                  <a:extLst>
                    <a:ext uri="{FF2B5EF4-FFF2-40B4-BE49-F238E27FC236}">
                      <a16:creationId xmlns:a16="http://schemas.microsoft.com/office/drawing/2014/main" id="{283A274A-D7A5-D78E-F1AA-D272D8E35383}"/>
                    </a:ext>
                  </a:extLst>
                </p:cNvPr>
                <p:cNvCxnSpPr/>
                <p:nvPr/>
              </p:nvCxnSpPr>
              <p:spPr>
                <a:xfrm>
                  <a:off x="281560" y="455859"/>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8933B59F-8514-3FDE-10AF-C9BDA83E723F}"/>
                  </a:ext>
                </a:extLst>
              </p:cNvPr>
              <p:cNvGrpSpPr/>
              <p:nvPr/>
            </p:nvGrpSpPr>
            <p:grpSpPr>
              <a:xfrm>
                <a:off x="555076" y="909037"/>
                <a:ext cx="580917" cy="913059"/>
                <a:chOff x="0" y="0"/>
                <a:chExt cx="580917" cy="913059"/>
              </a:xfrm>
            </p:grpSpPr>
            <p:cxnSp>
              <p:nvCxnSpPr>
                <p:cNvPr id="74" name="Connector: Curved 73">
                  <a:extLst>
                    <a:ext uri="{FF2B5EF4-FFF2-40B4-BE49-F238E27FC236}">
                      <a16:creationId xmlns:a16="http://schemas.microsoft.com/office/drawing/2014/main" id="{4FBE02E0-49C9-17EC-1FA8-01ED7F13DC2A}"/>
                    </a:ext>
                  </a:extLst>
                </p:cNvPr>
                <p:cNvCxnSpPr/>
                <p:nvPr/>
              </p:nvCxnSpPr>
              <p:spPr>
                <a:xfrm>
                  <a:off x="0" y="0"/>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Connector: Curved 74">
                  <a:extLst>
                    <a:ext uri="{FF2B5EF4-FFF2-40B4-BE49-F238E27FC236}">
                      <a16:creationId xmlns:a16="http://schemas.microsoft.com/office/drawing/2014/main" id="{280F9C45-FC25-6EEF-FFDF-E29A34EA4518}"/>
                    </a:ext>
                  </a:extLst>
                </p:cNvPr>
                <p:cNvCxnSpPr/>
                <p:nvPr/>
              </p:nvCxnSpPr>
              <p:spPr>
                <a:xfrm>
                  <a:off x="281560" y="455859"/>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70" name="Straight Connector 69">
              <a:extLst>
                <a:ext uri="{FF2B5EF4-FFF2-40B4-BE49-F238E27FC236}">
                  <a16:creationId xmlns:a16="http://schemas.microsoft.com/office/drawing/2014/main" id="{78922634-3004-495D-5EDB-0D1FA5767DDC}"/>
                </a:ext>
              </a:extLst>
            </p:cNvPr>
            <p:cNvCxnSpPr/>
            <p:nvPr/>
          </p:nvCxnSpPr>
          <p:spPr>
            <a:xfrm flipV="1">
              <a:off x="624168" y="699247"/>
              <a:ext cx="18801" cy="1727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AE602F3-9715-91A1-8CFF-9CB6CD19DC19}"/>
                </a:ext>
              </a:extLst>
            </p:cNvPr>
            <p:cNvCxnSpPr/>
            <p:nvPr/>
          </p:nvCxnSpPr>
          <p:spPr>
            <a:xfrm rot="16200000" flipV="1">
              <a:off x="545410" y="759441"/>
              <a:ext cx="14357" cy="18151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8" name="TextBox 77">
            <a:extLst>
              <a:ext uri="{FF2B5EF4-FFF2-40B4-BE49-F238E27FC236}">
                <a16:creationId xmlns:a16="http://schemas.microsoft.com/office/drawing/2014/main" id="{CEE1628B-297A-098B-0C8B-A0376074116D}"/>
              </a:ext>
            </a:extLst>
          </p:cNvPr>
          <p:cNvSpPr txBox="1"/>
          <p:nvPr/>
        </p:nvSpPr>
        <p:spPr>
          <a:xfrm>
            <a:off x="6992063" y="1491660"/>
            <a:ext cx="1344422" cy="369332"/>
          </a:xfrm>
          <a:prstGeom prst="rect">
            <a:avLst/>
          </a:prstGeom>
          <a:noFill/>
        </p:spPr>
        <p:txBody>
          <a:bodyPr wrap="square" rtlCol="0">
            <a:spAutoFit/>
          </a:bodyPr>
          <a:lstStyle/>
          <a:p>
            <a:r>
              <a:rPr lang="en-GB" dirty="0"/>
              <a:t>Light </a:t>
            </a:r>
          </a:p>
        </p:txBody>
      </p:sp>
      <p:sp>
        <p:nvSpPr>
          <p:cNvPr id="93" name="TextBox 92">
            <a:extLst>
              <a:ext uri="{FF2B5EF4-FFF2-40B4-BE49-F238E27FC236}">
                <a16:creationId xmlns:a16="http://schemas.microsoft.com/office/drawing/2014/main" id="{11BBE17B-C246-B835-AFAA-721C1E23398A}"/>
              </a:ext>
            </a:extLst>
          </p:cNvPr>
          <p:cNvSpPr txBox="1"/>
          <p:nvPr/>
        </p:nvSpPr>
        <p:spPr>
          <a:xfrm>
            <a:off x="7023012" y="3652613"/>
            <a:ext cx="1344422" cy="369332"/>
          </a:xfrm>
          <a:prstGeom prst="rect">
            <a:avLst/>
          </a:prstGeom>
          <a:noFill/>
        </p:spPr>
        <p:txBody>
          <a:bodyPr wrap="square" rtlCol="0">
            <a:spAutoFit/>
          </a:bodyPr>
          <a:lstStyle/>
          <a:p>
            <a:r>
              <a:rPr lang="en-GB" dirty="0"/>
              <a:t>Pixels </a:t>
            </a:r>
          </a:p>
        </p:txBody>
      </p:sp>
      <p:sp>
        <p:nvSpPr>
          <p:cNvPr id="94" name="TextBox 93">
            <a:extLst>
              <a:ext uri="{FF2B5EF4-FFF2-40B4-BE49-F238E27FC236}">
                <a16:creationId xmlns:a16="http://schemas.microsoft.com/office/drawing/2014/main" id="{57F88240-3767-CF6E-68C3-13F9839E76D9}"/>
              </a:ext>
            </a:extLst>
          </p:cNvPr>
          <p:cNvSpPr txBox="1"/>
          <p:nvPr/>
        </p:nvSpPr>
        <p:spPr>
          <a:xfrm>
            <a:off x="6977288" y="3139571"/>
            <a:ext cx="1344422" cy="369332"/>
          </a:xfrm>
          <a:prstGeom prst="rect">
            <a:avLst/>
          </a:prstGeom>
          <a:noFill/>
        </p:spPr>
        <p:txBody>
          <a:bodyPr wrap="square" rtlCol="0">
            <a:spAutoFit/>
          </a:bodyPr>
          <a:lstStyle/>
          <a:p>
            <a:r>
              <a:rPr lang="en-GB" dirty="0"/>
              <a:t>Electrons </a:t>
            </a:r>
          </a:p>
        </p:txBody>
      </p:sp>
      <p:grpSp>
        <p:nvGrpSpPr>
          <p:cNvPr id="111" name="Group 110" descr="A diagram to show light hitting a detector, and releasing an electron for each pixel.">
            <a:extLst>
              <a:ext uri="{FF2B5EF4-FFF2-40B4-BE49-F238E27FC236}">
                <a16:creationId xmlns:a16="http://schemas.microsoft.com/office/drawing/2014/main" id="{C37494AF-3CFB-8C65-0838-520359CC1597}"/>
              </a:ext>
            </a:extLst>
          </p:cNvPr>
          <p:cNvGrpSpPr/>
          <p:nvPr/>
        </p:nvGrpSpPr>
        <p:grpSpPr>
          <a:xfrm>
            <a:off x="4704082" y="1321878"/>
            <a:ext cx="2377560" cy="2790761"/>
            <a:chOff x="4704082" y="1321878"/>
            <a:chExt cx="2377560" cy="2790761"/>
          </a:xfrm>
        </p:grpSpPr>
        <p:pic>
          <p:nvPicPr>
            <p:cNvPr id="46" name="Picture 45">
              <a:extLst>
                <a:ext uri="{FF2B5EF4-FFF2-40B4-BE49-F238E27FC236}">
                  <a16:creationId xmlns:a16="http://schemas.microsoft.com/office/drawing/2014/main" id="{982492D6-0980-908B-8B38-9838A001EEBF}"/>
                </a:ext>
              </a:extLst>
            </p:cNvPr>
            <p:cNvPicPr>
              <a:picLocks noChangeAspect="1"/>
            </p:cNvPicPr>
            <p:nvPr/>
          </p:nvPicPr>
          <p:blipFill>
            <a:blip r:embed="rId3"/>
            <a:stretch>
              <a:fillRect/>
            </a:stretch>
          </p:blipFill>
          <p:spPr>
            <a:xfrm>
              <a:off x="4704082" y="2288687"/>
              <a:ext cx="2377560" cy="792521"/>
            </a:xfrm>
            <a:prstGeom prst="rect">
              <a:avLst/>
            </a:prstGeom>
          </p:spPr>
        </p:pic>
        <p:grpSp>
          <p:nvGrpSpPr>
            <p:cNvPr id="49" name="Group 48">
              <a:extLst>
                <a:ext uri="{FF2B5EF4-FFF2-40B4-BE49-F238E27FC236}">
                  <a16:creationId xmlns:a16="http://schemas.microsoft.com/office/drawing/2014/main" id="{A9C3121F-34F6-442B-2D11-5EA634CE454E}"/>
                </a:ext>
              </a:extLst>
            </p:cNvPr>
            <p:cNvGrpSpPr/>
            <p:nvPr/>
          </p:nvGrpSpPr>
          <p:grpSpPr>
            <a:xfrm rot="2058668">
              <a:off x="6144995" y="1329307"/>
              <a:ext cx="643255" cy="871855"/>
              <a:chOff x="0" y="0"/>
              <a:chExt cx="643344" cy="872029"/>
            </a:xfrm>
          </p:grpSpPr>
          <p:grpSp>
            <p:nvGrpSpPr>
              <p:cNvPr id="60" name="Group 59">
                <a:extLst>
                  <a:ext uri="{FF2B5EF4-FFF2-40B4-BE49-F238E27FC236}">
                    <a16:creationId xmlns:a16="http://schemas.microsoft.com/office/drawing/2014/main" id="{812BBA18-5624-5FF8-726B-005E75C46648}"/>
                  </a:ext>
                </a:extLst>
              </p:cNvPr>
              <p:cNvGrpSpPr/>
              <p:nvPr/>
            </p:nvGrpSpPr>
            <p:grpSpPr>
              <a:xfrm>
                <a:off x="0" y="0"/>
                <a:ext cx="627381" cy="833334"/>
                <a:chOff x="0" y="0"/>
                <a:chExt cx="1135993" cy="1822096"/>
              </a:xfrm>
            </p:grpSpPr>
            <p:grpSp>
              <p:nvGrpSpPr>
                <p:cNvPr id="63" name="Group 62">
                  <a:extLst>
                    <a:ext uri="{FF2B5EF4-FFF2-40B4-BE49-F238E27FC236}">
                      <a16:creationId xmlns:a16="http://schemas.microsoft.com/office/drawing/2014/main" id="{3B12D965-CC2D-1D01-5665-FD8AD263DAE1}"/>
                    </a:ext>
                  </a:extLst>
                </p:cNvPr>
                <p:cNvGrpSpPr/>
                <p:nvPr/>
              </p:nvGrpSpPr>
              <p:grpSpPr>
                <a:xfrm>
                  <a:off x="0" y="0"/>
                  <a:ext cx="580917" cy="913059"/>
                  <a:chOff x="0" y="0"/>
                  <a:chExt cx="580917" cy="913059"/>
                </a:xfrm>
              </p:grpSpPr>
              <p:cxnSp>
                <p:nvCxnSpPr>
                  <p:cNvPr id="67" name="Connector: Curved 66">
                    <a:extLst>
                      <a:ext uri="{FF2B5EF4-FFF2-40B4-BE49-F238E27FC236}">
                        <a16:creationId xmlns:a16="http://schemas.microsoft.com/office/drawing/2014/main" id="{B547BF79-89A2-B471-9859-90AEBF0A407E}"/>
                      </a:ext>
                    </a:extLst>
                  </p:cNvPr>
                  <p:cNvCxnSpPr/>
                  <p:nvPr/>
                </p:nvCxnSpPr>
                <p:spPr>
                  <a:xfrm>
                    <a:off x="0" y="0"/>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Connector: Curved 67">
                    <a:extLst>
                      <a:ext uri="{FF2B5EF4-FFF2-40B4-BE49-F238E27FC236}">
                        <a16:creationId xmlns:a16="http://schemas.microsoft.com/office/drawing/2014/main" id="{28BAE671-AEA7-39B2-6056-947662D5BD72}"/>
                      </a:ext>
                    </a:extLst>
                  </p:cNvPr>
                  <p:cNvCxnSpPr/>
                  <p:nvPr/>
                </p:nvCxnSpPr>
                <p:spPr>
                  <a:xfrm>
                    <a:off x="281560" y="455859"/>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1112BAD1-AFF1-D8FD-88E7-7ADD783BAEEF}"/>
                    </a:ext>
                  </a:extLst>
                </p:cNvPr>
                <p:cNvGrpSpPr/>
                <p:nvPr/>
              </p:nvGrpSpPr>
              <p:grpSpPr>
                <a:xfrm>
                  <a:off x="555076" y="909037"/>
                  <a:ext cx="580917" cy="913059"/>
                  <a:chOff x="0" y="0"/>
                  <a:chExt cx="580917" cy="913059"/>
                </a:xfrm>
              </p:grpSpPr>
              <p:cxnSp>
                <p:nvCxnSpPr>
                  <p:cNvPr id="65" name="Connector: Curved 64">
                    <a:extLst>
                      <a:ext uri="{FF2B5EF4-FFF2-40B4-BE49-F238E27FC236}">
                        <a16:creationId xmlns:a16="http://schemas.microsoft.com/office/drawing/2014/main" id="{BC03C80B-CF32-591B-3B8A-24DB28A89F3C}"/>
                      </a:ext>
                    </a:extLst>
                  </p:cNvPr>
                  <p:cNvCxnSpPr/>
                  <p:nvPr/>
                </p:nvCxnSpPr>
                <p:spPr>
                  <a:xfrm>
                    <a:off x="0" y="0"/>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Connector: Curved 65">
                    <a:extLst>
                      <a:ext uri="{FF2B5EF4-FFF2-40B4-BE49-F238E27FC236}">
                        <a16:creationId xmlns:a16="http://schemas.microsoft.com/office/drawing/2014/main" id="{7D34C02A-FB6B-2013-44C1-5E178A7652EE}"/>
                      </a:ext>
                    </a:extLst>
                  </p:cNvPr>
                  <p:cNvCxnSpPr/>
                  <p:nvPr/>
                </p:nvCxnSpPr>
                <p:spPr>
                  <a:xfrm>
                    <a:off x="281560" y="455859"/>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61" name="Straight Connector 60">
                <a:extLst>
                  <a:ext uri="{FF2B5EF4-FFF2-40B4-BE49-F238E27FC236}">
                    <a16:creationId xmlns:a16="http://schemas.microsoft.com/office/drawing/2014/main" id="{D2457CF8-A0A9-AC46-F43F-34DE16785049}"/>
                  </a:ext>
                </a:extLst>
              </p:cNvPr>
              <p:cNvCxnSpPr/>
              <p:nvPr/>
            </p:nvCxnSpPr>
            <p:spPr>
              <a:xfrm flipV="1">
                <a:off x="624168" y="699247"/>
                <a:ext cx="18801" cy="1727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3015C4F2-04CA-4BFE-29E6-931EC48649CB}"/>
                  </a:ext>
                </a:extLst>
              </p:cNvPr>
              <p:cNvCxnSpPr/>
              <p:nvPr/>
            </p:nvCxnSpPr>
            <p:spPr>
              <a:xfrm rot="16200000" flipV="1">
                <a:off x="545410" y="759441"/>
                <a:ext cx="14357" cy="18151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3C1D5504-4082-8F37-622C-98B232D804F0}"/>
                </a:ext>
              </a:extLst>
            </p:cNvPr>
            <p:cNvGrpSpPr/>
            <p:nvPr/>
          </p:nvGrpSpPr>
          <p:grpSpPr>
            <a:xfrm rot="2009026">
              <a:off x="4821437" y="1321878"/>
              <a:ext cx="643255" cy="871855"/>
              <a:chOff x="0" y="0"/>
              <a:chExt cx="643344" cy="872029"/>
            </a:xfrm>
          </p:grpSpPr>
          <p:grpSp>
            <p:nvGrpSpPr>
              <p:cNvPr id="51" name="Group 50">
                <a:extLst>
                  <a:ext uri="{FF2B5EF4-FFF2-40B4-BE49-F238E27FC236}">
                    <a16:creationId xmlns:a16="http://schemas.microsoft.com/office/drawing/2014/main" id="{04CF2841-B5DD-12D1-7FCF-EEA56F680F84}"/>
                  </a:ext>
                </a:extLst>
              </p:cNvPr>
              <p:cNvGrpSpPr/>
              <p:nvPr/>
            </p:nvGrpSpPr>
            <p:grpSpPr>
              <a:xfrm>
                <a:off x="0" y="0"/>
                <a:ext cx="627381" cy="833334"/>
                <a:chOff x="0" y="0"/>
                <a:chExt cx="1135993" cy="1822096"/>
              </a:xfrm>
            </p:grpSpPr>
            <p:grpSp>
              <p:nvGrpSpPr>
                <p:cNvPr id="54" name="Group 53">
                  <a:extLst>
                    <a:ext uri="{FF2B5EF4-FFF2-40B4-BE49-F238E27FC236}">
                      <a16:creationId xmlns:a16="http://schemas.microsoft.com/office/drawing/2014/main" id="{6E78A54E-73A3-2F0F-2EC6-A5EE696B9333}"/>
                    </a:ext>
                  </a:extLst>
                </p:cNvPr>
                <p:cNvGrpSpPr/>
                <p:nvPr/>
              </p:nvGrpSpPr>
              <p:grpSpPr>
                <a:xfrm>
                  <a:off x="0" y="0"/>
                  <a:ext cx="580917" cy="913059"/>
                  <a:chOff x="0" y="0"/>
                  <a:chExt cx="580917" cy="913059"/>
                </a:xfrm>
              </p:grpSpPr>
              <p:cxnSp>
                <p:nvCxnSpPr>
                  <p:cNvPr id="58" name="Connector: Curved 57">
                    <a:extLst>
                      <a:ext uri="{FF2B5EF4-FFF2-40B4-BE49-F238E27FC236}">
                        <a16:creationId xmlns:a16="http://schemas.microsoft.com/office/drawing/2014/main" id="{19F73733-C9B3-7D52-52E7-6FE67FEE2A45}"/>
                      </a:ext>
                    </a:extLst>
                  </p:cNvPr>
                  <p:cNvCxnSpPr/>
                  <p:nvPr/>
                </p:nvCxnSpPr>
                <p:spPr>
                  <a:xfrm>
                    <a:off x="0" y="0"/>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Connector: Curved 58">
                    <a:extLst>
                      <a:ext uri="{FF2B5EF4-FFF2-40B4-BE49-F238E27FC236}">
                        <a16:creationId xmlns:a16="http://schemas.microsoft.com/office/drawing/2014/main" id="{D3F672BC-7D4E-329B-BF52-93B80576D957}"/>
                      </a:ext>
                    </a:extLst>
                  </p:cNvPr>
                  <p:cNvCxnSpPr/>
                  <p:nvPr/>
                </p:nvCxnSpPr>
                <p:spPr>
                  <a:xfrm>
                    <a:off x="281560" y="455859"/>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9401E8DA-4E1B-ED00-AEB4-57385984226B}"/>
                    </a:ext>
                  </a:extLst>
                </p:cNvPr>
                <p:cNvGrpSpPr/>
                <p:nvPr/>
              </p:nvGrpSpPr>
              <p:grpSpPr>
                <a:xfrm>
                  <a:off x="555076" y="909037"/>
                  <a:ext cx="580917" cy="913059"/>
                  <a:chOff x="0" y="0"/>
                  <a:chExt cx="580917" cy="913059"/>
                </a:xfrm>
              </p:grpSpPr>
              <p:cxnSp>
                <p:nvCxnSpPr>
                  <p:cNvPr id="56" name="Connector: Curved 55">
                    <a:extLst>
                      <a:ext uri="{FF2B5EF4-FFF2-40B4-BE49-F238E27FC236}">
                        <a16:creationId xmlns:a16="http://schemas.microsoft.com/office/drawing/2014/main" id="{BAE1900F-01C0-D02E-B6BE-7DFE5EAAF06E}"/>
                      </a:ext>
                    </a:extLst>
                  </p:cNvPr>
                  <p:cNvCxnSpPr/>
                  <p:nvPr/>
                </p:nvCxnSpPr>
                <p:spPr>
                  <a:xfrm>
                    <a:off x="0" y="0"/>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Connector: Curved 56">
                    <a:extLst>
                      <a:ext uri="{FF2B5EF4-FFF2-40B4-BE49-F238E27FC236}">
                        <a16:creationId xmlns:a16="http://schemas.microsoft.com/office/drawing/2014/main" id="{EDA157C0-8817-B8CE-51DF-81F466618978}"/>
                      </a:ext>
                    </a:extLst>
                  </p:cNvPr>
                  <p:cNvCxnSpPr/>
                  <p:nvPr/>
                </p:nvCxnSpPr>
                <p:spPr>
                  <a:xfrm>
                    <a:off x="281560" y="455859"/>
                    <a:ext cx="299357" cy="457200"/>
                  </a:xfrm>
                  <a:prstGeom prst="curvedConnector3">
                    <a:avLst>
                      <a:gd name="adj1" fmla="val 51390"/>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52" name="Straight Connector 51">
                <a:extLst>
                  <a:ext uri="{FF2B5EF4-FFF2-40B4-BE49-F238E27FC236}">
                    <a16:creationId xmlns:a16="http://schemas.microsoft.com/office/drawing/2014/main" id="{54A20003-533C-34C0-103F-ECDBAA415344}"/>
                  </a:ext>
                </a:extLst>
              </p:cNvPr>
              <p:cNvCxnSpPr/>
              <p:nvPr/>
            </p:nvCxnSpPr>
            <p:spPr>
              <a:xfrm flipV="1">
                <a:off x="624168" y="699247"/>
                <a:ext cx="18801" cy="1727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0C0623C-FA12-DA1D-5267-5448E53438A8}"/>
                  </a:ext>
                </a:extLst>
              </p:cNvPr>
              <p:cNvCxnSpPr/>
              <p:nvPr/>
            </p:nvCxnSpPr>
            <p:spPr>
              <a:xfrm rot="16200000" flipV="1">
                <a:off x="545410" y="759441"/>
                <a:ext cx="14357" cy="18151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9E7BD86A-7750-8A23-3BE3-CE7DABB78FED}"/>
                </a:ext>
              </a:extLst>
            </p:cNvPr>
            <p:cNvGrpSpPr/>
            <p:nvPr/>
          </p:nvGrpSpPr>
          <p:grpSpPr>
            <a:xfrm>
              <a:off x="4722782" y="3625314"/>
              <a:ext cx="2269281" cy="408410"/>
              <a:chOff x="0" y="0"/>
              <a:chExt cx="2771200" cy="495082"/>
            </a:xfrm>
          </p:grpSpPr>
          <p:cxnSp>
            <p:nvCxnSpPr>
              <p:cNvPr id="82" name="Straight Connector 81">
                <a:extLst>
                  <a:ext uri="{FF2B5EF4-FFF2-40B4-BE49-F238E27FC236}">
                    <a16:creationId xmlns:a16="http://schemas.microsoft.com/office/drawing/2014/main" id="{30B20D96-C7A3-501D-D9B6-5ADEA7B86491}"/>
                  </a:ext>
                </a:extLst>
              </p:cNvPr>
              <p:cNvCxnSpPr/>
              <p:nvPr/>
            </p:nvCxnSpPr>
            <p:spPr>
              <a:xfrm>
                <a:off x="313220" y="10103"/>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56BF8264-EEDD-ECCE-FE94-61213B8C4923}"/>
                  </a:ext>
                </a:extLst>
              </p:cNvPr>
              <p:cNvCxnSpPr/>
              <p:nvPr/>
            </p:nvCxnSpPr>
            <p:spPr>
              <a:xfrm>
                <a:off x="651700" y="10103"/>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74B3077B-5177-6A78-AEE3-8101CD06299D}"/>
                  </a:ext>
                </a:extLst>
              </p:cNvPr>
              <p:cNvCxnSpPr/>
              <p:nvPr/>
            </p:nvCxnSpPr>
            <p:spPr>
              <a:xfrm>
                <a:off x="954816" y="0"/>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07B9F84-B8FB-31BB-3F7B-AC0944E24897}"/>
                  </a:ext>
                </a:extLst>
              </p:cNvPr>
              <p:cNvCxnSpPr/>
              <p:nvPr/>
            </p:nvCxnSpPr>
            <p:spPr>
              <a:xfrm>
                <a:off x="1283192" y="5052"/>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13BD6A10-DC88-86FB-AF73-F3734A050150}"/>
                  </a:ext>
                </a:extLst>
              </p:cNvPr>
              <p:cNvCxnSpPr/>
              <p:nvPr/>
            </p:nvCxnSpPr>
            <p:spPr>
              <a:xfrm>
                <a:off x="1586308" y="0"/>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4BDEDC5-A87F-5610-EA0F-A2D4E19E07AA}"/>
                  </a:ext>
                </a:extLst>
              </p:cNvPr>
              <p:cNvCxnSpPr/>
              <p:nvPr/>
            </p:nvCxnSpPr>
            <p:spPr>
              <a:xfrm>
                <a:off x="1889424" y="5052"/>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72C81F88-0DAB-3DD8-7D81-67BCDB99A551}"/>
                  </a:ext>
                </a:extLst>
              </p:cNvPr>
              <p:cNvCxnSpPr/>
              <p:nvPr/>
            </p:nvCxnSpPr>
            <p:spPr>
              <a:xfrm>
                <a:off x="2187488" y="5052"/>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F91C302-3764-BEBA-ED18-0D34B48D1DB5}"/>
                  </a:ext>
                </a:extLst>
              </p:cNvPr>
              <p:cNvCxnSpPr/>
              <p:nvPr/>
            </p:nvCxnSpPr>
            <p:spPr>
              <a:xfrm>
                <a:off x="2470396" y="5052"/>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215E9666-C3D2-41BF-1379-59CF576504E7}"/>
                  </a:ext>
                </a:extLst>
              </p:cNvPr>
              <p:cNvCxnSpPr/>
              <p:nvPr/>
            </p:nvCxnSpPr>
            <p:spPr>
              <a:xfrm>
                <a:off x="5052" y="0"/>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E88D5E71-C7B3-1C73-7B16-3EB0E9632D27}"/>
                  </a:ext>
                </a:extLst>
              </p:cNvPr>
              <p:cNvCxnSpPr/>
              <p:nvPr/>
            </p:nvCxnSpPr>
            <p:spPr>
              <a:xfrm>
                <a:off x="2753304" y="0"/>
                <a:ext cx="8255" cy="484979"/>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5789F719-AB72-A3D1-A249-11DF1925B778}"/>
                  </a:ext>
                </a:extLst>
              </p:cNvPr>
              <p:cNvCxnSpPr/>
              <p:nvPr/>
            </p:nvCxnSpPr>
            <p:spPr>
              <a:xfrm flipH="1">
                <a:off x="0" y="464777"/>
                <a:ext cx="2771200" cy="1284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a16="http://schemas.microsoft.com/office/drawing/2014/main" id="{D11D7AB1-1871-BC46-36D2-A58C2DD2E2AC}"/>
                </a:ext>
              </a:extLst>
            </p:cNvPr>
            <p:cNvGrpSpPr/>
            <p:nvPr/>
          </p:nvGrpSpPr>
          <p:grpSpPr>
            <a:xfrm>
              <a:off x="6232992" y="3173089"/>
              <a:ext cx="500557" cy="939550"/>
              <a:chOff x="-23080" y="0"/>
              <a:chExt cx="577517" cy="1084035"/>
            </a:xfrm>
          </p:grpSpPr>
          <p:grpSp>
            <p:nvGrpSpPr>
              <p:cNvPr id="101" name="Group 100">
                <a:extLst>
                  <a:ext uri="{FF2B5EF4-FFF2-40B4-BE49-F238E27FC236}">
                    <a16:creationId xmlns:a16="http://schemas.microsoft.com/office/drawing/2014/main" id="{E81FCAA3-BC9B-BFFD-C940-DBA161B07642}"/>
                  </a:ext>
                </a:extLst>
              </p:cNvPr>
              <p:cNvGrpSpPr/>
              <p:nvPr/>
            </p:nvGrpSpPr>
            <p:grpSpPr>
              <a:xfrm>
                <a:off x="-23080" y="0"/>
                <a:ext cx="549386" cy="1084035"/>
                <a:chOff x="-28132" y="0"/>
                <a:chExt cx="549386" cy="1084035"/>
              </a:xfrm>
            </p:grpSpPr>
            <p:grpSp>
              <p:nvGrpSpPr>
                <p:cNvPr id="105" name="Group 104">
                  <a:extLst>
                    <a:ext uri="{FF2B5EF4-FFF2-40B4-BE49-F238E27FC236}">
                      <a16:creationId xmlns:a16="http://schemas.microsoft.com/office/drawing/2014/main" id="{466F3F15-F58C-6008-C7B3-CBE68D4BB1D6}"/>
                    </a:ext>
                  </a:extLst>
                </p:cNvPr>
                <p:cNvGrpSpPr/>
                <p:nvPr/>
              </p:nvGrpSpPr>
              <p:grpSpPr>
                <a:xfrm>
                  <a:off x="-28132" y="657908"/>
                  <a:ext cx="549386" cy="426127"/>
                  <a:chOff x="-28132" y="-1"/>
                  <a:chExt cx="549386" cy="426127"/>
                </a:xfrm>
              </p:grpSpPr>
              <p:sp>
                <p:nvSpPr>
                  <p:cNvPr id="108" name="Text Box 88">
                    <a:extLst>
                      <a:ext uri="{FF2B5EF4-FFF2-40B4-BE49-F238E27FC236}">
                        <a16:creationId xmlns:a16="http://schemas.microsoft.com/office/drawing/2014/main" id="{4975ED70-D058-8513-B130-171554BA0F2D}"/>
                      </a:ext>
                    </a:extLst>
                  </p:cNvPr>
                  <p:cNvSpPr txBox="1"/>
                  <p:nvPr/>
                </p:nvSpPr>
                <p:spPr>
                  <a:xfrm>
                    <a:off x="-28132" y="-1"/>
                    <a:ext cx="549386" cy="42612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1100" b="1" dirty="0">
                        <a:effectLst/>
                        <a:latin typeface="Verdana" panose="020B0604030504040204" pitchFamily="34" charset="0"/>
                        <a:ea typeface="Calibri" panose="020F0502020204030204" pitchFamily="34" charset="0"/>
                        <a:cs typeface="Times New Roman" panose="02020603050405020304" pitchFamily="18" charset="0"/>
                      </a:rPr>
                      <a:t>e</a:t>
                    </a:r>
                    <a:r>
                      <a:rPr lang="en-GB" sz="1100" b="1" baseline="30000" dirty="0">
                        <a:effectLst/>
                        <a:latin typeface="Verdana" panose="020B060403050404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9" name="Oval 108">
                    <a:extLst>
                      <a:ext uri="{FF2B5EF4-FFF2-40B4-BE49-F238E27FC236}">
                        <a16:creationId xmlns:a16="http://schemas.microsoft.com/office/drawing/2014/main" id="{A6313059-D89B-BA74-E5A5-5838EFB4C956}"/>
                      </a:ext>
                    </a:extLst>
                  </p:cNvPr>
                  <p:cNvSpPr/>
                  <p:nvPr/>
                </p:nvSpPr>
                <p:spPr>
                  <a:xfrm>
                    <a:off x="41945" y="50334"/>
                    <a:ext cx="222885" cy="22279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en-GB" sz="100">
                        <a:effectLst/>
                        <a:latin typeface="Verdana" panose="020B0604030504040204" pitchFamily="34" charset="0"/>
                        <a:ea typeface="Calibri" panose="020F0502020204030204" pitchFamily="34" charset="0"/>
                        <a:cs typeface="Times New Roman" panose="02020603050405020304" pitchFamily="18" charset="0"/>
                      </a:rPr>
                      <a:t> </a:t>
                    </a:r>
                    <a:endParaRPr lang="en-GB" sz="1100">
                      <a:effectLst/>
                      <a:ea typeface="Calibri" panose="020F0502020204030204" pitchFamily="34" charset="0"/>
                      <a:cs typeface="Times New Roman" panose="02020603050405020304" pitchFamily="18" charset="0"/>
                    </a:endParaRPr>
                  </a:p>
                </p:txBody>
              </p:sp>
            </p:grpSp>
            <p:cxnSp>
              <p:nvCxnSpPr>
                <p:cNvPr id="106" name="Straight Arrow Connector 105">
                  <a:extLst>
                    <a:ext uri="{FF2B5EF4-FFF2-40B4-BE49-F238E27FC236}">
                      <a16:creationId xmlns:a16="http://schemas.microsoft.com/office/drawing/2014/main" id="{CCD6CC84-3D29-56A0-949A-6808F1D22494}"/>
                    </a:ext>
                  </a:extLst>
                </p:cNvPr>
                <p:cNvCxnSpPr/>
                <p:nvPr/>
              </p:nvCxnSpPr>
              <p:spPr>
                <a:xfrm rot="21000000" flipH="1">
                  <a:off x="168293" y="0"/>
                  <a:ext cx="66588" cy="40560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C37FA4DF-8408-1FF5-FDA4-0C4212A13BEC}"/>
                    </a:ext>
                  </a:extLst>
                </p:cNvPr>
                <p:cNvCxnSpPr/>
                <p:nvPr/>
              </p:nvCxnSpPr>
              <p:spPr>
                <a:xfrm rot="21000000" flipH="1">
                  <a:off x="52098" y="0"/>
                  <a:ext cx="66588" cy="405603"/>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2" name="Group 101">
                <a:extLst>
                  <a:ext uri="{FF2B5EF4-FFF2-40B4-BE49-F238E27FC236}">
                    <a16:creationId xmlns:a16="http://schemas.microsoft.com/office/drawing/2014/main" id="{51DDE4D8-BDF6-E5FD-4361-1F820B5F5137}"/>
                  </a:ext>
                </a:extLst>
              </p:cNvPr>
              <p:cNvGrpSpPr/>
              <p:nvPr/>
            </p:nvGrpSpPr>
            <p:grpSpPr>
              <a:xfrm>
                <a:off x="-14068" y="405312"/>
                <a:ext cx="568505" cy="358324"/>
                <a:chOff x="-14068" y="-1"/>
                <a:chExt cx="568505" cy="358324"/>
              </a:xfrm>
            </p:grpSpPr>
            <p:sp>
              <p:nvSpPr>
                <p:cNvPr id="103" name="Text Box 72">
                  <a:extLst>
                    <a:ext uri="{FF2B5EF4-FFF2-40B4-BE49-F238E27FC236}">
                      <a16:creationId xmlns:a16="http://schemas.microsoft.com/office/drawing/2014/main" id="{1818C217-4B25-FB5F-7D48-D56F3636A686}"/>
                    </a:ext>
                  </a:extLst>
                </p:cNvPr>
                <p:cNvSpPr txBox="1"/>
                <p:nvPr/>
              </p:nvSpPr>
              <p:spPr>
                <a:xfrm>
                  <a:off x="-14068" y="-1"/>
                  <a:ext cx="568505" cy="35832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1100" b="1" dirty="0">
                      <a:effectLst/>
                      <a:latin typeface="Verdana" panose="020B0604030504040204" pitchFamily="34" charset="0"/>
                      <a:ea typeface="Calibri" panose="020F0502020204030204" pitchFamily="34" charset="0"/>
                      <a:cs typeface="Times New Roman" panose="02020603050405020304" pitchFamily="18" charset="0"/>
                    </a:rPr>
                    <a:t>e</a:t>
                  </a:r>
                  <a:r>
                    <a:rPr lang="en-GB" sz="1100" b="1" baseline="30000" dirty="0">
                      <a:effectLst/>
                      <a:latin typeface="Verdana" panose="020B060403050404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4" name="Oval 103">
                  <a:extLst>
                    <a:ext uri="{FF2B5EF4-FFF2-40B4-BE49-F238E27FC236}">
                      <a16:creationId xmlns:a16="http://schemas.microsoft.com/office/drawing/2014/main" id="{0F772D57-A678-BCF7-0D36-AD8A9880543D}"/>
                    </a:ext>
                  </a:extLst>
                </p:cNvPr>
                <p:cNvSpPr/>
                <p:nvPr/>
              </p:nvSpPr>
              <p:spPr>
                <a:xfrm>
                  <a:off x="41945" y="50334"/>
                  <a:ext cx="222885" cy="22279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en-GB" sz="100">
                      <a:effectLst/>
                      <a:latin typeface="Verdana" panose="020B0604030504040204" pitchFamily="34" charset="0"/>
                      <a:ea typeface="Calibri" panose="020F0502020204030204" pitchFamily="34" charset="0"/>
                      <a:cs typeface="Times New Roman" panose="02020603050405020304" pitchFamily="18" charset="0"/>
                    </a:rPr>
                    <a:t> </a:t>
                  </a:r>
                  <a:endParaRPr lang="en-GB" sz="1100">
                    <a:effectLst/>
                    <a:ea typeface="Calibri" panose="020F0502020204030204" pitchFamily="34" charset="0"/>
                    <a:cs typeface="Times New Roman" panose="02020603050405020304" pitchFamily="18" charset="0"/>
                  </a:endParaRPr>
                </a:p>
              </p:txBody>
            </p:sp>
          </p:grpSp>
        </p:grpSp>
        <p:grpSp>
          <p:nvGrpSpPr>
            <p:cNvPr id="96" name="Group 95">
              <a:extLst>
                <a:ext uri="{FF2B5EF4-FFF2-40B4-BE49-F238E27FC236}">
                  <a16:creationId xmlns:a16="http://schemas.microsoft.com/office/drawing/2014/main" id="{DE3E5A23-A7AB-1EC4-5976-4403AEA462C7}"/>
                </a:ext>
              </a:extLst>
            </p:cNvPr>
            <p:cNvGrpSpPr/>
            <p:nvPr/>
          </p:nvGrpSpPr>
          <p:grpSpPr>
            <a:xfrm>
              <a:off x="4948323" y="3139571"/>
              <a:ext cx="423902" cy="739532"/>
              <a:chOff x="-27728" y="0"/>
              <a:chExt cx="482039" cy="840946"/>
            </a:xfrm>
          </p:grpSpPr>
          <p:grpSp>
            <p:nvGrpSpPr>
              <p:cNvPr id="97" name="Group 96">
                <a:extLst>
                  <a:ext uri="{FF2B5EF4-FFF2-40B4-BE49-F238E27FC236}">
                    <a16:creationId xmlns:a16="http://schemas.microsoft.com/office/drawing/2014/main" id="{187E6DC4-8C1C-0D12-118E-5143A806DEC4}"/>
                  </a:ext>
                </a:extLst>
              </p:cNvPr>
              <p:cNvGrpSpPr/>
              <p:nvPr/>
            </p:nvGrpSpPr>
            <p:grpSpPr>
              <a:xfrm>
                <a:off x="-27728" y="552354"/>
                <a:ext cx="482039" cy="288592"/>
                <a:chOff x="-27728" y="10639"/>
                <a:chExt cx="482039" cy="288592"/>
              </a:xfrm>
            </p:grpSpPr>
            <p:sp>
              <p:nvSpPr>
                <p:cNvPr id="99" name="Text Box 76">
                  <a:extLst>
                    <a:ext uri="{FF2B5EF4-FFF2-40B4-BE49-F238E27FC236}">
                      <a16:creationId xmlns:a16="http://schemas.microsoft.com/office/drawing/2014/main" id="{26B448A4-3091-1FAF-E4E2-13BCCE227690}"/>
                    </a:ext>
                  </a:extLst>
                </p:cNvPr>
                <p:cNvSpPr txBox="1"/>
                <p:nvPr/>
              </p:nvSpPr>
              <p:spPr>
                <a:xfrm>
                  <a:off x="-27728" y="10639"/>
                  <a:ext cx="482039" cy="28859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GB" sz="1100" b="1" dirty="0">
                      <a:effectLst/>
                      <a:latin typeface="Verdana" panose="020B0604030504040204" pitchFamily="34" charset="0"/>
                      <a:ea typeface="Calibri" panose="020F0502020204030204" pitchFamily="34" charset="0"/>
                      <a:cs typeface="Times New Roman" panose="02020603050405020304" pitchFamily="18" charset="0"/>
                    </a:rPr>
                    <a:t>e</a:t>
                  </a:r>
                  <a:r>
                    <a:rPr lang="en-GB" sz="1100" b="1" baseline="30000" dirty="0">
                      <a:effectLst/>
                      <a:latin typeface="Verdana" panose="020B0604030504040204" pitchFamily="34" charset="0"/>
                      <a:ea typeface="Calibri" panose="020F0502020204030204" pitchFamily="34" charset="0"/>
                      <a:cs typeface="Times New Roman" panose="02020603050405020304" pitchFamily="18" charset="0"/>
                    </a:rPr>
                    <a:t>-</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0" name="Oval 99">
                  <a:extLst>
                    <a:ext uri="{FF2B5EF4-FFF2-40B4-BE49-F238E27FC236}">
                      <a16:creationId xmlns:a16="http://schemas.microsoft.com/office/drawing/2014/main" id="{32CFB2D2-7277-B310-EEDC-7BF46AD28649}"/>
                    </a:ext>
                  </a:extLst>
                </p:cNvPr>
                <p:cNvSpPr/>
                <p:nvPr/>
              </p:nvSpPr>
              <p:spPr>
                <a:xfrm>
                  <a:off x="41945" y="50334"/>
                  <a:ext cx="222885" cy="22279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en-GB" sz="100">
                      <a:effectLst/>
                      <a:latin typeface="Verdana" panose="020B0604030504040204" pitchFamily="34" charset="0"/>
                      <a:ea typeface="Calibri" panose="020F0502020204030204" pitchFamily="34" charset="0"/>
                      <a:cs typeface="Times New Roman" panose="02020603050405020304" pitchFamily="18" charset="0"/>
                    </a:rPr>
                    <a:t> </a:t>
                  </a:r>
                  <a:endParaRPr lang="en-GB" sz="1100">
                    <a:effectLst/>
                    <a:ea typeface="Calibri" panose="020F0502020204030204" pitchFamily="34" charset="0"/>
                    <a:cs typeface="Times New Roman" panose="02020603050405020304" pitchFamily="18" charset="0"/>
                  </a:endParaRPr>
                </a:p>
              </p:txBody>
            </p:sp>
          </p:grpSp>
          <p:cxnSp>
            <p:nvCxnSpPr>
              <p:cNvPr id="98" name="Straight Arrow Connector 97">
                <a:extLst>
                  <a:ext uri="{FF2B5EF4-FFF2-40B4-BE49-F238E27FC236}">
                    <a16:creationId xmlns:a16="http://schemas.microsoft.com/office/drawing/2014/main" id="{6047F2E7-643C-1A41-96D9-C36BA47383F0}"/>
                  </a:ext>
                </a:extLst>
              </p:cNvPr>
              <p:cNvCxnSpPr/>
              <p:nvPr/>
            </p:nvCxnSpPr>
            <p:spPr>
              <a:xfrm>
                <a:off x="151979" y="0"/>
                <a:ext cx="10632" cy="535172"/>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45539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B99FE-59FA-49D0-0062-FB4BE5A7BDB1}"/>
              </a:ext>
            </a:extLst>
          </p:cNvPr>
          <p:cNvSpPr>
            <a:spLocks noGrp="1"/>
          </p:cNvSpPr>
          <p:nvPr>
            <p:ph type="title"/>
          </p:nvPr>
        </p:nvSpPr>
        <p:spPr>
          <a:xfrm>
            <a:off x="224203" y="0"/>
            <a:ext cx="7187712" cy="994172"/>
          </a:xfrm>
        </p:spPr>
        <p:txBody>
          <a:bodyPr>
            <a:normAutofit/>
          </a:bodyPr>
          <a:lstStyle/>
          <a:p>
            <a:r>
              <a:rPr lang="en-GB" sz="2500" dirty="0"/>
              <a:t>How do we create an image?</a:t>
            </a:r>
          </a:p>
        </p:txBody>
      </p:sp>
      <p:sp>
        <p:nvSpPr>
          <p:cNvPr id="3" name="Content Placeholder 2">
            <a:extLst>
              <a:ext uri="{FF2B5EF4-FFF2-40B4-BE49-F238E27FC236}">
                <a16:creationId xmlns:a16="http://schemas.microsoft.com/office/drawing/2014/main" id="{190D5642-FC44-7DD1-C84B-5DA52636B82B}"/>
              </a:ext>
            </a:extLst>
          </p:cNvPr>
          <p:cNvSpPr>
            <a:spLocks noGrp="1"/>
          </p:cNvSpPr>
          <p:nvPr>
            <p:ph idx="1"/>
          </p:nvPr>
        </p:nvSpPr>
        <p:spPr>
          <a:xfrm>
            <a:off x="382465" y="843283"/>
            <a:ext cx="6589836" cy="3263504"/>
          </a:xfrm>
        </p:spPr>
        <p:txBody>
          <a:bodyPr>
            <a:normAutofit/>
          </a:bodyPr>
          <a:lstStyle/>
          <a:p>
            <a:pPr marL="0" indent="0">
              <a:buNone/>
            </a:pPr>
            <a:r>
              <a:rPr lang="en-GB" sz="1500" dirty="0"/>
              <a:t>The number of electrons for each pixel tells a computer how bright or dim a specific part of the image is. The more light, the more electrons, the brighter the pixel.</a:t>
            </a:r>
          </a:p>
          <a:p>
            <a:pPr marL="0" indent="0">
              <a:buNone/>
            </a:pPr>
            <a:endParaRPr lang="en-GB" sz="1500" dirty="0"/>
          </a:p>
        </p:txBody>
      </p:sp>
      <p:pic>
        <p:nvPicPr>
          <p:cNvPr id="4" name="Online Media 3" title="How does a digital camera work? | Computer Science - The Royal Institution Lectures">
            <a:hlinkClick r:id="" action="ppaction://media"/>
            <a:extLst>
              <a:ext uri="{FF2B5EF4-FFF2-40B4-BE49-F238E27FC236}">
                <a16:creationId xmlns:a16="http://schemas.microsoft.com/office/drawing/2014/main" id="{323B9ED0-EA3B-9D4E-3688-FF271DB48AA5}"/>
              </a:ext>
            </a:extLst>
          </p:cNvPr>
          <p:cNvPicPr>
            <a:picLocks noRot="1" noChangeAspect="1"/>
          </p:cNvPicPr>
          <p:nvPr>
            <a:videoFile r:link="rId1"/>
          </p:nvPr>
        </p:nvPicPr>
        <p:blipFill>
          <a:blip r:embed="rId4"/>
          <a:stretch>
            <a:fillRect/>
          </a:stretch>
        </p:blipFill>
        <p:spPr>
          <a:xfrm>
            <a:off x="285749" y="1524564"/>
            <a:ext cx="6405197" cy="3618936"/>
          </a:xfrm>
          <a:prstGeom prst="rect">
            <a:avLst/>
          </a:prstGeom>
        </p:spPr>
      </p:pic>
    </p:spTree>
    <p:extLst>
      <p:ext uri="{BB962C8B-B14F-4D97-AF65-F5344CB8AC3E}">
        <p14:creationId xmlns:p14="http://schemas.microsoft.com/office/powerpoint/2010/main" val="2192698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B99FE-59FA-49D0-0062-FB4BE5A7BDB1}"/>
              </a:ext>
            </a:extLst>
          </p:cNvPr>
          <p:cNvSpPr>
            <a:spLocks noGrp="1"/>
          </p:cNvSpPr>
          <p:nvPr>
            <p:ph type="title"/>
          </p:nvPr>
        </p:nvSpPr>
        <p:spPr>
          <a:xfrm>
            <a:off x="154542" y="273844"/>
            <a:ext cx="6947568" cy="994172"/>
          </a:xfrm>
        </p:spPr>
        <p:txBody>
          <a:bodyPr>
            <a:normAutofit/>
          </a:bodyPr>
          <a:lstStyle/>
          <a:p>
            <a:r>
              <a:rPr lang="en-GB" sz="2500" dirty="0"/>
              <a:t>How do we create an image?</a:t>
            </a:r>
          </a:p>
        </p:txBody>
      </p:sp>
      <p:pic>
        <p:nvPicPr>
          <p:cNvPr id="11" name="Content Placeholder 10" descr="A white dog sitting in grass&#10;">
            <a:extLst>
              <a:ext uri="{FF2B5EF4-FFF2-40B4-BE49-F238E27FC236}">
                <a16:creationId xmlns:a16="http://schemas.microsoft.com/office/drawing/2014/main" id="{1A9BEBC4-89AE-208A-2C10-9D40A842DBA3}"/>
              </a:ext>
            </a:extLst>
          </p:cNvPr>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0" y="1766756"/>
            <a:ext cx="4417458" cy="3376744"/>
          </a:xfrm>
        </p:spPr>
      </p:pic>
      <p:grpSp>
        <p:nvGrpSpPr>
          <p:cNvPr id="48" name="Group 47" descr="A close up image of a dog's eye">
            <a:extLst>
              <a:ext uri="{FF2B5EF4-FFF2-40B4-BE49-F238E27FC236}">
                <a16:creationId xmlns:a16="http://schemas.microsoft.com/office/drawing/2014/main" id="{468C2F4F-CD96-C405-FC4B-515E28F5465E}"/>
              </a:ext>
            </a:extLst>
          </p:cNvPr>
          <p:cNvGrpSpPr/>
          <p:nvPr/>
        </p:nvGrpSpPr>
        <p:grpSpPr>
          <a:xfrm>
            <a:off x="2597285" y="1486468"/>
            <a:ext cx="3148422" cy="1782419"/>
            <a:chOff x="2597285" y="1486468"/>
            <a:chExt cx="3148422" cy="1782419"/>
          </a:xfrm>
        </p:grpSpPr>
        <p:pic>
          <p:nvPicPr>
            <p:cNvPr id="7" name="Picture 6" descr="Zoomed in view of a white dog's eye">
              <a:extLst>
                <a:ext uri="{FF2B5EF4-FFF2-40B4-BE49-F238E27FC236}">
                  <a16:creationId xmlns:a16="http://schemas.microsoft.com/office/drawing/2014/main" id="{97D21454-E4F3-780A-4987-D088A13BACC8}"/>
                </a:ext>
              </a:extLst>
            </p:cNvPr>
            <p:cNvPicPr>
              <a:picLocks noChangeAspect="1"/>
            </p:cNvPicPr>
            <p:nvPr/>
          </p:nvPicPr>
          <p:blipFill rotWithShape="1">
            <a:blip r:embed="rId4"/>
            <a:srcRect r="20498"/>
            <a:stretch/>
          </p:blipFill>
          <p:spPr>
            <a:xfrm>
              <a:off x="3960280" y="1486468"/>
              <a:ext cx="1785427" cy="1782419"/>
            </a:xfrm>
            <a:prstGeom prst="ellipse">
              <a:avLst/>
            </a:prstGeom>
            <a:ln w="28575">
              <a:solidFill>
                <a:schemeClr val="tx1"/>
              </a:solidFill>
            </a:ln>
            <a:effectLst/>
          </p:spPr>
        </p:pic>
        <p:cxnSp>
          <p:nvCxnSpPr>
            <p:cNvPr id="19" name="Straight Connector 18">
              <a:extLst>
                <a:ext uri="{FF2B5EF4-FFF2-40B4-BE49-F238E27FC236}">
                  <a16:creationId xmlns:a16="http://schemas.microsoft.com/office/drawing/2014/main" id="{F3159E9C-BA15-8200-1FA5-D7563394FAAD}"/>
                </a:ext>
              </a:extLst>
            </p:cNvPr>
            <p:cNvCxnSpPr>
              <a:cxnSpLocks/>
            </p:cNvCxnSpPr>
            <p:nvPr/>
          </p:nvCxnSpPr>
          <p:spPr>
            <a:xfrm flipH="1">
              <a:off x="2597285" y="1638153"/>
              <a:ext cx="1727580" cy="11676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1DAFEF5-5E93-ADC5-13D9-A3FF1B9B03DE}"/>
                </a:ext>
              </a:extLst>
            </p:cNvPr>
            <p:cNvCxnSpPr>
              <a:cxnSpLocks/>
            </p:cNvCxnSpPr>
            <p:nvPr/>
          </p:nvCxnSpPr>
          <p:spPr>
            <a:xfrm flipH="1" flipV="1">
              <a:off x="2597285" y="2805793"/>
              <a:ext cx="1955665" cy="4299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9" name="Group 48" descr="Pixelated grid of colours that make up a dog's eye">
            <a:extLst>
              <a:ext uri="{FF2B5EF4-FFF2-40B4-BE49-F238E27FC236}">
                <a16:creationId xmlns:a16="http://schemas.microsoft.com/office/drawing/2014/main" id="{706570CF-1467-AA3A-184D-8465A6C20DCC}"/>
              </a:ext>
            </a:extLst>
          </p:cNvPr>
          <p:cNvGrpSpPr/>
          <p:nvPr/>
        </p:nvGrpSpPr>
        <p:grpSpPr>
          <a:xfrm>
            <a:off x="4954873" y="1007124"/>
            <a:ext cx="4034585" cy="2686903"/>
            <a:chOff x="4954873" y="1007124"/>
            <a:chExt cx="4034585" cy="2686903"/>
          </a:xfrm>
        </p:grpSpPr>
        <p:pic>
          <p:nvPicPr>
            <p:cNvPr id="9" name="Picture 8" descr="Very zoomed in view of a dog's eye, to show individual pixels that make up the image">
              <a:extLst>
                <a:ext uri="{FF2B5EF4-FFF2-40B4-BE49-F238E27FC236}">
                  <a16:creationId xmlns:a16="http://schemas.microsoft.com/office/drawing/2014/main" id="{756DE167-5AFD-F067-D843-7D5B1E753EA2}"/>
                </a:ext>
              </a:extLst>
            </p:cNvPr>
            <p:cNvPicPr>
              <a:picLocks noChangeAspect="1"/>
            </p:cNvPicPr>
            <p:nvPr/>
          </p:nvPicPr>
          <p:blipFill>
            <a:blip r:embed="rId5"/>
            <a:stretch>
              <a:fillRect/>
            </a:stretch>
          </p:blipFill>
          <p:spPr>
            <a:xfrm>
              <a:off x="6352598" y="1007124"/>
              <a:ext cx="2636860" cy="2686903"/>
            </a:xfrm>
            <a:prstGeom prst="ellipse">
              <a:avLst/>
            </a:prstGeom>
            <a:ln w="19050">
              <a:solidFill>
                <a:schemeClr val="tx1"/>
              </a:solidFill>
            </a:ln>
            <a:effectLst/>
          </p:spPr>
        </p:pic>
        <p:cxnSp>
          <p:nvCxnSpPr>
            <p:cNvPr id="32" name="Straight Connector 31">
              <a:extLst>
                <a:ext uri="{FF2B5EF4-FFF2-40B4-BE49-F238E27FC236}">
                  <a16:creationId xmlns:a16="http://schemas.microsoft.com/office/drawing/2014/main" id="{58BC77C9-624A-D551-D7E5-C269FC097A3A}"/>
                </a:ext>
              </a:extLst>
            </p:cNvPr>
            <p:cNvCxnSpPr>
              <a:cxnSpLocks/>
            </p:cNvCxnSpPr>
            <p:nvPr/>
          </p:nvCxnSpPr>
          <p:spPr>
            <a:xfrm flipH="1">
              <a:off x="4954874" y="1268016"/>
              <a:ext cx="1920659" cy="1082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F063C93-9F7C-313A-A9E6-58AA448960EF}"/>
                </a:ext>
              </a:extLst>
            </p:cNvPr>
            <p:cNvCxnSpPr>
              <a:cxnSpLocks/>
            </p:cNvCxnSpPr>
            <p:nvPr/>
          </p:nvCxnSpPr>
          <p:spPr>
            <a:xfrm flipH="1" flipV="1">
              <a:off x="4954873" y="2350576"/>
              <a:ext cx="2147237" cy="12261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Subtitle 2">
            <a:extLst>
              <a:ext uri="{FF2B5EF4-FFF2-40B4-BE49-F238E27FC236}">
                <a16:creationId xmlns:a16="http://schemas.microsoft.com/office/drawing/2014/main" id="{01EBA7C4-F68C-0DAA-48F6-1F36B04F9908}"/>
              </a:ext>
            </a:extLst>
          </p:cNvPr>
          <p:cNvSpPr txBox="1">
            <a:spLocks/>
          </p:cNvSpPr>
          <p:nvPr/>
        </p:nvSpPr>
        <p:spPr>
          <a:xfrm>
            <a:off x="3822036" y="4962120"/>
            <a:ext cx="1809016" cy="197934"/>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defRPr/>
            </a:pPr>
            <a:r>
              <a:rPr lang="en-GB" sz="600" dirty="0">
                <a:solidFill>
                  <a:schemeClr val="tx1"/>
                </a:solidFill>
                <a:latin typeface="MetaBook-Roman" panose="020B0502040000020004" pitchFamily="34" charset="0"/>
                <a:ea typeface="Verdana" pitchFamily="34" charset="0"/>
                <a:cs typeface="Verdana" pitchFamily="34" charset="0"/>
              </a:rPr>
              <a:t>Image credit: </a:t>
            </a:r>
            <a:r>
              <a:rPr lang="en-GB" sz="600" dirty="0" err="1">
                <a:solidFill>
                  <a:schemeClr val="tx1"/>
                </a:solidFill>
                <a:latin typeface="MetaBook-Roman" panose="020B0502040000020004" pitchFamily="34" charset="0"/>
                <a:ea typeface="Verdana" pitchFamily="34" charset="0"/>
                <a:cs typeface="Verdana" pitchFamily="34" charset="0"/>
              </a:rPr>
              <a:t>Pixabay</a:t>
            </a:r>
            <a:r>
              <a:rPr lang="en-GB" sz="600" dirty="0">
                <a:solidFill>
                  <a:schemeClr val="tx1"/>
                </a:solidFill>
                <a:latin typeface="MetaBook-Roman" panose="020B0502040000020004" pitchFamily="34" charset="0"/>
                <a:ea typeface="Verdana" pitchFamily="34" charset="0"/>
                <a:cs typeface="Verdana" pitchFamily="34" charset="0"/>
              </a:rPr>
              <a:t> from </a:t>
            </a:r>
            <a:r>
              <a:rPr lang="en-GB" sz="600" dirty="0" err="1">
                <a:solidFill>
                  <a:schemeClr val="tx1"/>
                </a:solidFill>
                <a:latin typeface="MetaBook-Roman" panose="020B0502040000020004" pitchFamily="34" charset="0"/>
                <a:ea typeface="Verdana" pitchFamily="34" charset="0"/>
                <a:cs typeface="Verdana" pitchFamily="34" charset="0"/>
              </a:rPr>
              <a:t>Pexels</a:t>
            </a:r>
            <a:endParaRPr lang="en-GB" sz="600" dirty="0">
              <a:solidFill>
                <a:schemeClr val="tx1"/>
              </a:solidFill>
              <a:latin typeface="MetaBook-Roman" panose="020B0502040000020004" pitchFamily="34" charset="0"/>
              <a:ea typeface="Verdana" pitchFamily="34" charset="0"/>
              <a:cs typeface="Verdana" pitchFamily="34" charset="0"/>
            </a:endParaRPr>
          </a:p>
        </p:txBody>
      </p:sp>
      <p:grpSp>
        <p:nvGrpSpPr>
          <p:cNvPr id="50" name="Group 49" descr="One pixel from an image of a dog's eye">
            <a:extLst>
              <a:ext uri="{FF2B5EF4-FFF2-40B4-BE49-F238E27FC236}">
                <a16:creationId xmlns:a16="http://schemas.microsoft.com/office/drawing/2014/main" id="{70AB0248-B7D0-775C-94F8-A5EA5A9AD1AC}"/>
              </a:ext>
            </a:extLst>
          </p:cNvPr>
          <p:cNvGrpSpPr/>
          <p:nvPr/>
        </p:nvGrpSpPr>
        <p:grpSpPr>
          <a:xfrm>
            <a:off x="5745707" y="2377677"/>
            <a:ext cx="2029255" cy="2063111"/>
            <a:chOff x="5745707" y="2377677"/>
            <a:chExt cx="2029255" cy="2063111"/>
          </a:xfrm>
        </p:grpSpPr>
        <p:sp>
          <p:nvSpPr>
            <p:cNvPr id="44" name="TextBox 43">
              <a:extLst>
                <a:ext uri="{FF2B5EF4-FFF2-40B4-BE49-F238E27FC236}">
                  <a16:creationId xmlns:a16="http://schemas.microsoft.com/office/drawing/2014/main" id="{4518EBB5-ABE4-3BAB-92BA-A965BF561884}"/>
                </a:ext>
              </a:extLst>
            </p:cNvPr>
            <p:cNvSpPr txBox="1"/>
            <p:nvPr/>
          </p:nvSpPr>
          <p:spPr>
            <a:xfrm>
              <a:off x="5745707" y="4071456"/>
              <a:ext cx="1743630" cy="369332"/>
            </a:xfrm>
            <a:prstGeom prst="rect">
              <a:avLst/>
            </a:prstGeom>
            <a:noFill/>
          </p:spPr>
          <p:txBody>
            <a:bodyPr wrap="square" rtlCol="0">
              <a:spAutoFit/>
            </a:bodyPr>
            <a:lstStyle/>
            <a:p>
              <a:r>
                <a:rPr lang="en-GB" dirty="0"/>
                <a:t>One Pixel</a:t>
              </a:r>
            </a:p>
          </p:txBody>
        </p:sp>
        <p:pic>
          <p:nvPicPr>
            <p:cNvPr id="45" name="Picture 44" descr="Very zoomed in view of a dog's eye, to show individual pixels that make up the image">
              <a:extLst>
                <a:ext uri="{FF2B5EF4-FFF2-40B4-BE49-F238E27FC236}">
                  <a16:creationId xmlns:a16="http://schemas.microsoft.com/office/drawing/2014/main" id="{F6430B9F-B199-2823-497C-FE75B813E5A8}"/>
                </a:ext>
              </a:extLst>
            </p:cNvPr>
            <p:cNvPicPr>
              <a:picLocks noChangeAspect="1"/>
            </p:cNvPicPr>
            <p:nvPr/>
          </p:nvPicPr>
          <p:blipFill rotWithShape="1">
            <a:blip r:embed="rId5"/>
            <a:srcRect l="50547" t="47087" r="42737" b="46329"/>
            <a:stretch/>
          </p:blipFill>
          <p:spPr>
            <a:xfrm flipH="1">
              <a:off x="6081776" y="3595253"/>
              <a:ext cx="541644" cy="541123"/>
            </a:xfrm>
            <a:prstGeom prst="rect">
              <a:avLst/>
            </a:prstGeom>
            <a:ln w="38100" cap="sq">
              <a:noFill/>
              <a:prstDash val="solid"/>
              <a:miter lim="800000"/>
            </a:ln>
            <a:effectLst/>
          </p:spPr>
        </p:pic>
        <p:cxnSp>
          <p:nvCxnSpPr>
            <p:cNvPr id="47" name="Straight Arrow Connector 46">
              <a:extLst>
                <a:ext uri="{FF2B5EF4-FFF2-40B4-BE49-F238E27FC236}">
                  <a16:creationId xmlns:a16="http://schemas.microsoft.com/office/drawing/2014/main" id="{5D46C5D0-895D-C15E-7197-3F63675A4F4F}"/>
                </a:ext>
              </a:extLst>
            </p:cNvPr>
            <p:cNvCxnSpPr/>
            <p:nvPr/>
          </p:nvCxnSpPr>
          <p:spPr>
            <a:xfrm flipH="1">
              <a:off x="6831289" y="2377677"/>
              <a:ext cx="943673" cy="13163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3487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4">
      <a:majorFont>
        <a:latin typeface="Verdana Pro Semibold"/>
        <a:ea typeface=""/>
        <a:cs typeface=""/>
      </a:majorFont>
      <a:minorFont>
        <a:latin typeface="Verdan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3505947-c026-4ae1-9619-931bb6cf241d">
      <Terms xmlns="http://schemas.microsoft.com/office/infopath/2007/PartnerControls"/>
    </lcf76f155ced4ddcb4097134ff3c332f>
    <TaxCatchAll xmlns="a4ad3fa0-b3f8-44de-91d5-885247d8d97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F2398ABF39FE74FA77D6E765BF67AAD" ma:contentTypeVersion="16" ma:contentTypeDescription="Create a new document." ma:contentTypeScope="" ma:versionID="62442e9bc457e4935573abfae46d807f">
  <xsd:schema xmlns:xsd="http://www.w3.org/2001/XMLSchema" xmlns:xs="http://www.w3.org/2001/XMLSchema" xmlns:p="http://schemas.microsoft.com/office/2006/metadata/properties" xmlns:ns2="73505947-c026-4ae1-9619-931bb6cf241d" xmlns:ns3="a4ad3fa0-b3f8-44de-91d5-885247d8d97c" targetNamespace="http://schemas.microsoft.com/office/2006/metadata/properties" ma:root="true" ma:fieldsID="dd3006a79ab479229f6d45a261989d68" ns2:_="" ns3:_="">
    <xsd:import namespace="73505947-c026-4ae1-9619-931bb6cf241d"/>
    <xsd:import namespace="a4ad3fa0-b3f8-44de-91d5-885247d8d97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3505947-c026-4ae1-9619-931bb6cf24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80bab3a-2ab3-4e31-b41c-cc762826808a"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ad3fa0-b3f8-44de-91d5-885247d8d97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d9583337-c309-40cf-ad35-70fbf33486be}" ma:internalName="TaxCatchAll" ma:showField="CatchAllData" ma:web="a4ad3fa0-b3f8-44de-91d5-885247d8d97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AA53D2-1983-4472-A16F-50E2C140255F}">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a4ad3fa0-b3f8-44de-91d5-885247d8d97c"/>
    <ds:schemaRef ds:uri="http://purl.org/dc/dcmitype/"/>
    <ds:schemaRef ds:uri="http://purl.org/dc/elements/1.1/"/>
    <ds:schemaRef ds:uri="73505947-c026-4ae1-9619-931bb6cf241d"/>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C660B4BF-C98C-4121-8B7D-D57C1A59C3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3505947-c026-4ae1-9619-931bb6cf241d"/>
    <ds:schemaRef ds:uri="a4ad3fa0-b3f8-44de-91d5-885247d8d9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B53F9E-2425-406F-A26C-779D1C933D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5384</TotalTime>
  <Words>8309</Words>
  <Application>Microsoft Office PowerPoint</Application>
  <PresentationFormat>On-screen Show (16:9)</PresentationFormat>
  <Paragraphs>519</Paragraphs>
  <Slides>33</Slides>
  <Notes>33</Notes>
  <HiddenSlides>1</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Calibri</vt:lpstr>
      <vt:lpstr>DisplayRegular</vt:lpstr>
      <vt:lpstr>MetaBold-Roman</vt:lpstr>
      <vt:lpstr>MetaBook-Roman</vt:lpstr>
      <vt:lpstr>Public Sans Web</vt:lpstr>
      <vt:lpstr>Symbol</vt:lpstr>
      <vt:lpstr>Verdana</vt:lpstr>
      <vt:lpstr>Verdana Pro Semibold</vt:lpstr>
      <vt:lpstr>Office Theme</vt:lpstr>
      <vt:lpstr>Satellite Vision</vt:lpstr>
      <vt:lpstr>PowerPoint Presentation</vt:lpstr>
      <vt:lpstr>What makes an ‘image’?</vt:lpstr>
      <vt:lpstr>Pictures from space</vt:lpstr>
      <vt:lpstr>James Webb Space Telescope (JWST)</vt:lpstr>
      <vt:lpstr>JWST’s images</vt:lpstr>
      <vt:lpstr>How do we create an image?</vt:lpstr>
      <vt:lpstr>How do we create an image?</vt:lpstr>
      <vt:lpstr>How do we create an image?</vt:lpstr>
      <vt:lpstr>Pixel Bingo</vt:lpstr>
      <vt:lpstr>Pixel Bingo – Practice round</vt:lpstr>
      <vt:lpstr>Pixel Bingo – Practice round</vt:lpstr>
      <vt:lpstr>Pixel Bingo – Practice round</vt:lpstr>
      <vt:lpstr>PowerPoint Presentation</vt:lpstr>
      <vt:lpstr>Pixel Bingo</vt:lpstr>
      <vt:lpstr>What if we had fewer pixels?</vt:lpstr>
      <vt:lpstr>PowerPoint Presentation</vt:lpstr>
      <vt:lpstr>What if we had fewer pixels?</vt:lpstr>
      <vt:lpstr>What if we had fewer pixels?</vt:lpstr>
      <vt:lpstr>What happens when we increase the number of pixels?</vt:lpstr>
      <vt:lpstr>Pluto’s pixels!</vt:lpstr>
      <vt:lpstr>What else can satellites see… on Earth?</vt:lpstr>
      <vt:lpstr>A message from space</vt:lpstr>
      <vt:lpstr>Lets add colour!</vt:lpstr>
      <vt:lpstr>Light Spinner Activity</vt:lpstr>
      <vt:lpstr>RGB Colour</vt:lpstr>
      <vt:lpstr>Guess the RGB colour</vt:lpstr>
      <vt:lpstr>Guess the RGB colour</vt:lpstr>
      <vt:lpstr>Guess the RGB colour</vt:lpstr>
      <vt:lpstr>Guess the RGB colour</vt:lpstr>
      <vt:lpstr>Guess the RGB colour</vt:lpstr>
      <vt:lpstr>Turning space data into an image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Satellite Vision OTS Session Slides</dc:title>
  <dc:creator>amarshall@ri.ac.uk</dc:creator>
  <cp:lastModifiedBy>Allysse Marshall</cp:lastModifiedBy>
  <cp:revision>4</cp:revision>
  <dcterms:created xsi:type="dcterms:W3CDTF">2024-08-10T19:35:24Z</dcterms:created>
  <dcterms:modified xsi:type="dcterms:W3CDTF">2025-04-07T11:41:23Z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0x010100EF2398ABF39FE74FA77D6E765BF67AAD</vt:lpwstr>
  </property>
  <property fmtid="{D5CDD505-2E9C-101B-9397-08002B2CF9AE}" pid="3" name="MediaServiceImageTags">
    <vt:lpwstr/>
  </property>
</Properties>
</file>