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 ContentType="image/ti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9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6" r:id="rId82"/>
    <p:sldId id="337" r:id="rId83"/>
    <p:sldId id="338" r:id="rId84"/>
    <p:sldId id="339" r:id="rId85"/>
    <p:sldId id="340" r:id="rId86"/>
    <p:sldId id="341" r:id="rId87"/>
    <p:sldId id="342" r:id="rId88"/>
    <p:sldId id="343" r:id="rId89"/>
    <p:sldId id="344" r:id="rId90"/>
    <p:sldId id="345" r:id="rId91"/>
    <p:sldId id="346" r:id="rId92"/>
    <p:sldId id="347" r:id="rId93"/>
    <p:sldId id="348" r:id="rId94"/>
    <p:sldId id="349" r:id="rId95"/>
    <p:sldId id="350" r:id="rId96"/>
    <p:sldId id="351" r:id="rId97"/>
    <p:sldId id="352" r:id="rId98"/>
  </p:sldIdLst>
  <p:sldSz cx="9144000" cy="6858000" type="screen4x3"/>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Verdana"/>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Verdana"/>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Verdana"/>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Verdana"/>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Verdana"/>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Verdana"/>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Verdana"/>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Verdana"/>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Verdana"/>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0DEEF"/>
          </a:solidFill>
        </a:fill>
      </a:tcStyle>
    </a:wholeTbl>
    <a:band2H>
      <a:tcTxStyle/>
      <a:tcStyle>
        <a:tcBdr/>
        <a:fill>
          <a:solidFill>
            <a:srgbClr val="E9EFF7"/>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0E0E0"/>
          </a:solidFill>
        </a:fill>
      </a:tcStyle>
    </a:wholeTbl>
    <a:band2H>
      <a:tcTxStyle/>
      <a:tcStyle>
        <a:tcBdr/>
        <a:fill>
          <a:solidFill>
            <a:srgbClr val="F0F0F0"/>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a:tcStyle>
        <a:tcBdr/>
        <a:fill>
          <a:solidFill>
            <a:srgbClr val="EBF1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2" d="100"/>
          <a:sy n="72" d="100"/>
        </p:scale>
        <p:origin x="1506"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theme" Target="theme/theme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notesMaster" Target="notesMasters/notesMaster1.xml"/><Relationship Id="rId10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0" name="Shape 140"/>
          <p:cNvSpPr>
            <a:spLocks noGrp="1" noRot="1" noChangeAspect="1"/>
          </p:cNvSpPr>
          <p:nvPr>
            <p:ph type="sldImg"/>
          </p:nvPr>
        </p:nvSpPr>
        <p:spPr>
          <a:xfrm>
            <a:off x="1143000" y="685800"/>
            <a:ext cx="4572000" cy="3429000"/>
          </a:xfrm>
          <a:prstGeom prst="rect">
            <a:avLst/>
          </a:prstGeom>
        </p:spPr>
        <p:txBody>
          <a:bodyPr/>
          <a:lstStyle/>
          <a:p>
            <a:endParaRPr/>
          </a:p>
        </p:txBody>
      </p:sp>
      <p:sp>
        <p:nvSpPr>
          <p:cNvPr id="141" name="Shape 141"/>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latinLnBrk="0">
      <a:defRPr sz="1200">
        <a:latin typeface="+mn-lt"/>
        <a:ea typeface="+mn-ea"/>
        <a:cs typeface="+mn-cs"/>
        <a:sym typeface="Verdana"/>
      </a:defRPr>
    </a:lvl1pPr>
    <a:lvl2pPr indent="228600" latinLnBrk="0">
      <a:defRPr sz="1200">
        <a:latin typeface="+mn-lt"/>
        <a:ea typeface="+mn-ea"/>
        <a:cs typeface="+mn-cs"/>
        <a:sym typeface="Verdana"/>
      </a:defRPr>
    </a:lvl2pPr>
    <a:lvl3pPr indent="457200" latinLnBrk="0">
      <a:defRPr sz="1200">
        <a:latin typeface="+mn-lt"/>
        <a:ea typeface="+mn-ea"/>
        <a:cs typeface="+mn-cs"/>
        <a:sym typeface="Verdana"/>
      </a:defRPr>
    </a:lvl3pPr>
    <a:lvl4pPr indent="685800" latinLnBrk="0">
      <a:defRPr sz="1200">
        <a:latin typeface="+mn-lt"/>
        <a:ea typeface="+mn-ea"/>
        <a:cs typeface="+mn-cs"/>
        <a:sym typeface="Verdana"/>
      </a:defRPr>
    </a:lvl4pPr>
    <a:lvl5pPr indent="914400" latinLnBrk="0">
      <a:defRPr sz="1200">
        <a:latin typeface="+mn-lt"/>
        <a:ea typeface="+mn-ea"/>
        <a:cs typeface="+mn-cs"/>
        <a:sym typeface="Verdana"/>
      </a:defRPr>
    </a:lvl5pPr>
    <a:lvl6pPr indent="1143000" latinLnBrk="0">
      <a:defRPr sz="1200">
        <a:latin typeface="+mn-lt"/>
        <a:ea typeface="+mn-ea"/>
        <a:cs typeface="+mn-cs"/>
        <a:sym typeface="Verdana"/>
      </a:defRPr>
    </a:lvl6pPr>
    <a:lvl7pPr indent="1371600" latinLnBrk="0">
      <a:defRPr sz="1200">
        <a:latin typeface="+mn-lt"/>
        <a:ea typeface="+mn-ea"/>
        <a:cs typeface="+mn-cs"/>
        <a:sym typeface="Verdana"/>
      </a:defRPr>
    </a:lvl7pPr>
    <a:lvl8pPr indent="1600200" latinLnBrk="0">
      <a:defRPr sz="1200">
        <a:latin typeface="+mn-lt"/>
        <a:ea typeface="+mn-ea"/>
        <a:cs typeface="+mn-cs"/>
        <a:sym typeface="Verdana"/>
      </a:defRPr>
    </a:lvl8pPr>
    <a:lvl9pPr indent="1828800" latinLnBrk="0">
      <a:defRPr sz="1200">
        <a:latin typeface="+mn-lt"/>
        <a:ea typeface="+mn-ea"/>
        <a:cs typeface="+mn-cs"/>
        <a:sym typeface="Verdana"/>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rigb.org/christmas-lectures/watch/2006/the-num8er-my5teries/lecture-1"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 name="Shape 152"/>
          <p:cNvSpPr>
            <a:spLocks noGrp="1" noRot="1" noChangeAspect="1"/>
          </p:cNvSpPr>
          <p:nvPr>
            <p:ph type="sldImg"/>
          </p:nvPr>
        </p:nvSpPr>
        <p:spPr>
          <a:prstGeom prst="rect">
            <a:avLst/>
          </a:prstGeom>
        </p:spPr>
        <p:txBody>
          <a:bodyPr/>
          <a:lstStyle/>
          <a:p>
            <a:endParaRPr/>
          </a:p>
        </p:txBody>
      </p:sp>
      <p:sp>
        <p:nvSpPr>
          <p:cNvPr id="153" name="Shape 153"/>
          <p:cNvSpPr>
            <a:spLocks noGrp="1"/>
          </p:cNvSpPr>
          <p:nvPr>
            <p:ph type="body" sz="quarter" idx="1"/>
          </p:nvPr>
        </p:nvSpPr>
        <p:spPr>
          <a:prstGeom prst="rect">
            <a:avLst/>
          </a:prstGeom>
        </p:spPr>
        <p:txBody>
          <a:bodyPr/>
          <a:lstStyle/>
          <a:p>
            <a:r>
              <a:t>Title slide, nice pictures to show what’s coming!</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3" name="Shape 853"/>
          <p:cNvSpPr>
            <a:spLocks noGrp="1" noRot="1" noChangeAspect="1"/>
          </p:cNvSpPr>
          <p:nvPr>
            <p:ph type="sldImg"/>
          </p:nvPr>
        </p:nvSpPr>
        <p:spPr>
          <a:prstGeom prst="rect">
            <a:avLst/>
          </a:prstGeom>
        </p:spPr>
        <p:txBody>
          <a:bodyPr/>
          <a:lstStyle/>
          <a:p>
            <a:endParaRPr/>
          </a:p>
        </p:txBody>
      </p:sp>
      <p:sp>
        <p:nvSpPr>
          <p:cNvPr id="854" name="Shape 854"/>
          <p:cNvSpPr>
            <a:spLocks noGrp="1"/>
          </p:cNvSpPr>
          <p:nvPr>
            <p:ph type="body" sz="quarter" idx="1"/>
          </p:nvPr>
        </p:nvSpPr>
        <p:spPr>
          <a:prstGeom prst="rect">
            <a:avLst/>
          </a:prstGeom>
        </p:spPr>
        <p:txBody>
          <a:bodyPr/>
          <a:lstStyle/>
          <a:p>
            <a:r>
              <a:t>These are activities they can try at home, or can be given to pupils who finish the main activities.</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3" name="Shape 863"/>
          <p:cNvSpPr>
            <a:spLocks noGrp="1" noRot="1" noChangeAspect="1"/>
          </p:cNvSpPr>
          <p:nvPr>
            <p:ph type="sldImg"/>
          </p:nvPr>
        </p:nvSpPr>
        <p:spPr>
          <a:prstGeom prst="rect">
            <a:avLst/>
          </a:prstGeom>
        </p:spPr>
        <p:txBody>
          <a:bodyPr/>
          <a:lstStyle/>
          <a:p>
            <a:endParaRPr/>
          </a:p>
        </p:txBody>
      </p:sp>
      <p:sp>
        <p:nvSpPr>
          <p:cNvPr id="864" name="Shape 864"/>
          <p:cNvSpPr>
            <a:spLocks noGrp="1"/>
          </p:cNvSpPr>
          <p:nvPr>
            <p:ph type="body" sz="quarter" idx="1"/>
          </p:nvPr>
        </p:nvSpPr>
        <p:spPr>
          <a:prstGeom prst="rect">
            <a:avLst/>
          </a:prstGeom>
        </p:spPr>
        <p:txBody>
          <a:bodyPr/>
          <a:lstStyle/>
          <a:p>
            <a:r>
              <a:t>Title slide, nice pictures to show what’s coming!</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 name="Shape 160"/>
          <p:cNvSpPr>
            <a:spLocks noGrp="1" noRot="1" noChangeAspect="1"/>
          </p:cNvSpPr>
          <p:nvPr>
            <p:ph type="sldImg"/>
          </p:nvPr>
        </p:nvSpPr>
        <p:spPr>
          <a:prstGeom prst="rect">
            <a:avLst/>
          </a:prstGeom>
        </p:spPr>
        <p:txBody>
          <a:bodyPr/>
          <a:lstStyle/>
          <a:p>
            <a:endParaRPr/>
          </a:p>
        </p:txBody>
      </p:sp>
      <p:sp>
        <p:nvSpPr>
          <p:cNvPr id="161" name="Shape 161"/>
          <p:cNvSpPr>
            <a:spLocks noGrp="1"/>
          </p:cNvSpPr>
          <p:nvPr>
            <p:ph type="body" sz="quarter" idx="1"/>
          </p:nvPr>
        </p:nvSpPr>
        <p:spPr>
          <a:prstGeom prst="rect">
            <a:avLst/>
          </a:prstGeom>
        </p:spPr>
        <p:txBody>
          <a:bodyPr/>
          <a:lstStyle/>
          <a:p>
            <a:r>
              <a:t>Welcome to your first Royal Institution Masterclass. We hope that you will enjoy this series of workshops. Each time you will get to explore a different topic, so over the weeks you will get to see a little bit of all the wonderful and exciting things you can do with maths. We hope that at least one of the Masterclasses will make you want to investigate the topic further, and that you will get the chance to play with maths which you have not met before.</a:t>
            </a:r>
          </a:p>
          <a:p>
            <a:r>
              <a:t>You are part of a big family of Masterclass students – Royal Institution Masterclasses have been running for over 35 years with thousands of students taking part each year. If you attend enough sessions in the series you will get a special Royal Institution certificate, and if your Masterclass series is close enough to London you might be able to come and visit the Royal Institution for a special celebration of maths. If there are Secondary Masterclasses running in your area you might even get another chance to attend when you are in secondary school.</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 name="Shape 168"/>
          <p:cNvSpPr>
            <a:spLocks noGrp="1" noRot="1" noChangeAspect="1"/>
          </p:cNvSpPr>
          <p:nvPr>
            <p:ph type="sldImg"/>
          </p:nvPr>
        </p:nvSpPr>
        <p:spPr>
          <a:prstGeom prst="rect">
            <a:avLst/>
          </a:prstGeom>
        </p:spPr>
        <p:txBody>
          <a:bodyPr/>
          <a:lstStyle/>
          <a:p>
            <a:endParaRPr/>
          </a:p>
        </p:txBody>
      </p:sp>
      <p:sp>
        <p:nvSpPr>
          <p:cNvPr id="169" name="Shape 169"/>
          <p:cNvSpPr>
            <a:spLocks noGrp="1"/>
          </p:cNvSpPr>
          <p:nvPr>
            <p:ph type="body" sz="quarter" idx="1"/>
          </p:nvPr>
        </p:nvSpPr>
        <p:spPr>
          <a:prstGeom prst="rect">
            <a:avLst/>
          </a:prstGeom>
        </p:spPr>
        <p:txBody>
          <a:bodyPr/>
          <a:lstStyle>
            <a:lvl1pPr>
              <a:defRPr>
                <a:latin typeface="Calibri"/>
                <a:ea typeface="Calibri"/>
                <a:cs typeface="Calibri"/>
                <a:sym typeface="Calibri"/>
              </a:defRPr>
            </a:lvl1pPr>
          </a:lstStyle>
          <a:p>
            <a:r>
              <a:t>The Ri is a science communication charity which has been around since 1799. We’ve got a huge amount of history and lots of famous scientists lived and worked at the Ri. Most importantly, we’ve always been about communicating science to the general public – and that’s something we still do today. We do talks and activities for the public as well as with schools all across the UK.</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 name="Shape 178"/>
          <p:cNvSpPr>
            <a:spLocks noGrp="1" noRot="1" noChangeAspect="1"/>
          </p:cNvSpPr>
          <p:nvPr>
            <p:ph type="sldImg"/>
          </p:nvPr>
        </p:nvSpPr>
        <p:spPr>
          <a:prstGeom prst="rect">
            <a:avLst/>
          </a:prstGeom>
        </p:spPr>
        <p:txBody>
          <a:bodyPr/>
          <a:lstStyle/>
          <a:p>
            <a:endParaRPr/>
          </a:p>
        </p:txBody>
      </p:sp>
      <p:sp>
        <p:nvSpPr>
          <p:cNvPr id="179" name="Shape 179"/>
          <p:cNvSpPr>
            <a:spLocks noGrp="1"/>
          </p:cNvSpPr>
          <p:nvPr>
            <p:ph type="body" sz="quarter" idx="1"/>
          </p:nvPr>
        </p:nvSpPr>
        <p:spPr>
          <a:prstGeom prst="rect">
            <a:avLst/>
          </a:prstGeom>
        </p:spPr>
        <p:txBody>
          <a:bodyPr/>
          <a:lstStyle>
            <a:lvl1pPr>
              <a:defRPr>
                <a:latin typeface="Calibri"/>
                <a:ea typeface="Calibri"/>
                <a:cs typeface="Calibri"/>
                <a:sym typeface="Calibri"/>
              </a:defRPr>
            </a:lvl1pPr>
          </a:lstStyle>
          <a:p>
            <a:r>
              <a:t>Here are some of the things that the Ri does today. We especially have lots going on in London, so if you enjoy your Masterclasses there are a range of holiday workshops at the Ri which you might like to take part in. </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 name="Shape 187"/>
          <p:cNvSpPr>
            <a:spLocks noGrp="1" noRot="1" noChangeAspect="1"/>
          </p:cNvSpPr>
          <p:nvPr>
            <p:ph type="sldImg"/>
          </p:nvPr>
        </p:nvSpPr>
        <p:spPr>
          <a:prstGeom prst="rect">
            <a:avLst/>
          </a:prstGeom>
        </p:spPr>
        <p:txBody>
          <a:bodyPr/>
          <a:lstStyle/>
          <a:p>
            <a:endParaRPr/>
          </a:p>
        </p:txBody>
      </p:sp>
      <p:sp>
        <p:nvSpPr>
          <p:cNvPr id="188" name="Shape 188"/>
          <p:cNvSpPr>
            <a:spLocks noGrp="1"/>
          </p:cNvSpPr>
          <p:nvPr>
            <p:ph type="body" sz="quarter" idx="1"/>
          </p:nvPr>
        </p:nvSpPr>
        <p:spPr>
          <a:prstGeom prst="rect">
            <a:avLst/>
          </a:prstGeom>
        </p:spPr>
        <p:txBody>
          <a:bodyPr/>
          <a:lstStyle/>
          <a:p>
            <a:pPr>
              <a:defRPr>
                <a:latin typeface="Calibri"/>
                <a:ea typeface="Calibri"/>
                <a:cs typeface="Calibri"/>
                <a:sym typeface="Calibri"/>
              </a:defRPr>
            </a:pPr>
            <a:r>
              <a:t>Begun by Michael Faraday in 1825, the CHRISTMAS LECTURES are now broadcast on UK television every December and have formed part of the British Christmas tradition for generations. The Lectures have been broadcast on TV since 1936 – we think they were the very first science programme on television. The theme changes every year, with the Lectures delivered by an expert in their field. Many world-famous scientists have given the Lectures since 1925, including David Attenborough, Carl Sagan, Richard Dawkins, and our latest Lecturer Sophie Scott. You can watch all of the recent CHRISTMAS LECTURES on our website, along with many of the older ones – and more are going online all the time. Ri members and UK schools can apply for tickets to see them being filmed live – but no adults can attend without someone aged 11-17 accompanying them! To find out more about the Lectures (or Ri Membership) visit our website, www.rigb.org.</a:t>
            </a:r>
          </a:p>
          <a:p>
            <a:pPr>
              <a:defRPr>
                <a:latin typeface="Calibri"/>
                <a:ea typeface="Calibri"/>
                <a:cs typeface="Calibri"/>
                <a:sym typeface="Calibri"/>
              </a:defRPr>
            </a:pPr>
            <a:endParaRPr/>
          </a:p>
          <a:p>
            <a:pPr>
              <a:defRPr>
                <a:latin typeface="Calibri"/>
                <a:ea typeface="Calibri"/>
                <a:cs typeface="Calibri"/>
                <a:sym typeface="Calibri"/>
              </a:defRPr>
            </a:pPr>
            <a:r>
              <a:t>The first mathematics CHRISTMAS LECTURES were not until 1978, and were delivered by Professor Sir Christopher Zeeman. They were extremely popular and demonstrated all sorts of mathematical concepts, including mathematical proof – some of which you will see in your Masterclasses. In fact, the lectures were so popular that they started off the Masterclass programme and Christopher Zeeman delivered many of the sessions in the first few series of workshops in London. The most recent maths-themed CHRSITMAS LECTURES were delivered by Marcus Du Sautoy in 2006.</a:t>
            </a:r>
          </a:p>
          <a:p>
            <a:pPr>
              <a:defRPr>
                <a:latin typeface="Calibri"/>
                <a:ea typeface="Calibri"/>
                <a:cs typeface="Calibri"/>
                <a:sym typeface="Calibri"/>
              </a:defRPr>
            </a:pPr>
            <a:endParaRPr/>
          </a:p>
          <a:p>
            <a:pPr>
              <a:defRPr>
                <a:latin typeface="Calibri"/>
                <a:ea typeface="Calibri"/>
                <a:cs typeface="Calibri"/>
                <a:sym typeface="Calibri"/>
              </a:defRPr>
            </a:pPr>
            <a:r>
              <a:t>Watch Prof Sir Christopher Zeeman’s 1978 CHRISTMAS LECTURES:</a:t>
            </a:r>
          </a:p>
          <a:p>
            <a:pPr>
              <a:defRPr>
                <a:latin typeface="Calibri"/>
                <a:ea typeface="Calibri"/>
                <a:cs typeface="Calibri"/>
                <a:sym typeface="Calibri"/>
              </a:defRPr>
            </a:pPr>
            <a:r>
              <a:t>http://www.rigb.org/christmas-lectures/watch/1978/mathematics-into-pictures </a:t>
            </a:r>
          </a:p>
          <a:p>
            <a:pPr>
              <a:defRPr>
                <a:latin typeface="Calibri"/>
                <a:ea typeface="Calibri"/>
                <a:cs typeface="Calibri"/>
                <a:sym typeface="Calibri"/>
              </a:defRPr>
            </a:pPr>
            <a:endParaRPr/>
          </a:p>
          <a:p>
            <a:pPr>
              <a:defRPr>
                <a:latin typeface="Calibri"/>
                <a:ea typeface="Calibri"/>
                <a:cs typeface="Calibri"/>
                <a:sym typeface="Calibri"/>
              </a:defRPr>
            </a:pPr>
            <a:r>
              <a:t>Watch Marcus du Sautoy’s 2006 CHRISTMAS LECTURES:</a:t>
            </a:r>
          </a:p>
          <a:p>
            <a:pPr>
              <a:defRPr u="sng">
                <a:latin typeface="Calibri"/>
                <a:ea typeface="Calibri"/>
                <a:cs typeface="Calibri"/>
                <a:sym typeface="Calibri"/>
              </a:defRPr>
            </a:pPr>
            <a:r>
              <a:rPr>
                <a:solidFill>
                  <a:srgbClr val="0563C1"/>
                </a:solidFill>
                <a:uFill>
                  <a:solidFill>
                    <a:srgbClr val="0563C1"/>
                  </a:solidFill>
                </a:uFill>
                <a:hlinkClick r:id="rId3"/>
              </a:rPr>
              <a:t>http://www.rigb.org/christmas-lectures/watch/2006/the-num8er-my5teries/lecture-1</a:t>
            </a:r>
          </a:p>
          <a:p>
            <a:pPr>
              <a:defRPr>
                <a:latin typeface="Calibri"/>
                <a:ea typeface="Calibri"/>
                <a:cs typeface="Calibri"/>
                <a:sym typeface="Calibri"/>
              </a:defRPr>
            </a:pPr>
            <a:r>
              <a:t> </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 name="Shape 195"/>
          <p:cNvSpPr>
            <a:spLocks noGrp="1" noRot="1" noChangeAspect="1"/>
          </p:cNvSpPr>
          <p:nvPr>
            <p:ph type="sldImg"/>
          </p:nvPr>
        </p:nvSpPr>
        <p:spPr>
          <a:prstGeom prst="rect">
            <a:avLst/>
          </a:prstGeom>
        </p:spPr>
        <p:txBody>
          <a:bodyPr/>
          <a:lstStyle/>
          <a:p>
            <a:endParaRPr/>
          </a:p>
        </p:txBody>
      </p:sp>
      <p:sp>
        <p:nvSpPr>
          <p:cNvPr id="196" name="Shape 196"/>
          <p:cNvSpPr>
            <a:spLocks noGrp="1"/>
          </p:cNvSpPr>
          <p:nvPr>
            <p:ph type="body" sz="quarter" idx="1"/>
          </p:nvPr>
        </p:nvSpPr>
        <p:spPr>
          <a:prstGeom prst="rect">
            <a:avLst/>
          </a:prstGeom>
        </p:spPr>
        <p:txBody>
          <a:bodyPr/>
          <a:lstStyle>
            <a:lvl1pPr>
              <a:defRPr>
                <a:latin typeface="Calibri"/>
                <a:ea typeface="Calibri"/>
                <a:cs typeface="Calibri"/>
                <a:sym typeface="Calibri"/>
              </a:defRPr>
            </a:lvl1pPr>
          </a:lstStyle>
          <a:p>
            <a:r>
              <a:t>We have a huge video channel on YouTube – if you have five minutes or five hours, there is something to interest you if you like science and maths. We make short videos showing a variety of experiments and the science behind the everyday, animations on interesting topics and we film many of our talks in London. We also have a special series called ExpeRimental which is mainly for parents and carers, or older brothers and sisters, all about doing science experiments at home with their children or younger siblings. As has been mentioned, recent CHRISTMAS LECTURES are available on the Ri website alongside select past Christmas Lectures – more are being digitised all the time. To watch our videos you can search for the Royal Institution on YouTube.  We hope that you will be able to find lots of fascinating things to watch and to help you continue your interest in science and maths once your Masterclass series has finished.</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 name="Shape 205"/>
          <p:cNvSpPr>
            <a:spLocks noGrp="1" noRot="1" noChangeAspect="1"/>
          </p:cNvSpPr>
          <p:nvPr>
            <p:ph type="sldImg"/>
          </p:nvPr>
        </p:nvSpPr>
        <p:spPr>
          <a:prstGeom prst="rect">
            <a:avLst/>
          </a:prstGeom>
        </p:spPr>
        <p:txBody>
          <a:bodyPr/>
          <a:lstStyle/>
          <a:p>
            <a:endParaRPr/>
          </a:p>
        </p:txBody>
      </p:sp>
      <p:sp>
        <p:nvSpPr>
          <p:cNvPr id="206" name="Shape 206"/>
          <p:cNvSpPr>
            <a:spLocks noGrp="1"/>
          </p:cNvSpPr>
          <p:nvPr>
            <p:ph type="body" sz="quarter" idx="1"/>
          </p:nvPr>
        </p:nvSpPr>
        <p:spPr>
          <a:prstGeom prst="rect">
            <a:avLst/>
          </a:prstGeom>
        </p:spPr>
        <p:txBody>
          <a:bodyPr/>
          <a:lstStyle>
            <a:lvl1pPr>
              <a:defRPr>
                <a:latin typeface="Calibri"/>
                <a:ea typeface="Calibri"/>
                <a:cs typeface="Calibri"/>
                <a:sym typeface="Calibri"/>
              </a:defRPr>
            </a:lvl1pPr>
          </a:lstStyle>
          <a:p>
            <a:r>
              <a:t>We have a huge video channel on YouTube – if you have five minutes or five hours, there is something to interest you if you like science and maths. We make short videos showing a variety of experiments and the science behind the everyday, animations on interesting topics and we film many of our talks in London. We also have a special series called ExpeRimental which is mainly for parents and carers, or older brothers and sisters, all about doing science experiments at home with their children or younger siblings. As has been mentioned, recent CHRISTMAS LECTURES are available on the Ri website alongside select past Christmas Lectures – more are being digitised all the time. To watch our videos you can search for the Royal Institution on YouTube.  We hope that you will be able to find lots of fascinating things to watch and to help you continue your interest in science and maths once your Masterclass series has finished.</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 name="Shape 215"/>
          <p:cNvSpPr>
            <a:spLocks noGrp="1" noRot="1" noChangeAspect="1"/>
          </p:cNvSpPr>
          <p:nvPr>
            <p:ph type="sldImg"/>
          </p:nvPr>
        </p:nvSpPr>
        <p:spPr>
          <a:prstGeom prst="rect">
            <a:avLst/>
          </a:prstGeom>
        </p:spPr>
        <p:txBody>
          <a:bodyPr/>
          <a:lstStyle/>
          <a:p>
            <a:endParaRPr/>
          </a:p>
        </p:txBody>
      </p:sp>
      <p:sp>
        <p:nvSpPr>
          <p:cNvPr id="216" name="Shape 216"/>
          <p:cNvSpPr>
            <a:spLocks noGrp="1"/>
          </p:cNvSpPr>
          <p:nvPr>
            <p:ph type="body" sz="quarter" idx="1"/>
          </p:nvPr>
        </p:nvSpPr>
        <p:spPr>
          <a:prstGeom prst="rect">
            <a:avLst/>
          </a:prstGeom>
        </p:spPr>
        <p:txBody>
          <a:bodyPr/>
          <a:lstStyle>
            <a:lvl1pPr>
              <a:defRPr>
                <a:latin typeface="Calibri"/>
                <a:ea typeface="Calibri"/>
                <a:cs typeface="Calibri"/>
                <a:sym typeface="Calibri"/>
              </a:defRPr>
            </a:lvl1pPr>
          </a:lstStyle>
          <a:p>
            <a:r>
              <a:t>We have a huge video channel on YouTube – if you have five minutes or five hours, there is something to interest you if you like science and maths. We make short videos showing a variety of experiments and the science behind the everyday, animations on interesting topics and we film many of our talks in London. We also have a special series called ExpeRimental which is mainly for parents and carers, or older brothers and sisters, all about doing science experiments at home with their children or younger siblings. As has been mentioned, recent CHRISTMAS LECTURES are available on the Ri website alongside select past Christmas Lectures – more are being digitised all the time. To watch our videos you can search for the Royal Institution on YouTube.  We hope that you will be able to find lots of fascinating things to watch and to help you continue your interest in science and maths once your Masterclass series has finished.</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6" name="Shape 846"/>
          <p:cNvSpPr>
            <a:spLocks noGrp="1" noRot="1" noChangeAspect="1"/>
          </p:cNvSpPr>
          <p:nvPr>
            <p:ph type="sldImg"/>
          </p:nvPr>
        </p:nvSpPr>
        <p:spPr>
          <a:prstGeom prst="rect">
            <a:avLst/>
          </a:prstGeom>
        </p:spPr>
        <p:txBody>
          <a:bodyPr/>
          <a:lstStyle/>
          <a:p>
            <a:endParaRPr/>
          </a:p>
        </p:txBody>
      </p:sp>
      <p:sp>
        <p:nvSpPr>
          <p:cNvPr id="847" name="Shape 847"/>
          <p:cNvSpPr>
            <a:spLocks noGrp="1"/>
          </p:cNvSpPr>
          <p:nvPr>
            <p:ph type="body" sz="quarter" idx="1"/>
          </p:nvPr>
        </p:nvSpPr>
        <p:spPr>
          <a:prstGeom prst="rect">
            <a:avLst/>
          </a:prstGeom>
        </p:spPr>
        <p:txBody>
          <a:bodyPr/>
          <a:lstStyle/>
          <a:p>
            <a:r>
              <a:t>These are activities they can try at home, or can be given to pupils who finish the main activities.</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13" name="Title Text"/>
          <p:cNvSpPr txBox="1">
            <a:spLocks noGrp="1"/>
          </p:cNvSpPr>
          <p:nvPr>
            <p:ph type="title"/>
          </p:nvPr>
        </p:nvSpPr>
        <p:spPr>
          <a:xfrm>
            <a:off x="1143000" y="1122362"/>
            <a:ext cx="7315200" cy="2387601"/>
          </a:xfrm>
          <a:prstGeom prst="rect">
            <a:avLst/>
          </a:prstGeom>
        </p:spPr>
        <p:txBody>
          <a:bodyPr anchor="b"/>
          <a:lstStyle>
            <a:lvl1pPr algn="ctr">
              <a:defRPr sz="6000">
                <a:solidFill>
                  <a:srgbClr val="00A2A2"/>
                </a:solidFill>
                <a:latin typeface="+mn-lt"/>
                <a:ea typeface="+mn-ea"/>
                <a:cs typeface="+mn-cs"/>
                <a:sym typeface="Verdana"/>
              </a:defRPr>
            </a:lvl1pPr>
          </a:lstStyle>
          <a:p>
            <a:r>
              <a:t>Title Text</a:t>
            </a:r>
          </a:p>
        </p:txBody>
      </p:sp>
      <p:sp>
        <p:nvSpPr>
          <p:cNvPr id="14" name="Body Level One…"/>
          <p:cNvSpPr txBox="1">
            <a:spLocks noGrp="1"/>
          </p:cNvSpPr>
          <p:nvPr>
            <p:ph type="body" sz="quarter" idx="1"/>
          </p:nvPr>
        </p:nvSpPr>
        <p:spPr>
          <a:xfrm>
            <a:off x="1143000" y="3602037"/>
            <a:ext cx="6858000" cy="1655763"/>
          </a:xfrm>
          <a:prstGeom prst="rect">
            <a:avLst/>
          </a:prstGeom>
        </p:spPr>
        <p:txBody>
          <a:bodyPr>
            <a:normAutofit/>
          </a:bodyPr>
          <a:lstStyle>
            <a:lvl1pPr marL="0" indent="0" algn="ctr">
              <a:buSzTx/>
              <a:buFontTx/>
              <a:buNone/>
              <a:defRPr sz="2400">
                <a:solidFill>
                  <a:srgbClr val="00A2A2"/>
                </a:solidFill>
              </a:defRPr>
            </a:lvl1pPr>
            <a:lvl2pPr marL="0" indent="457200" algn="ctr">
              <a:buSzTx/>
              <a:buFontTx/>
              <a:buNone/>
              <a:defRPr sz="2400">
                <a:solidFill>
                  <a:srgbClr val="00A2A2"/>
                </a:solidFill>
              </a:defRPr>
            </a:lvl2pPr>
            <a:lvl3pPr marL="0" indent="914400" algn="ctr">
              <a:buSzTx/>
              <a:buFontTx/>
              <a:buNone/>
              <a:defRPr sz="2400">
                <a:solidFill>
                  <a:srgbClr val="00A2A2"/>
                </a:solidFill>
              </a:defRPr>
            </a:lvl3pPr>
            <a:lvl4pPr marL="0" indent="1371600" algn="ctr">
              <a:buSzTx/>
              <a:buFontTx/>
              <a:buNone/>
              <a:defRPr sz="2400">
                <a:solidFill>
                  <a:srgbClr val="00A2A2"/>
                </a:solidFill>
              </a:defRPr>
            </a:lvl4pPr>
            <a:lvl5pPr marL="0" indent="1828800" algn="ctr">
              <a:buSzTx/>
              <a:buFontTx/>
              <a:buNone/>
              <a:defRPr sz="2400">
                <a:solidFill>
                  <a:srgbClr val="00A2A2"/>
                </a:solidFill>
              </a:defRPr>
            </a:lvl5pPr>
          </a:lstStyle>
          <a:p>
            <a:r>
              <a:t>Body Level One</a:t>
            </a:r>
          </a:p>
          <a:p>
            <a:pPr lvl="1"/>
            <a:r>
              <a:t>Body Level Two</a:t>
            </a:r>
          </a:p>
          <a:p>
            <a:pPr lvl="2"/>
            <a:r>
              <a:t>Body Level Three</a:t>
            </a:r>
          </a:p>
          <a:p>
            <a:pPr lvl="3"/>
            <a:r>
              <a:t>Body Level Four</a:t>
            </a:r>
          </a:p>
          <a:p>
            <a:pPr lvl="4"/>
            <a:r>
              <a:t>Body Level Five</a:t>
            </a:r>
          </a:p>
        </p:txBody>
      </p:sp>
      <p:sp>
        <p:nvSpPr>
          <p:cNvPr id="15" name="Slide Number"/>
          <p:cNvSpPr txBox="1">
            <a:spLocks noGrp="1"/>
          </p:cNvSpPr>
          <p:nvPr>
            <p:ph type="sldNum" sz="quarter" idx="2"/>
          </p:nvPr>
        </p:nvSpPr>
        <p:spPr>
          <a:xfrm>
            <a:off x="4419600" y="6172200"/>
            <a:ext cx="2133600" cy="368301"/>
          </a:xfrm>
          <a:prstGeom prst="rect">
            <a:avLst/>
          </a:prstGeom>
        </p:spPr>
        <p:txBody>
          <a:bodyPr anchor="ctr"/>
          <a:lstStyle>
            <a:lvl1pPr algn="r">
              <a:defRPr sz="1200"/>
            </a:lvl1p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Title and Vertical Text">
    <p:spTree>
      <p:nvGrpSpPr>
        <p:cNvPr id="1" name=""/>
        <p:cNvGrpSpPr/>
        <p:nvPr/>
      </p:nvGrpSpPr>
      <p:grpSpPr>
        <a:xfrm>
          <a:off x="0" y="0"/>
          <a:ext cx="0" cy="0"/>
          <a:chOff x="0" y="0"/>
          <a:chExt cx="0" cy="0"/>
        </a:xfrm>
      </p:grpSpPr>
      <p:sp>
        <p:nvSpPr>
          <p:cNvPr id="94" name="Title Text"/>
          <p:cNvSpPr txBox="1">
            <a:spLocks noGrp="1"/>
          </p:cNvSpPr>
          <p:nvPr>
            <p:ph type="title"/>
          </p:nvPr>
        </p:nvSpPr>
        <p:spPr>
          <a:prstGeom prst="rect">
            <a:avLst/>
          </a:prstGeom>
        </p:spPr>
        <p:txBody>
          <a:bodyPr/>
          <a:lstStyle/>
          <a:p>
            <a:r>
              <a:t>Title Text</a:t>
            </a:r>
          </a:p>
        </p:txBody>
      </p:sp>
      <p:sp>
        <p:nvSpPr>
          <p:cNvPr id="95" name="Body Level One…"/>
          <p:cNvSpPr txBox="1">
            <a:spLocks noGrp="1"/>
          </p:cNvSpPr>
          <p:nvPr>
            <p:ph type="body" idx="1"/>
          </p:nvPr>
        </p:nvSpPr>
        <p:spPr>
          <a:xfrm>
            <a:off x="628650" y="1825625"/>
            <a:ext cx="7886700" cy="4351338"/>
          </a:xfrm>
          <a:prstGeom prst="rect">
            <a:avLst/>
          </a:prstGeom>
        </p:spPr>
        <p:txBody>
          <a:bodyPr>
            <a:normAutofit/>
          </a:bodyPr>
          <a:lstStyle/>
          <a:p>
            <a:r>
              <a:t>Body Level One</a:t>
            </a:r>
          </a:p>
          <a:p>
            <a:pPr lvl="1"/>
            <a:r>
              <a:t>Body Level Two</a:t>
            </a:r>
          </a:p>
          <a:p>
            <a:pPr lvl="2"/>
            <a:r>
              <a:t>Body Level Three</a:t>
            </a:r>
          </a:p>
          <a:p>
            <a:pPr lvl="3"/>
            <a:r>
              <a:t>Body Level Four</a:t>
            </a:r>
          </a:p>
          <a:p>
            <a:pPr lvl="4"/>
            <a:r>
              <a:t>Body Level Five</a:t>
            </a:r>
          </a:p>
        </p:txBody>
      </p:sp>
      <p:sp>
        <p:nvSpPr>
          <p:cNvPr id="9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Vertical Title and Text">
    <p:spTree>
      <p:nvGrpSpPr>
        <p:cNvPr id="1" name=""/>
        <p:cNvGrpSpPr/>
        <p:nvPr/>
      </p:nvGrpSpPr>
      <p:grpSpPr>
        <a:xfrm>
          <a:off x="0" y="0"/>
          <a:ext cx="0" cy="0"/>
          <a:chOff x="0" y="0"/>
          <a:chExt cx="0" cy="0"/>
        </a:xfrm>
      </p:grpSpPr>
      <p:sp>
        <p:nvSpPr>
          <p:cNvPr id="103" name="Title Text"/>
          <p:cNvSpPr txBox="1">
            <a:spLocks noGrp="1"/>
          </p:cNvSpPr>
          <p:nvPr>
            <p:ph type="title"/>
          </p:nvPr>
        </p:nvSpPr>
        <p:spPr>
          <a:xfrm>
            <a:off x="6543675" y="365125"/>
            <a:ext cx="1971675" cy="5811838"/>
          </a:xfrm>
          <a:prstGeom prst="rect">
            <a:avLst/>
          </a:prstGeom>
        </p:spPr>
        <p:txBody>
          <a:bodyPr/>
          <a:lstStyle/>
          <a:p>
            <a:r>
              <a:t>Title Text</a:t>
            </a:r>
          </a:p>
        </p:txBody>
      </p:sp>
      <p:sp>
        <p:nvSpPr>
          <p:cNvPr id="104" name="Body Level One…"/>
          <p:cNvSpPr txBox="1">
            <a:spLocks noGrp="1"/>
          </p:cNvSpPr>
          <p:nvPr>
            <p:ph type="body" idx="1"/>
          </p:nvPr>
        </p:nvSpPr>
        <p:spPr>
          <a:xfrm>
            <a:off x="628650" y="365125"/>
            <a:ext cx="5800725" cy="5811838"/>
          </a:xfrm>
          <a:prstGeom prst="rect">
            <a:avLst/>
          </a:prstGeom>
        </p:spPr>
        <p:txBody>
          <a:bodyPr>
            <a:normAutofit/>
          </a:bodyPr>
          <a:lstStyle/>
          <a:p>
            <a:r>
              <a:t>Body Level One</a:t>
            </a:r>
          </a:p>
          <a:p>
            <a:pPr lvl="1"/>
            <a:r>
              <a:t>Body Level Two</a:t>
            </a:r>
          </a:p>
          <a:p>
            <a:pPr lvl="2"/>
            <a:r>
              <a:t>Body Level Three</a:t>
            </a:r>
          </a:p>
          <a:p>
            <a:pPr lvl="3"/>
            <a:r>
              <a:t>Body Level Four</a:t>
            </a:r>
          </a:p>
          <a:p>
            <a:pPr lvl="4"/>
            <a:r>
              <a:t>Body Level Five</a:t>
            </a:r>
          </a:p>
        </p:txBody>
      </p:sp>
      <p:sp>
        <p:nvSpPr>
          <p:cNvPr id="10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1_Title Slide">
    <p:spTree>
      <p:nvGrpSpPr>
        <p:cNvPr id="1" name=""/>
        <p:cNvGrpSpPr/>
        <p:nvPr/>
      </p:nvGrpSpPr>
      <p:grpSpPr>
        <a:xfrm>
          <a:off x="0" y="0"/>
          <a:ext cx="0" cy="0"/>
          <a:chOff x="0" y="0"/>
          <a:chExt cx="0" cy="0"/>
        </a:xfrm>
      </p:grpSpPr>
      <p:pic>
        <p:nvPicPr>
          <p:cNvPr id="112" name="Picture 3" descr="Picture 3"/>
          <p:cNvPicPr>
            <a:picLocks noChangeAspect="1"/>
          </p:cNvPicPr>
          <p:nvPr/>
        </p:nvPicPr>
        <p:blipFill>
          <a:blip r:embed="rId2"/>
          <a:stretch>
            <a:fillRect/>
          </a:stretch>
        </p:blipFill>
        <p:spPr>
          <a:xfrm>
            <a:off x="0" y="0"/>
            <a:ext cx="1308737" cy="6858000"/>
          </a:xfrm>
          <a:prstGeom prst="rect">
            <a:avLst/>
          </a:prstGeom>
          <a:ln w="12700">
            <a:miter lim="400000"/>
          </a:ln>
        </p:spPr>
      </p:pic>
      <p:pic>
        <p:nvPicPr>
          <p:cNvPr id="113" name="Picture 2" descr="Picture 2"/>
          <p:cNvPicPr>
            <a:picLocks noChangeAspect="1"/>
          </p:cNvPicPr>
          <p:nvPr/>
        </p:nvPicPr>
        <p:blipFill>
          <a:blip r:embed="rId3"/>
          <a:stretch>
            <a:fillRect/>
          </a:stretch>
        </p:blipFill>
        <p:spPr>
          <a:xfrm>
            <a:off x="7648771" y="6247274"/>
            <a:ext cx="1486764" cy="627187"/>
          </a:xfrm>
          <a:prstGeom prst="rect">
            <a:avLst/>
          </a:prstGeom>
          <a:ln w="12700">
            <a:miter lim="400000"/>
          </a:ln>
        </p:spPr>
      </p:pic>
      <p:sp>
        <p:nvSpPr>
          <p:cNvPr id="114" name="Title Text"/>
          <p:cNvSpPr txBox="1">
            <a:spLocks noGrp="1"/>
          </p:cNvSpPr>
          <p:nvPr>
            <p:ph type="title"/>
          </p:nvPr>
        </p:nvSpPr>
        <p:spPr>
          <a:xfrm>
            <a:off x="685800" y="1122362"/>
            <a:ext cx="7772400" cy="2387601"/>
          </a:xfrm>
          <a:prstGeom prst="rect">
            <a:avLst/>
          </a:prstGeom>
        </p:spPr>
        <p:txBody>
          <a:bodyPr lIns="45718" tIns="45718" rIns="45718" bIns="45718" anchor="b"/>
          <a:lstStyle>
            <a:lvl1pPr algn="ctr">
              <a:defRPr sz="6000">
                <a:latin typeface="+mn-lt"/>
                <a:ea typeface="+mn-ea"/>
                <a:cs typeface="+mn-cs"/>
                <a:sym typeface="Verdana"/>
              </a:defRPr>
            </a:lvl1pPr>
          </a:lstStyle>
          <a:p>
            <a:r>
              <a:t>Title Text</a:t>
            </a:r>
          </a:p>
        </p:txBody>
      </p:sp>
      <p:sp>
        <p:nvSpPr>
          <p:cNvPr id="115" name="Body Level One…"/>
          <p:cNvSpPr txBox="1">
            <a:spLocks noGrp="1"/>
          </p:cNvSpPr>
          <p:nvPr>
            <p:ph type="body" sz="quarter" idx="1"/>
          </p:nvPr>
        </p:nvSpPr>
        <p:spPr>
          <a:xfrm>
            <a:off x="1143000" y="3602037"/>
            <a:ext cx="6858000" cy="1655764"/>
          </a:xfrm>
          <a:prstGeom prst="rect">
            <a:avLst/>
          </a:prstGeom>
        </p:spPr>
        <p:txBody>
          <a:bodyPr lIns="45718" tIns="45718" rIns="45718" bIns="45718">
            <a:normAutofit/>
          </a:bodyPr>
          <a:lstStyle>
            <a:lvl1pPr marL="0" indent="0" algn="ctr">
              <a:buSzTx/>
              <a:buFontTx/>
              <a:buNone/>
              <a:defRPr sz="2400"/>
            </a:lvl1pPr>
            <a:lvl2pPr marL="0" indent="0" algn="ctr">
              <a:buSzTx/>
              <a:buFontTx/>
              <a:buNone/>
              <a:defRPr sz="2400"/>
            </a:lvl2pPr>
            <a:lvl3pPr marL="0" indent="0" algn="ctr">
              <a:buSzTx/>
              <a:buFontTx/>
              <a:buNone/>
              <a:defRPr sz="2400"/>
            </a:lvl3pPr>
            <a:lvl4pPr marL="0" indent="0" algn="ctr">
              <a:buSzTx/>
              <a:buFontTx/>
              <a:buNone/>
              <a:defRPr sz="2400"/>
            </a:lvl4pPr>
            <a:lvl5pPr marL="0" indent="0" algn="ctr">
              <a:buSzTx/>
              <a:buFontTx/>
              <a:buNone/>
              <a:defRPr sz="2400"/>
            </a:lvl5pPr>
          </a:lstStyle>
          <a:p>
            <a:r>
              <a:t>Body Level One</a:t>
            </a:r>
          </a:p>
          <a:p>
            <a:pPr lvl="1"/>
            <a:r>
              <a:t>Body Level Two</a:t>
            </a:r>
          </a:p>
          <a:p>
            <a:pPr lvl="2"/>
            <a:r>
              <a:t>Body Level Three</a:t>
            </a:r>
          </a:p>
          <a:p>
            <a:pPr lvl="3"/>
            <a:r>
              <a:t>Body Level Four</a:t>
            </a:r>
          </a:p>
          <a:p>
            <a:pPr lvl="4"/>
            <a:r>
              <a:t>Body Level Five</a:t>
            </a:r>
          </a:p>
        </p:txBody>
      </p:sp>
      <p:sp>
        <p:nvSpPr>
          <p:cNvPr id="116" name="Slide Number"/>
          <p:cNvSpPr txBox="1">
            <a:spLocks noGrp="1"/>
          </p:cNvSpPr>
          <p:nvPr>
            <p:ph type="sldNum" sz="quarter" idx="2"/>
          </p:nvPr>
        </p:nvSpPr>
        <p:spPr>
          <a:xfrm>
            <a:off x="8217439" y="6397946"/>
            <a:ext cx="297912" cy="281937"/>
          </a:xfrm>
          <a:prstGeom prst="rect">
            <a:avLst/>
          </a:prstGeom>
        </p:spPr>
        <p:txBody>
          <a:bodyPr lIns="45718" tIns="45718" rIns="45718" bIns="45718" anchor="ctr"/>
          <a:lstStyle>
            <a:lvl1pPr algn="r">
              <a:defRPr sz="1200">
                <a:solidFill>
                  <a:srgbClr val="888888"/>
                </a:solidFill>
              </a:defRPr>
            </a:lvl1pPr>
          </a:lstStyle>
          <a:p>
            <a:fld id="{86CB4B4D-7CA3-9044-876B-883B54F8677D}" type="slidenum">
              <a:t>‹#›</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Title Slide">
    <p:spTree>
      <p:nvGrpSpPr>
        <p:cNvPr id="1" name=""/>
        <p:cNvGrpSpPr/>
        <p:nvPr/>
      </p:nvGrpSpPr>
      <p:grpSpPr>
        <a:xfrm>
          <a:off x="0" y="0"/>
          <a:ext cx="0" cy="0"/>
          <a:chOff x="0" y="0"/>
          <a:chExt cx="0" cy="0"/>
        </a:xfrm>
      </p:grpSpPr>
      <p:sp>
        <p:nvSpPr>
          <p:cNvPr id="123" name="Title Text"/>
          <p:cNvSpPr txBox="1">
            <a:spLocks noGrp="1"/>
          </p:cNvSpPr>
          <p:nvPr>
            <p:ph type="title"/>
          </p:nvPr>
        </p:nvSpPr>
        <p:spPr>
          <a:xfrm>
            <a:off x="685800" y="1122362"/>
            <a:ext cx="7772400" cy="2387601"/>
          </a:xfrm>
          <a:prstGeom prst="rect">
            <a:avLst/>
          </a:prstGeom>
        </p:spPr>
        <p:txBody>
          <a:bodyPr anchor="b"/>
          <a:lstStyle>
            <a:lvl1pPr algn="ctr" defTabSz="914377">
              <a:defRPr sz="6000">
                <a:latin typeface="+mn-lt"/>
                <a:ea typeface="+mn-ea"/>
                <a:cs typeface="+mn-cs"/>
                <a:sym typeface="Verdana"/>
              </a:defRPr>
            </a:lvl1pPr>
          </a:lstStyle>
          <a:p>
            <a:r>
              <a:t>Title Text</a:t>
            </a:r>
          </a:p>
        </p:txBody>
      </p:sp>
      <p:sp>
        <p:nvSpPr>
          <p:cNvPr id="124" name="Body Level One…"/>
          <p:cNvSpPr txBox="1">
            <a:spLocks noGrp="1"/>
          </p:cNvSpPr>
          <p:nvPr>
            <p:ph type="body" sz="quarter" idx="1"/>
          </p:nvPr>
        </p:nvSpPr>
        <p:spPr>
          <a:xfrm>
            <a:off x="1143000" y="3602037"/>
            <a:ext cx="6858000" cy="1655763"/>
          </a:xfrm>
          <a:prstGeom prst="rect">
            <a:avLst/>
          </a:prstGeom>
        </p:spPr>
        <p:txBody>
          <a:bodyPr>
            <a:normAutofit/>
          </a:bodyPr>
          <a:lstStyle>
            <a:lvl1pPr marL="0" indent="0" algn="ctr" defTabSz="914377">
              <a:buSzTx/>
              <a:buFontTx/>
              <a:buNone/>
              <a:defRPr sz="2400"/>
            </a:lvl1pPr>
            <a:lvl2pPr marL="0" indent="457189" algn="ctr" defTabSz="914377">
              <a:buSzTx/>
              <a:buFontTx/>
              <a:buNone/>
              <a:defRPr sz="2400"/>
            </a:lvl2pPr>
            <a:lvl3pPr marL="0" indent="914377" algn="ctr" defTabSz="914377">
              <a:buSzTx/>
              <a:buFontTx/>
              <a:buNone/>
              <a:defRPr sz="2400"/>
            </a:lvl3pPr>
            <a:lvl4pPr marL="0" indent="1371565" algn="ctr" defTabSz="914377">
              <a:buSzTx/>
              <a:buFontTx/>
              <a:buNone/>
              <a:defRPr sz="2400"/>
            </a:lvl4pPr>
            <a:lvl5pPr marL="0" indent="1828754" algn="ctr" defTabSz="914377">
              <a:buSzTx/>
              <a:buFontTx/>
              <a:buNone/>
              <a:defRPr sz="2400"/>
            </a:lvl5pPr>
          </a:lstStyle>
          <a:p>
            <a:r>
              <a:t>Body Level One</a:t>
            </a:r>
          </a:p>
          <a:p>
            <a:pPr lvl="1"/>
            <a:r>
              <a:t>Body Level Two</a:t>
            </a:r>
          </a:p>
          <a:p>
            <a:pPr lvl="2"/>
            <a:r>
              <a:t>Body Level Three</a:t>
            </a:r>
          </a:p>
          <a:p>
            <a:pPr lvl="3"/>
            <a:r>
              <a:t>Body Level Four</a:t>
            </a:r>
          </a:p>
          <a:p>
            <a:pPr lvl="4"/>
            <a:r>
              <a:t>Body Level Five</a:t>
            </a:r>
          </a:p>
        </p:txBody>
      </p:sp>
      <p:sp>
        <p:nvSpPr>
          <p:cNvPr id="125" name="Slide Number"/>
          <p:cNvSpPr txBox="1">
            <a:spLocks noGrp="1"/>
          </p:cNvSpPr>
          <p:nvPr>
            <p:ph type="sldNum" sz="quarter" idx="2"/>
          </p:nvPr>
        </p:nvSpPr>
        <p:spPr>
          <a:xfrm>
            <a:off x="8217437" y="6397944"/>
            <a:ext cx="297915" cy="281941"/>
          </a:xfrm>
          <a:prstGeom prst="rect">
            <a:avLst/>
          </a:prstGeom>
        </p:spPr>
        <p:txBody>
          <a:bodyPr anchor="ctr"/>
          <a:lstStyle>
            <a:lvl1pPr algn="r">
              <a:defRPr sz="1200">
                <a:solidFill>
                  <a:srgbClr val="888888"/>
                </a:solidFill>
              </a:defRPr>
            </a:lvl1pPr>
          </a:lstStyle>
          <a:p>
            <a:fld id="{86CB4B4D-7CA3-9044-876B-883B54F8677D}" type="slidenum">
              <a:t>‹#›</a:t>
            </a:fld>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Title Slide">
    <p:spTree>
      <p:nvGrpSpPr>
        <p:cNvPr id="1" name=""/>
        <p:cNvGrpSpPr/>
        <p:nvPr/>
      </p:nvGrpSpPr>
      <p:grpSpPr>
        <a:xfrm>
          <a:off x="0" y="0"/>
          <a:ext cx="0" cy="0"/>
          <a:chOff x="0" y="0"/>
          <a:chExt cx="0" cy="0"/>
        </a:xfrm>
      </p:grpSpPr>
      <p:sp>
        <p:nvSpPr>
          <p:cNvPr id="132" name="Title Text"/>
          <p:cNvSpPr txBox="1">
            <a:spLocks noGrp="1"/>
          </p:cNvSpPr>
          <p:nvPr>
            <p:ph type="title"/>
          </p:nvPr>
        </p:nvSpPr>
        <p:spPr>
          <a:xfrm>
            <a:off x="685800" y="1122362"/>
            <a:ext cx="7772400" cy="2387601"/>
          </a:xfrm>
          <a:prstGeom prst="rect">
            <a:avLst/>
          </a:prstGeom>
        </p:spPr>
        <p:txBody>
          <a:bodyPr anchor="b"/>
          <a:lstStyle>
            <a:lvl1pPr algn="ctr" defTabSz="914377">
              <a:defRPr sz="6000">
                <a:latin typeface="Calibri Light"/>
                <a:ea typeface="Calibri Light"/>
                <a:cs typeface="Calibri Light"/>
                <a:sym typeface="Calibri Light"/>
              </a:defRPr>
            </a:lvl1pPr>
          </a:lstStyle>
          <a:p>
            <a:r>
              <a:t>Title Text</a:t>
            </a:r>
          </a:p>
        </p:txBody>
      </p:sp>
      <p:sp>
        <p:nvSpPr>
          <p:cNvPr id="133" name="Body Level One…"/>
          <p:cNvSpPr txBox="1">
            <a:spLocks noGrp="1"/>
          </p:cNvSpPr>
          <p:nvPr>
            <p:ph type="body" sz="quarter" idx="1"/>
          </p:nvPr>
        </p:nvSpPr>
        <p:spPr>
          <a:xfrm>
            <a:off x="1143000" y="3602037"/>
            <a:ext cx="6858000" cy="1655763"/>
          </a:xfrm>
          <a:prstGeom prst="rect">
            <a:avLst/>
          </a:prstGeom>
        </p:spPr>
        <p:txBody>
          <a:bodyPr>
            <a:normAutofit/>
          </a:bodyPr>
          <a:lstStyle>
            <a:lvl1pPr marL="0" indent="0" algn="ctr" defTabSz="914377">
              <a:buSzTx/>
              <a:buFontTx/>
              <a:buNone/>
              <a:defRPr sz="2400">
                <a:latin typeface="Calibri"/>
                <a:ea typeface="Calibri"/>
                <a:cs typeface="Calibri"/>
                <a:sym typeface="Calibri"/>
              </a:defRPr>
            </a:lvl1pPr>
            <a:lvl2pPr marL="0" indent="457189" algn="ctr" defTabSz="914377">
              <a:buSzTx/>
              <a:buFontTx/>
              <a:buNone/>
              <a:defRPr sz="2400">
                <a:latin typeface="Calibri"/>
                <a:ea typeface="Calibri"/>
                <a:cs typeface="Calibri"/>
                <a:sym typeface="Calibri"/>
              </a:defRPr>
            </a:lvl2pPr>
            <a:lvl3pPr marL="0" indent="914377" algn="ctr" defTabSz="914377">
              <a:buSzTx/>
              <a:buFontTx/>
              <a:buNone/>
              <a:defRPr sz="2400">
                <a:latin typeface="Calibri"/>
                <a:ea typeface="Calibri"/>
                <a:cs typeface="Calibri"/>
                <a:sym typeface="Calibri"/>
              </a:defRPr>
            </a:lvl3pPr>
            <a:lvl4pPr marL="0" indent="1371565" algn="ctr" defTabSz="914377">
              <a:buSzTx/>
              <a:buFontTx/>
              <a:buNone/>
              <a:defRPr sz="2400">
                <a:latin typeface="Calibri"/>
                <a:ea typeface="Calibri"/>
                <a:cs typeface="Calibri"/>
                <a:sym typeface="Calibri"/>
              </a:defRPr>
            </a:lvl4pPr>
            <a:lvl5pPr marL="0" indent="1828754" algn="ctr" defTabSz="914377">
              <a:buSzTx/>
              <a:buFontTx/>
              <a:buNone/>
              <a:defRPr sz="2400">
                <a:latin typeface="Calibri"/>
                <a:ea typeface="Calibri"/>
                <a:cs typeface="Calibri"/>
                <a:sym typeface="Calibri"/>
              </a:defRPr>
            </a:lvl5pPr>
          </a:lstStyle>
          <a:p>
            <a:r>
              <a:t>Body Level One</a:t>
            </a:r>
          </a:p>
          <a:p>
            <a:pPr lvl="1"/>
            <a:r>
              <a:t>Body Level Two</a:t>
            </a:r>
          </a:p>
          <a:p>
            <a:pPr lvl="2"/>
            <a:r>
              <a:t>Body Level Three</a:t>
            </a:r>
          </a:p>
          <a:p>
            <a:pPr lvl="3"/>
            <a:r>
              <a:t>Body Level Four</a:t>
            </a:r>
          </a:p>
          <a:p>
            <a:pPr lvl="4"/>
            <a:r>
              <a:t>Body Level Five</a:t>
            </a:r>
          </a:p>
        </p:txBody>
      </p:sp>
      <p:sp>
        <p:nvSpPr>
          <p:cNvPr id="134" name="Slide Number"/>
          <p:cNvSpPr txBox="1">
            <a:spLocks noGrp="1"/>
          </p:cNvSpPr>
          <p:nvPr>
            <p:ph type="sldNum" sz="quarter" idx="2"/>
          </p:nvPr>
        </p:nvSpPr>
        <p:spPr>
          <a:xfrm>
            <a:off x="8251370" y="6404294"/>
            <a:ext cx="263982" cy="269241"/>
          </a:xfrm>
          <a:prstGeom prst="rect">
            <a:avLst/>
          </a:prstGeom>
        </p:spPr>
        <p:txBody>
          <a:bodyPr anchor="ctr"/>
          <a:lstStyle>
            <a:lvl1pPr algn="r">
              <a:defRPr sz="1200">
                <a:solidFill>
                  <a:srgbClr val="888888"/>
                </a:solidFill>
                <a:latin typeface="Calibri"/>
                <a:ea typeface="Calibri"/>
                <a:cs typeface="Calibri"/>
                <a:sym typeface="Calibri"/>
              </a:defRPr>
            </a:lvl1p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nd Content">
    <p:spTree>
      <p:nvGrpSpPr>
        <p:cNvPr id="1" name=""/>
        <p:cNvGrpSpPr/>
        <p:nvPr/>
      </p:nvGrpSpPr>
      <p:grpSpPr>
        <a:xfrm>
          <a:off x="0" y="0"/>
          <a:ext cx="0" cy="0"/>
          <a:chOff x="0" y="0"/>
          <a:chExt cx="0" cy="0"/>
        </a:xfrm>
      </p:grpSpPr>
      <p:sp>
        <p:nvSpPr>
          <p:cNvPr id="22" name="Title Text"/>
          <p:cNvSpPr txBox="1">
            <a:spLocks noGrp="1"/>
          </p:cNvSpPr>
          <p:nvPr>
            <p:ph type="title"/>
          </p:nvPr>
        </p:nvSpPr>
        <p:spPr>
          <a:xfrm>
            <a:off x="1306285" y="365125"/>
            <a:ext cx="7209065" cy="1325564"/>
          </a:xfrm>
          <a:prstGeom prst="rect">
            <a:avLst/>
          </a:prstGeom>
        </p:spPr>
        <p:txBody>
          <a:bodyPr/>
          <a:lstStyle>
            <a:lvl1pPr>
              <a:defRPr>
                <a:solidFill>
                  <a:srgbClr val="00A2A2"/>
                </a:solidFill>
                <a:latin typeface="+mn-lt"/>
                <a:ea typeface="+mn-ea"/>
                <a:cs typeface="+mn-cs"/>
                <a:sym typeface="Verdana"/>
              </a:defRPr>
            </a:lvl1pPr>
          </a:lstStyle>
          <a:p>
            <a:r>
              <a:t>Title Text</a:t>
            </a:r>
          </a:p>
        </p:txBody>
      </p:sp>
      <p:sp>
        <p:nvSpPr>
          <p:cNvPr id="23" name="Body Level One…"/>
          <p:cNvSpPr txBox="1">
            <a:spLocks noGrp="1"/>
          </p:cNvSpPr>
          <p:nvPr>
            <p:ph type="body" idx="1"/>
          </p:nvPr>
        </p:nvSpPr>
        <p:spPr>
          <a:xfrm>
            <a:off x="1306285" y="1825625"/>
            <a:ext cx="7209065" cy="4351338"/>
          </a:xfrm>
          <a:prstGeom prst="rect">
            <a:avLst/>
          </a:prstGeom>
        </p:spPr>
        <p:txBody>
          <a:bodyPr>
            <a:normAutofit/>
          </a:bodyPr>
          <a:lstStyle>
            <a:lvl1pPr>
              <a:defRPr>
                <a:solidFill>
                  <a:srgbClr val="00A2A2"/>
                </a:solidFill>
              </a:defRPr>
            </a:lvl1pPr>
            <a:lvl2pPr>
              <a:defRPr>
                <a:solidFill>
                  <a:srgbClr val="00A2A2"/>
                </a:solidFill>
              </a:defRPr>
            </a:lvl2pPr>
            <a:lvl3pPr>
              <a:defRPr>
                <a:solidFill>
                  <a:srgbClr val="00A2A2"/>
                </a:solidFill>
              </a:defRPr>
            </a:lvl3pPr>
            <a:lvl4pPr>
              <a:defRPr>
                <a:solidFill>
                  <a:srgbClr val="00A2A2"/>
                </a:solidFill>
              </a:defRPr>
            </a:lvl4pPr>
            <a:lvl5pPr>
              <a:defRPr>
                <a:solidFill>
                  <a:srgbClr val="00A2A2"/>
                </a:solidFill>
              </a:defRPr>
            </a:lvl5pPr>
          </a:lstStyle>
          <a:p>
            <a:r>
              <a:t>Body Level One</a:t>
            </a:r>
          </a:p>
          <a:p>
            <a:pPr lvl="1"/>
            <a:r>
              <a:t>Body Level Two</a:t>
            </a:r>
          </a:p>
          <a:p>
            <a:pPr lvl="2"/>
            <a:r>
              <a:t>Body Level Three</a:t>
            </a:r>
          </a:p>
          <a:p>
            <a:pPr lvl="3"/>
            <a:r>
              <a:t>Body Level Four</a:t>
            </a:r>
          </a:p>
          <a:p>
            <a:pPr lvl="4"/>
            <a:r>
              <a:t>Body Level Five</a:t>
            </a:r>
          </a:p>
        </p:txBody>
      </p:sp>
      <p:sp>
        <p:nvSpPr>
          <p:cNvPr id="2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Section Header">
    <p:spTree>
      <p:nvGrpSpPr>
        <p:cNvPr id="1" name=""/>
        <p:cNvGrpSpPr/>
        <p:nvPr/>
      </p:nvGrpSpPr>
      <p:grpSpPr>
        <a:xfrm>
          <a:off x="0" y="0"/>
          <a:ext cx="0" cy="0"/>
          <a:chOff x="0" y="0"/>
          <a:chExt cx="0" cy="0"/>
        </a:xfrm>
      </p:grpSpPr>
      <p:sp>
        <p:nvSpPr>
          <p:cNvPr id="31" name="Title Text"/>
          <p:cNvSpPr txBox="1">
            <a:spLocks noGrp="1"/>
          </p:cNvSpPr>
          <p:nvPr>
            <p:ph type="title"/>
          </p:nvPr>
        </p:nvSpPr>
        <p:spPr>
          <a:xfrm>
            <a:off x="623887" y="1709739"/>
            <a:ext cx="7886701" cy="2852737"/>
          </a:xfrm>
          <a:prstGeom prst="rect">
            <a:avLst/>
          </a:prstGeom>
        </p:spPr>
        <p:txBody>
          <a:bodyPr anchor="b"/>
          <a:lstStyle>
            <a:lvl1pPr>
              <a:defRPr sz="6000"/>
            </a:lvl1pPr>
          </a:lstStyle>
          <a:p>
            <a:r>
              <a:t>Title Text</a:t>
            </a:r>
          </a:p>
        </p:txBody>
      </p:sp>
      <p:sp>
        <p:nvSpPr>
          <p:cNvPr id="32" name="Body Level One…"/>
          <p:cNvSpPr txBox="1">
            <a:spLocks noGrp="1"/>
          </p:cNvSpPr>
          <p:nvPr>
            <p:ph type="body" sz="quarter" idx="1"/>
          </p:nvPr>
        </p:nvSpPr>
        <p:spPr>
          <a:xfrm>
            <a:off x="623887" y="4589464"/>
            <a:ext cx="7886701" cy="1500188"/>
          </a:xfrm>
          <a:prstGeom prst="rect">
            <a:avLst/>
          </a:prstGeom>
        </p:spPr>
        <p:txBody>
          <a:bodyPr>
            <a:normAutofit/>
          </a:bodyPr>
          <a:lstStyle>
            <a:lvl1pPr marL="0" indent="0">
              <a:buSzTx/>
              <a:buFontTx/>
              <a:buNone/>
              <a:defRPr sz="2400"/>
            </a:lvl1pPr>
            <a:lvl2pPr marL="0" indent="457200">
              <a:buSzTx/>
              <a:buFontTx/>
              <a:buNone/>
              <a:defRPr sz="2400"/>
            </a:lvl2pPr>
            <a:lvl3pPr marL="0" indent="914400">
              <a:buSzTx/>
              <a:buFontTx/>
              <a:buNone/>
              <a:defRPr sz="2400"/>
            </a:lvl3pPr>
            <a:lvl4pPr marL="0" indent="1371600">
              <a:buSzTx/>
              <a:buFontTx/>
              <a:buNone/>
              <a:defRPr sz="2400"/>
            </a:lvl4pPr>
            <a:lvl5pPr marL="0" indent="1828800">
              <a:buSzTx/>
              <a:buFontTx/>
              <a:buNone/>
              <a:defRPr sz="2400"/>
            </a:lvl5pPr>
          </a:lstStyle>
          <a:p>
            <a:r>
              <a:t>Body Level One</a:t>
            </a:r>
          </a:p>
          <a:p>
            <a:pPr lvl="1"/>
            <a:r>
              <a:t>Body Level Two</a:t>
            </a:r>
          </a:p>
          <a:p>
            <a:pPr lvl="2"/>
            <a:r>
              <a:t>Body Level Three</a:t>
            </a:r>
          </a:p>
          <a:p>
            <a:pPr lvl="3"/>
            <a:r>
              <a:t>Body Level Four</a:t>
            </a:r>
          </a:p>
          <a:p>
            <a:pPr lvl="4"/>
            <a:r>
              <a:t>Body Level Five</a:t>
            </a:r>
          </a:p>
        </p:txBody>
      </p:sp>
      <p:sp>
        <p:nvSpPr>
          <p:cNvPr id="3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wo Content">
    <p:spTree>
      <p:nvGrpSpPr>
        <p:cNvPr id="1" name=""/>
        <p:cNvGrpSpPr/>
        <p:nvPr/>
      </p:nvGrpSpPr>
      <p:grpSpPr>
        <a:xfrm>
          <a:off x="0" y="0"/>
          <a:ext cx="0" cy="0"/>
          <a:chOff x="0" y="0"/>
          <a:chExt cx="0" cy="0"/>
        </a:xfrm>
      </p:grpSpPr>
      <p:sp>
        <p:nvSpPr>
          <p:cNvPr id="40" name="Title Text"/>
          <p:cNvSpPr txBox="1">
            <a:spLocks noGrp="1"/>
          </p:cNvSpPr>
          <p:nvPr>
            <p:ph type="title"/>
          </p:nvPr>
        </p:nvSpPr>
        <p:spPr>
          <a:prstGeom prst="rect">
            <a:avLst/>
          </a:prstGeom>
        </p:spPr>
        <p:txBody>
          <a:bodyPr/>
          <a:lstStyle/>
          <a:p>
            <a:r>
              <a:t>Title Text</a:t>
            </a:r>
          </a:p>
        </p:txBody>
      </p:sp>
      <p:sp>
        <p:nvSpPr>
          <p:cNvPr id="41" name="Body Level One…"/>
          <p:cNvSpPr txBox="1">
            <a:spLocks noGrp="1"/>
          </p:cNvSpPr>
          <p:nvPr>
            <p:ph type="body" sz="half" idx="1"/>
          </p:nvPr>
        </p:nvSpPr>
        <p:spPr>
          <a:xfrm>
            <a:off x="628650" y="1825625"/>
            <a:ext cx="3886200" cy="4351338"/>
          </a:xfrm>
          <a:prstGeom prst="rect">
            <a:avLst/>
          </a:prstGeom>
        </p:spPr>
        <p:txBody>
          <a:bodyPr>
            <a:normAutofit/>
          </a:bodyPr>
          <a:lstStyle/>
          <a:p>
            <a:r>
              <a:t>Body Level One</a:t>
            </a:r>
          </a:p>
          <a:p>
            <a:pPr lvl="1"/>
            <a:r>
              <a:t>Body Level Two</a:t>
            </a:r>
          </a:p>
          <a:p>
            <a:pPr lvl="2"/>
            <a:r>
              <a:t>Body Level Three</a:t>
            </a:r>
          </a:p>
          <a:p>
            <a:pPr lvl="3"/>
            <a:r>
              <a:t>Body Level Four</a:t>
            </a:r>
          </a:p>
          <a:p>
            <a:pPr lvl="4"/>
            <a:r>
              <a:t>Body Level Five</a:t>
            </a:r>
          </a:p>
        </p:txBody>
      </p:sp>
      <p:sp>
        <p:nvSpPr>
          <p:cNvPr id="4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Comparison">
    <p:spTree>
      <p:nvGrpSpPr>
        <p:cNvPr id="1" name=""/>
        <p:cNvGrpSpPr/>
        <p:nvPr/>
      </p:nvGrpSpPr>
      <p:grpSpPr>
        <a:xfrm>
          <a:off x="0" y="0"/>
          <a:ext cx="0" cy="0"/>
          <a:chOff x="0" y="0"/>
          <a:chExt cx="0" cy="0"/>
        </a:xfrm>
      </p:grpSpPr>
      <p:sp>
        <p:nvSpPr>
          <p:cNvPr id="49" name="Title Text"/>
          <p:cNvSpPr txBox="1">
            <a:spLocks noGrp="1"/>
          </p:cNvSpPr>
          <p:nvPr>
            <p:ph type="title"/>
          </p:nvPr>
        </p:nvSpPr>
        <p:spPr>
          <a:xfrm>
            <a:off x="629841" y="365125"/>
            <a:ext cx="7886701" cy="1325564"/>
          </a:xfrm>
          <a:prstGeom prst="rect">
            <a:avLst/>
          </a:prstGeom>
        </p:spPr>
        <p:txBody>
          <a:bodyPr/>
          <a:lstStyle/>
          <a:p>
            <a:r>
              <a:t>Title Text</a:t>
            </a:r>
          </a:p>
        </p:txBody>
      </p:sp>
      <p:sp>
        <p:nvSpPr>
          <p:cNvPr id="50" name="Body Level One…"/>
          <p:cNvSpPr txBox="1">
            <a:spLocks noGrp="1"/>
          </p:cNvSpPr>
          <p:nvPr>
            <p:ph type="body" sz="quarter" idx="1"/>
          </p:nvPr>
        </p:nvSpPr>
        <p:spPr>
          <a:xfrm>
            <a:off x="629841" y="1681163"/>
            <a:ext cx="3868341" cy="823913"/>
          </a:xfrm>
          <a:prstGeom prst="rect">
            <a:avLst/>
          </a:prstGeom>
        </p:spPr>
        <p:txBody>
          <a:bodyPr anchor="b">
            <a:normAutofit/>
          </a:bodyPr>
          <a:lstStyle>
            <a:lvl1pPr marL="0" indent="0">
              <a:buSzTx/>
              <a:buFontTx/>
              <a:buNone/>
              <a:defRPr sz="2400" b="1"/>
            </a:lvl1pPr>
            <a:lvl2pPr marL="0" indent="457200">
              <a:buSzTx/>
              <a:buFontTx/>
              <a:buNone/>
              <a:defRPr sz="2400" b="1"/>
            </a:lvl2pPr>
            <a:lvl3pPr marL="0" indent="914400">
              <a:buSzTx/>
              <a:buFontTx/>
              <a:buNone/>
              <a:defRPr sz="2400" b="1"/>
            </a:lvl3pPr>
            <a:lvl4pPr marL="0" indent="1371600">
              <a:buSzTx/>
              <a:buFontTx/>
              <a:buNone/>
              <a:defRPr sz="2400" b="1"/>
            </a:lvl4pPr>
            <a:lvl5pPr marL="0" indent="1828800">
              <a:buSzTx/>
              <a:buFontTx/>
              <a:buNone/>
              <a:defRPr sz="2400" b="1"/>
            </a:lvl5pPr>
          </a:lstStyle>
          <a:p>
            <a:r>
              <a:t>Body Level One</a:t>
            </a:r>
          </a:p>
          <a:p>
            <a:pPr lvl="1"/>
            <a:r>
              <a:t>Body Level Two</a:t>
            </a:r>
          </a:p>
          <a:p>
            <a:pPr lvl="2"/>
            <a:r>
              <a:t>Body Level Three</a:t>
            </a:r>
          </a:p>
          <a:p>
            <a:pPr lvl="3"/>
            <a:r>
              <a:t>Body Level Four</a:t>
            </a:r>
          </a:p>
          <a:p>
            <a:pPr lvl="4"/>
            <a:r>
              <a:t>Body Level Five</a:t>
            </a:r>
          </a:p>
        </p:txBody>
      </p:sp>
      <p:sp>
        <p:nvSpPr>
          <p:cNvPr id="51" name="Text Placeholder 4"/>
          <p:cNvSpPr>
            <a:spLocks noGrp="1"/>
          </p:cNvSpPr>
          <p:nvPr>
            <p:ph type="body" sz="quarter" idx="13"/>
          </p:nvPr>
        </p:nvSpPr>
        <p:spPr>
          <a:xfrm>
            <a:off x="4629150" y="1681163"/>
            <a:ext cx="3887392" cy="823913"/>
          </a:xfrm>
          <a:prstGeom prst="rect">
            <a:avLst/>
          </a:prstGeom>
        </p:spPr>
        <p:txBody>
          <a:bodyPr anchor="b">
            <a:normAutofit/>
          </a:bodyPr>
          <a:lstStyle/>
          <a:p>
            <a:pPr marL="0" indent="0">
              <a:buSzTx/>
              <a:buFontTx/>
              <a:buNone/>
              <a:defRPr sz="2400" b="1"/>
            </a:pPr>
            <a:endParaRPr/>
          </a:p>
        </p:txBody>
      </p:sp>
      <p:sp>
        <p:nvSpPr>
          <p:cNvPr id="5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Only">
    <p:spTree>
      <p:nvGrpSpPr>
        <p:cNvPr id="1" name=""/>
        <p:cNvGrpSpPr/>
        <p:nvPr/>
      </p:nvGrpSpPr>
      <p:grpSpPr>
        <a:xfrm>
          <a:off x="0" y="0"/>
          <a:ext cx="0" cy="0"/>
          <a:chOff x="0" y="0"/>
          <a:chExt cx="0" cy="0"/>
        </a:xfrm>
      </p:grpSpPr>
      <p:sp>
        <p:nvSpPr>
          <p:cNvPr id="59" name="Title Text"/>
          <p:cNvSpPr txBox="1">
            <a:spLocks noGrp="1"/>
          </p:cNvSpPr>
          <p:nvPr>
            <p:ph type="title"/>
          </p:nvPr>
        </p:nvSpPr>
        <p:spPr>
          <a:prstGeom prst="rect">
            <a:avLst/>
          </a:prstGeom>
        </p:spPr>
        <p:txBody>
          <a:bodyPr/>
          <a:lstStyle/>
          <a:p>
            <a:r>
              <a:t>Title Text</a:t>
            </a:r>
          </a:p>
        </p:txBody>
      </p:sp>
      <p:sp>
        <p:nvSpPr>
          <p:cNvPr id="6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6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Content with Caption">
    <p:spTree>
      <p:nvGrpSpPr>
        <p:cNvPr id="1" name=""/>
        <p:cNvGrpSpPr/>
        <p:nvPr/>
      </p:nvGrpSpPr>
      <p:grpSpPr>
        <a:xfrm>
          <a:off x="0" y="0"/>
          <a:ext cx="0" cy="0"/>
          <a:chOff x="0" y="0"/>
          <a:chExt cx="0" cy="0"/>
        </a:xfrm>
      </p:grpSpPr>
      <p:sp>
        <p:nvSpPr>
          <p:cNvPr id="74" name="Title Text"/>
          <p:cNvSpPr txBox="1">
            <a:spLocks noGrp="1"/>
          </p:cNvSpPr>
          <p:nvPr>
            <p:ph type="title"/>
          </p:nvPr>
        </p:nvSpPr>
        <p:spPr>
          <a:xfrm>
            <a:off x="629841" y="457200"/>
            <a:ext cx="2949178" cy="1600200"/>
          </a:xfrm>
          <a:prstGeom prst="rect">
            <a:avLst/>
          </a:prstGeom>
        </p:spPr>
        <p:txBody>
          <a:bodyPr anchor="b"/>
          <a:lstStyle>
            <a:lvl1pPr>
              <a:defRPr sz="3200"/>
            </a:lvl1pPr>
          </a:lstStyle>
          <a:p>
            <a:r>
              <a:t>Title Text</a:t>
            </a:r>
          </a:p>
        </p:txBody>
      </p:sp>
      <p:sp>
        <p:nvSpPr>
          <p:cNvPr id="75" name="Body Level One…"/>
          <p:cNvSpPr txBox="1">
            <a:spLocks noGrp="1"/>
          </p:cNvSpPr>
          <p:nvPr>
            <p:ph type="body" sz="half" idx="1"/>
          </p:nvPr>
        </p:nvSpPr>
        <p:spPr>
          <a:xfrm>
            <a:off x="3887391" y="987425"/>
            <a:ext cx="4629151" cy="4873626"/>
          </a:xfrm>
          <a:prstGeom prst="rect">
            <a:avLst/>
          </a:prstGeom>
        </p:spPr>
        <p:txBody>
          <a:bodyPr>
            <a:normAutofit/>
          </a:bodyPr>
          <a:lstStyle>
            <a:lvl1pPr>
              <a:defRPr sz="3200"/>
            </a:lvl1pPr>
            <a:lvl2pPr marL="718457" indent="-261257">
              <a:defRPr sz="3200"/>
            </a:lvl2pPr>
            <a:lvl3pPr marL="1219200" indent="-304800">
              <a:defRPr sz="3200"/>
            </a:lvl3pPr>
            <a:lvl4pPr marL="1737360" indent="-365760">
              <a:defRPr sz="3200"/>
            </a:lvl4pPr>
            <a:lvl5pPr marL="2194560" indent="-365760">
              <a:defRPr sz="3200"/>
            </a:lvl5pPr>
          </a:lstStyle>
          <a:p>
            <a:r>
              <a:t>Body Level One</a:t>
            </a:r>
          </a:p>
          <a:p>
            <a:pPr lvl="1"/>
            <a:r>
              <a:t>Body Level Two</a:t>
            </a:r>
          </a:p>
          <a:p>
            <a:pPr lvl="2"/>
            <a:r>
              <a:t>Body Level Three</a:t>
            </a:r>
          </a:p>
          <a:p>
            <a:pPr lvl="3"/>
            <a:r>
              <a:t>Body Level Four</a:t>
            </a:r>
          </a:p>
          <a:p>
            <a:pPr lvl="4"/>
            <a:r>
              <a:t>Body Level Five</a:t>
            </a:r>
          </a:p>
        </p:txBody>
      </p:sp>
      <p:sp>
        <p:nvSpPr>
          <p:cNvPr id="76" name="Text Placeholder 3"/>
          <p:cNvSpPr>
            <a:spLocks noGrp="1"/>
          </p:cNvSpPr>
          <p:nvPr>
            <p:ph type="body" sz="quarter" idx="13"/>
          </p:nvPr>
        </p:nvSpPr>
        <p:spPr>
          <a:xfrm>
            <a:off x="629840" y="2057400"/>
            <a:ext cx="2949180" cy="3811588"/>
          </a:xfrm>
          <a:prstGeom prst="rect">
            <a:avLst/>
          </a:prstGeom>
        </p:spPr>
        <p:txBody>
          <a:bodyPr>
            <a:normAutofit/>
          </a:bodyPr>
          <a:lstStyle/>
          <a:p>
            <a:pPr marL="0" indent="0">
              <a:buSzTx/>
              <a:buFontTx/>
              <a:buNone/>
              <a:defRPr sz="1600"/>
            </a:pPr>
            <a:endParaRPr/>
          </a:p>
        </p:txBody>
      </p:sp>
      <p:sp>
        <p:nvSpPr>
          <p:cNvPr id="7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icture with Caption">
    <p:spTree>
      <p:nvGrpSpPr>
        <p:cNvPr id="1" name=""/>
        <p:cNvGrpSpPr/>
        <p:nvPr/>
      </p:nvGrpSpPr>
      <p:grpSpPr>
        <a:xfrm>
          <a:off x="0" y="0"/>
          <a:ext cx="0" cy="0"/>
          <a:chOff x="0" y="0"/>
          <a:chExt cx="0" cy="0"/>
        </a:xfrm>
      </p:grpSpPr>
      <p:sp>
        <p:nvSpPr>
          <p:cNvPr id="84" name="Title Text"/>
          <p:cNvSpPr txBox="1">
            <a:spLocks noGrp="1"/>
          </p:cNvSpPr>
          <p:nvPr>
            <p:ph type="title"/>
          </p:nvPr>
        </p:nvSpPr>
        <p:spPr>
          <a:xfrm>
            <a:off x="629841" y="457200"/>
            <a:ext cx="2949178" cy="1600200"/>
          </a:xfrm>
          <a:prstGeom prst="rect">
            <a:avLst/>
          </a:prstGeom>
        </p:spPr>
        <p:txBody>
          <a:bodyPr anchor="b"/>
          <a:lstStyle>
            <a:lvl1pPr>
              <a:defRPr sz="3200"/>
            </a:lvl1pPr>
          </a:lstStyle>
          <a:p>
            <a:r>
              <a:t>Title Text</a:t>
            </a:r>
          </a:p>
        </p:txBody>
      </p:sp>
      <p:sp>
        <p:nvSpPr>
          <p:cNvPr id="85" name="Picture Placeholder 2"/>
          <p:cNvSpPr>
            <a:spLocks noGrp="1"/>
          </p:cNvSpPr>
          <p:nvPr>
            <p:ph type="pic" sz="half" idx="13"/>
          </p:nvPr>
        </p:nvSpPr>
        <p:spPr>
          <a:xfrm>
            <a:off x="3887391" y="987425"/>
            <a:ext cx="4629151" cy="4873626"/>
          </a:xfrm>
          <a:prstGeom prst="rect">
            <a:avLst/>
          </a:prstGeom>
        </p:spPr>
        <p:txBody>
          <a:bodyPr lIns="91439" rIns="91439"/>
          <a:lstStyle/>
          <a:p>
            <a:endParaRPr/>
          </a:p>
        </p:txBody>
      </p:sp>
      <p:sp>
        <p:nvSpPr>
          <p:cNvPr id="86" name="Body Level One…"/>
          <p:cNvSpPr txBox="1">
            <a:spLocks noGrp="1"/>
          </p:cNvSpPr>
          <p:nvPr>
            <p:ph type="body" sz="quarter" idx="1"/>
          </p:nvPr>
        </p:nvSpPr>
        <p:spPr>
          <a:xfrm>
            <a:off x="629841" y="2057400"/>
            <a:ext cx="2949178" cy="3811588"/>
          </a:xfrm>
          <a:prstGeom prst="rect">
            <a:avLst/>
          </a:prstGeom>
        </p:spPr>
        <p:txBody>
          <a:bodyPr>
            <a:normAutofit/>
          </a:bodyPr>
          <a:lstStyle>
            <a:lvl1pPr marL="0" indent="0">
              <a:buSzTx/>
              <a:buFontTx/>
              <a:buNone/>
              <a:defRPr sz="1600"/>
            </a:lvl1pPr>
            <a:lvl2pPr marL="0" indent="457200">
              <a:buSzTx/>
              <a:buFontTx/>
              <a:buNone/>
              <a:defRPr sz="1600"/>
            </a:lvl2pPr>
            <a:lvl3pPr marL="0" indent="914400">
              <a:buSzTx/>
              <a:buFontTx/>
              <a:buNone/>
              <a:defRPr sz="1600"/>
            </a:lvl3pPr>
            <a:lvl4pPr marL="0" indent="1371600">
              <a:buSzTx/>
              <a:buFontTx/>
              <a:buNone/>
              <a:defRPr sz="1600"/>
            </a:lvl4pPr>
            <a:lvl5pPr marL="0" indent="1828800">
              <a:buSzTx/>
              <a:buFontTx/>
              <a:buNone/>
              <a:defRPr sz="1600"/>
            </a:lvl5pPr>
          </a:lstStyle>
          <a:p>
            <a:r>
              <a:t>Body Level One</a:t>
            </a:r>
          </a:p>
          <a:p>
            <a:pPr lvl="1"/>
            <a:r>
              <a:t>Body Level Two</a:t>
            </a:r>
          </a:p>
          <a:p>
            <a:pPr lvl="2"/>
            <a:r>
              <a:t>Body Level Three</a:t>
            </a:r>
          </a:p>
          <a:p>
            <a:pPr lvl="3"/>
            <a:r>
              <a:t>Body Level Four</a:t>
            </a:r>
          </a:p>
          <a:p>
            <a:pPr lvl="4"/>
            <a:r>
              <a:t>Body Level Five</a:t>
            </a:r>
          </a:p>
        </p:txBody>
      </p:sp>
      <p:sp>
        <p:nvSpPr>
          <p:cNvPr id="8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jpeg"/><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Picture 6" descr="Picture 6"/>
          <p:cNvPicPr>
            <a:picLocks noChangeAspect="1"/>
          </p:cNvPicPr>
          <p:nvPr/>
        </p:nvPicPr>
        <p:blipFill>
          <a:blip r:embed="rId16"/>
          <a:stretch>
            <a:fillRect/>
          </a:stretch>
        </p:blipFill>
        <p:spPr>
          <a:xfrm>
            <a:off x="0" y="0"/>
            <a:ext cx="1308736" cy="6858000"/>
          </a:xfrm>
          <a:prstGeom prst="rect">
            <a:avLst/>
          </a:prstGeom>
          <a:ln w="12700">
            <a:miter lim="400000"/>
          </a:ln>
        </p:spPr>
      </p:pic>
      <p:pic>
        <p:nvPicPr>
          <p:cNvPr id="3" name="Picture 7" descr="Picture 7"/>
          <p:cNvPicPr>
            <a:picLocks noChangeAspect="1"/>
          </p:cNvPicPr>
          <p:nvPr/>
        </p:nvPicPr>
        <p:blipFill>
          <a:blip r:embed="rId17"/>
          <a:stretch>
            <a:fillRect/>
          </a:stretch>
        </p:blipFill>
        <p:spPr>
          <a:xfrm>
            <a:off x="6781800" y="5947957"/>
            <a:ext cx="1966665" cy="764816"/>
          </a:xfrm>
          <a:prstGeom prst="rect">
            <a:avLst/>
          </a:prstGeom>
          <a:ln w="12700">
            <a:miter lim="400000"/>
          </a:ln>
        </p:spPr>
      </p:pic>
      <p:sp>
        <p:nvSpPr>
          <p:cNvPr id="4" name="Title Text"/>
          <p:cNvSpPr txBox="1">
            <a:spLocks noGrp="1"/>
          </p:cNvSpPr>
          <p:nvPr>
            <p:ph type="title"/>
          </p:nvPr>
        </p:nvSpPr>
        <p:spPr>
          <a:xfrm>
            <a:off x="628650" y="365125"/>
            <a:ext cx="7886700" cy="13255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ormAutofit/>
          </a:bodyPr>
          <a:lstStyle/>
          <a:p>
            <a:r>
              <a:t>Title Text</a:t>
            </a:r>
          </a:p>
        </p:txBody>
      </p:sp>
      <p:sp>
        <p:nvSpPr>
          <p:cNvPr id="5" name="Body Level One…"/>
          <p:cNvSpPr txBox="1">
            <a:spLocks noGrp="1"/>
          </p:cNvSpPr>
          <p:nvPr>
            <p:ph type="body" idx="1"/>
          </p:nvPr>
        </p:nvSpPr>
        <p:spPr>
          <a:xfrm>
            <a:off x="457200" y="1600200"/>
            <a:ext cx="8229600" cy="45259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lstStyle/>
          <a:p>
            <a:r>
              <a:t>Body Level One</a:t>
            </a:r>
          </a:p>
          <a:p>
            <a:pPr lvl="1"/>
            <a:r>
              <a:t>Body Level Two</a:t>
            </a:r>
          </a:p>
          <a:p>
            <a:pPr lvl="2"/>
            <a:r>
              <a:t>Body Level Three</a:t>
            </a:r>
          </a:p>
          <a:p>
            <a:pPr lvl="3"/>
            <a:r>
              <a:t>Body Level Four</a:t>
            </a:r>
          </a:p>
          <a:p>
            <a:pPr lvl="4"/>
            <a:r>
              <a:t>Body Level Five</a:t>
            </a:r>
          </a:p>
        </p:txBody>
      </p:sp>
      <p:sp>
        <p:nvSpPr>
          <p:cNvPr id="6" name="Slide Number"/>
          <p:cNvSpPr txBox="1">
            <a:spLocks noGrp="1"/>
          </p:cNvSpPr>
          <p:nvPr>
            <p:ph type="sldNum" sz="quarter" idx="2"/>
          </p:nvPr>
        </p:nvSpPr>
        <p:spPr>
          <a:xfrm>
            <a:off x="6457950" y="6356351"/>
            <a:ext cx="394802" cy="370841"/>
          </a:xfrm>
          <a:prstGeom prst="rect">
            <a:avLst/>
          </a:prstGeom>
          <a:ln w="12700">
            <a:miter lim="400000"/>
          </a:ln>
        </p:spPr>
        <p:txBody>
          <a:bodyPr wrap="none" lIns="45719" rIns="45719">
            <a:spAutoFit/>
          </a:body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ransition spd="med"/>
  <p:txStyles>
    <p:titleStyle>
      <a:lvl1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000000"/>
          </a:solidFill>
          <a:uFillTx/>
          <a:latin typeface="Calibri"/>
          <a:ea typeface="Calibri"/>
          <a:cs typeface="Calibri"/>
          <a:sym typeface="Calibri"/>
        </a:defRPr>
      </a:lvl1pPr>
      <a:lvl2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000000"/>
          </a:solidFill>
          <a:uFillTx/>
          <a:latin typeface="Calibri"/>
          <a:ea typeface="Calibri"/>
          <a:cs typeface="Calibri"/>
          <a:sym typeface="Calibri"/>
        </a:defRPr>
      </a:lvl2pPr>
      <a:lvl3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000000"/>
          </a:solidFill>
          <a:uFillTx/>
          <a:latin typeface="Calibri"/>
          <a:ea typeface="Calibri"/>
          <a:cs typeface="Calibri"/>
          <a:sym typeface="Calibri"/>
        </a:defRPr>
      </a:lvl3pPr>
      <a:lvl4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000000"/>
          </a:solidFill>
          <a:uFillTx/>
          <a:latin typeface="Calibri"/>
          <a:ea typeface="Calibri"/>
          <a:cs typeface="Calibri"/>
          <a:sym typeface="Calibri"/>
        </a:defRPr>
      </a:lvl4pPr>
      <a:lvl5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000000"/>
          </a:solidFill>
          <a:uFillTx/>
          <a:latin typeface="Calibri"/>
          <a:ea typeface="Calibri"/>
          <a:cs typeface="Calibri"/>
          <a:sym typeface="Calibri"/>
        </a:defRPr>
      </a:lvl5pPr>
      <a:lvl6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000000"/>
          </a:solidFill>
          <a:uFillTx/>
          <a:latin typeface="Calibri"/>
          <a:ea typeface="Calibri"/>
          <a:cs typeface="Calibri"/>
          <a:sym typeface="Calibri"/>
        </a:defRPr>
      </a:lvl6pPr>
      <a:lvl7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000000"/>
          </a:solidFill>
          <a:uFillTx/>
          <a:latin typeface="Calibri"/>
          <a:ea typeface="Calibri"/>
          <a:cs typeface="Calibri"/>
          <a:sym typeface="Calibri"/>
        </a:defRPr>
      </a:lvl7pPr>
      <a:lvl8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000000"/>
          </a:solidFill>
          <a:uFillTx/>
          <a:latin typeface="Calibri"/>
          <a:ea typeface="Calibri"/>
          <a:cs typeface="Calibri"/>
          <a:sym typeface="Calibri"/>
        </a:defRPr>
      </a:lvl8pPr>
      <a:lvl9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000000"/>
          </a:solidFill>
          <a:uFillTx/>
          <a:latin typeface="Calibri"/>
          <a:ea typeface="Calibri"/>
          <a:cs typeface="Calibri"/>
          <a:sym typeface="Calibri"/>
        </a:defRPr>
      </a:lvl9pPr>
    </p:titleStyle>
    <p:bodyStyle>
      <a:lvl1pPr marL="228600" marR="0" indent="-228600" algn="l" defTabSz="914400" rtl="0" latinLnBrk="0">
        <a:lnSpc>
          <a:spcPct val="90000"/>
        </a:lnSpc>
        <a:spcBef>
          <a:spcPts val="1000"/>
        </a:spcBef>
        <a:spcAft>
          <a:spcPts val="0"/>
        </a:spcAft>
        <a:buClrTx/>
        <a:buSzPct val="100000"/>
        <a:buFont typeface="Verdana"/>
        <a:buChar char="•"/>
        <a:tabLst/>
        <a:defRPr sz="2800" b="0" i="0" u="none" strike="noStrike" cap="none" spc="0" baseline="0">
          <a:ln>
            <a:noFill/>
          </a:ln>
          <a:solidFill>
            <a:srgbClr val="000000"/>
          </a:solidFill>
          <a:uFillTx/>
          <a:latin typeface="+mn-lt"/>
          <a:ea typeface="+mn-ea"/>
          <a:cs typeface="+mn-cs"/>
          <a:sym typeface="Verdana"/>
        </a:defRPr>
      </a:lvl1pPr>
      <a:lvl2pPr marL="723900" marR="0" indent="-266700" algn="l" defTabSz="914400" rtl="0" latinLnBrk="0">
        <a:lnSpc>
          <a:spcPct val="90000"/>
        </a:lnSpc>
        <a:spcBef>
          <a:spcPts val="1000"/>
        </a:spcBef>
        <a:spcAft>
          <a:spcPts val="0"/>
        </a:spcAft>
        <a:buClrTx/>
        <a:buSzPct val="100000"/>
        <a:buFont typeface="Verdana"/>
        <a:buChar char="•"/>
        <a:tabLst/>
        <a:defRPr sz="2800" b="0" i="0" u="none" strike="noStrike" cap="none" spc="0" baseline="0">
          <a:ln>
            <a:noFill/>
          </a:ln>
          <a:solidFill>
            <a:srgbClr val="000000"/>
          </a:solidFill>
          <a:uFillTx/>
          <a:latin typeface="+mn-lt"/>
          <a:ea typeface="+mn-ea"/>
          <a:cs typeface="+mn-cs"/>
          <a:sym typeface="Verdana"/>
        </a:defRPr>
      </a:lvl2pPr>
      <a:lvl3pPr marL="1234439" marR="0" indent="-320039" algn="l" defTabSz="914400" rtl="0" latinLnBrk="0">
        <a:lnSpc>
          <a:spcPct val="90000"/>
        </a:lnSpc>
        <a:spcBef>
          <a:spcPts val="1000"/>
        </a:spcBef>
        <a:spcAft>
          <a:spcPts val="0"/>
        </a:spcAft>
        <a:buClrTx/>
        <a:buSzPct val="100000"/>
        <a:buFont typeface="Verdana"/>
        <a:buChar char="•"/>
        <a:tabLst/>
        <a:defRPr sz="2800" b="0" i="0" u="none" strike="noStrike" cap="none" spc="0" baseline="0">
          <a:ln>
            <a:noFill/>
          </a:ln>
          <a:solidFill>
            <a:srgbClr val="000000"/>
          </a:solidFill>
          <a:uFillTx/>
          <a:latin typeface="+mn-lt"/>
          <a:ea typeface="+mn-ea"/>
          <a:cs typeface="+mn-cs"/>
          <a:sym typeface="Verdana"/>
        </a:defRPr>
      </a:lvl3pPr>
      <a:lvl4pPr marL="1727200" marR="0" indent="-355600" algn="l" defTabSz="914400" rtl="0" latinLnBrk="0">
        <a:lnSpc>
          <a:spcPct val="90000"/>
        </a:lnSpc>
        <a:spcBef>
          <a:spcPts val="1000"/>
        </a:spcBef>
        <a:spcAft>
          <a:spcPts val="0"/>
        </a:spcAft>
        <a:buClrTx/>
        <a:buSzPct val="100000"/>
        <a:buFont typeface="Verdana"/>
        <a:buChar char="•"/>
        <a:tabLst/>
        <a:defRPr sz="2800" b="0" i="0" u="none" strike="noStrike" cap="none" spc="0" baseline="0">
          <a:ln>
            <a:noFill/>
          </a:ln>
          <a:solidFill>
            <a:srgbClr val="000000"/>
          </a:solidFill>
          <a:uFillTx/>
          <a:latin typeface="+mn-lt"/>
          <a:ea typeface="+mn-ea"/>
          <a:cs typeface="+mn-cs"/>
          <a:sym typeface="Verdana"/>
        </a:defRPr>
      </a:lvl4pPr>
      <a:lvl5pPr marL="2184400" marR="0" indent="-355600" algn="l" defTabSz="914400" rtl="0" latinLnBrk="0">
        <a:lnSpc>
          <a:spcPct val="90000"/>
        </a:lnSpc>
        <a:spcBef>
          <a:spcPts val="1000"/>
        </a:spcBef>
        <a:spcAft>
          <a:spcPts val="0"/>
        </a:spcAft>
        <a:buClrTx/>
        <a:buSzPct val="100000"/>
        <a:buFont typeface="Verdana"/>
        <a:buChar char="•"/>
        <a:tabLst/>
        <a:defRPr sz="2800" b="0" i="0" u="none" strike="noStrike" cap="none" spc="0" baseline="0">
          <a:ln>
            <a:noFill/>
          </a:ln>
          <a:solidFill>
            <a:srgbClr val="000000"/>
          </a:solidFill>
          <a:uFillTx/>
          <a:latin typeface="+mn-lt"/>
          <a:ea typeface="+mn-ea"/>
          <a:cs typeface="+mn-cs"/>
          <a:sym typeface="Verdana"/>
        </a:defRPr>
      </a:lvl5pPr>
      <a:lvl6pPr marL="2641600" marR="0" indent="-355600" algn="l" defTabSz="914400" rtl="0" latinLnBrk="0">
        <a:lnSpc>
          <a:spcPct val="90000"/>
        </a:lnSpc>
        <a:spcBef>
          <a:spcPts val="1000"/>
        </a:spcBef>
        <a:spcAft>
          <a:spcPts val="0"/>
        </a:spcAft>
        <a:buClrTx/>
        <a:buSzPct val="100000"/>
        <a:buFont typeface="Verdana"/>
        <a:buChar char="•"/>
        <a:tabLst/>
        <a:defRPr sz="2800" b="0" i="0" u="none" strike="noStrike" cap="none" spc="0" baseline="0">
          <a:ln>
            <a:noFill/>
          </a:ln>
          <a:solidFill>
            <a:srgbClr val="000000"/>
          </a:solidFill>
          <a:uFillTx/>
          <a:latin typeface="+mn-lt"/>
          <a:ea typeface="+mn-ea"/>
          <a:cs typeface="+mn-cs"/>
          <a:sym typeface="Verdana"/>
        </a:defRPr>
      </a:lvl6pPr>
      <a:lvl7pPr marL="3098800" marR="0" indent="-355600" algn="l" defTabSz="914400" rtl="0" latinLnBrk="0">
        <a:lnSpc>
          <a:spcPct val="90000"/>
        </a:lnSpc>
        <a:spcBef>
          <a:spcPts val="1000"/>
        </a:spcBef>
        <a:spcAft>
          <a:spcPts val="0"/>
        </a:spcAft>
        <a:buClrTx/>
        <a:buSzPct val="100000"/>
        <a:buFont typeface="Verdana"/>
        <a:buChar char="•"/>
        <a:tabLst/>
        <a:defRPr sz="2800" b="0" i="0" u="none" strike="noStrike" cap="none" spc="0" baseline="0">
          <a:ln>
            <a:noFill/>
          </a:ln>
          <a:solidFill>
            <a:srgbClr val="000000"/>
          </a:solidFill>
          <a:uFillTx/>
          <a:latin typeface="+mn-lt"/>
          <a:ea typeface="+mn-ea"/>
          <a:cs typeface="+mn-cs"/>
          <a:sym typeface="Verdana"/>
        </a:defRPr>
      </a:lvl7pPr>
      <a:lvl8pPr marL="3556000" marR="0" indent="-355600" algn="l" defTabSz="914400" rtl="0" latinLnBrk="0">
        <a:lnSpc>
          <a:spcPct val="90000"/>
        </a:lnSpc>
        <a:spcBef>
          <a:spcPts val="1000"/>
        </a:spcBef>
        <a:spcAft>
          <a:spcPts val="0"/>
        </a:spcAft>
        <a:buClrTx/>
        <a:buSzPct val="100000"/>
        <a:buFont typeface="Verdana"/>
        <a:buChar char="•"/>
        <a:tabLst/>
        <a:defRPr sz="2800" b="0" i="0" u="none" strike="noStrike" cap="none" spc="0" baseline="0">
          <a:ln>
            <a:noFill/>
          </a:ln>
          <a:solidFill>
            <a:srgbClr val="000000"/>
          </a:solidFill>
          <a:uFillTx/>
          <a:latin typeface="+mn-lt"/>
          <a:ea typeface="+mn-ea"/>
          <a:cs typeface="+mn-cs"/>
          <a:sym typeface="Verdana"/>
        </a:defRPr>
      </a:lvl8pPr>
      <a:lvl9pPr marL="4013200" marR="0" indent="-355600" algn="l" defTabSz="914400" rtl="0" latinLnBrk="0">
        <a:lnSpc>
          <a:spcPct val="90000"/>
        </a:lnSpc>
        <a:spcBef>
          <a:spcPts val="1000"/>
        </a:spcBef>
        <a:spcAft>
          <a:spcPts val="0"/>
        </a:spcAft>
        <a:buClrTx/>
        <a:buSzPct val="100000"/>
        <a:buFont typeface="Verdana"/>
        <a:buChar char="•"/>
        <a:tabLst/>
        <a:defRPr sz="2800" b="0" i="0" u="none" strike="noStrike" cap="none" spc="0" baseline="0">
          <a:ln>
            <a:noFill/>
          </a:ln>
          <a:solidFill>
            <a:srgbClr val="000000"/>
          </a:solidFill>
          <a:uFillTx/>
          <a:latin typeface="+mn-lt"/>
          <a:ea typeface="+mn-ea"/>
          <a:cs typeface="+mn-cs"/>
          <a:sym typeface="Verdana"/>
        </a:defRPr>
      </a:lvl9pPr>
    </p:bodyStyle>
    <p:otherStyle>
      <a:lvl1pPr marL="0" marR="0" indent="0" algn="l"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Verdana"/>
        </a:defRPr>
      </a:lvl1pPr>
      <a:lvl2pPr marL="0" marR="0" indent="457200" algn="l"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Verdana"/>
        </a:defRPr>
      </a:lvl2pPr>
      <a:lvl3pPr marL="0" marR="0" indent="914400" algn="l"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Verdana"/>
        </a:defRPr>
      </a:lvl3pPr>
      <a:lvl4pPr marL="0" marR="0" indent="1371600" algn="l"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Verdana"/>
        </a:defRPr>
      </a:lvl4pPr>
      <a:lvl5pPr marL="0" marR="0" indent="1828800" algn="l"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Verdana"/>
        </a:defRPr>
      </a:lvl5pPr>
      <a:lvl6pPr marL="0" marR="0" indent="2286000" algn="l"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Verdana"/>
        </a:defRPr>
      </a:lvl6pPr>
      <a:lvl7pPr marL="0" marR="0" indent="2743200" algn="l"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Verdana"/>
        </a:defRPr>
      </a:lvl7pPr>
      <a:lvl8pPr marL="0" marR="0" indent="3200400" algn="l"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Verdana"/>
        </a:defRPr>
      </a:lvl8pPr>
      <a:lvl9pPr marL="0" marR="0" indent="3657600" algn="l"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Verdana"/>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3.xml"/><Relationship Id="rId5" Type="http://schemas.openxmlformats.org/officeDocument/2006/relationships/image" Target="../media/image2.jpeg"/><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2" Type="http://schemas.openxmlformats.org/officeDocument/2006/relationships/image" Target="../media/image15.tif"/><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6.tif"/><Relationship Id="rId2" Type="http://schemas.openxmlformats.org/officeDocument/2006/relationships/image" Target="../media/image15.tif"/><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6.tif"/><Relationship Id="rId2" Type="http://schemas.openxmlformats.org/officeDocument/2006/relationships/image" Target="../media/image15.tif"/><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6.tif"/><Relationship Id="rId2" Type="http://schemas.openxmlformats.org/officeDocument/2006/relationships/image" Target="../media/image15.tif"/><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6.tif"/><Relationship Id="rId2" Type="http://schemas.openxmlformats.org/officeDocument/2006/relationships/image" Target="../media/image15.tif"/><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6.tif"/><Relationship Id="rId2" Type="http://schemas.openxmlformats.org/officeDocument/2006/relationships/image" Target="../media/image15.tif"/><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14.xml"/><Relationship Id="rId4" Type="http://schemas.openxmlformats.org/officeDocument/2006/relationships/image" Target="../media/image6.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18.tif"/><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9.tif"/><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14.xml"/><Relationship Id="rId6" Type="http://schemas.openxmlformats.org/officeDocument/2006/relationships/image" Target="../media/image2.jpeg"/><Relationship Id="rId5" Type="http://schemas.openxmlformats.org/officeDocument/2006/relationships/image" Target="../media/image8.png"/><Relationship Id="rId4" Type="http://schemas.openxmlformats.org/officeDocument/2006/relationships/image" Target="../media/image7.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20.tif"/><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20.tif"/><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20.tif"/><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20.tif"/><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14.xml"/><Relationship Id="rId5" Type="http://schemas.openxmlformats.org/officeDocument/2006/relationships/image" Target="../media/image10.jpeg"/><Relationship Id="rId4" Type="http://schemas.openxmlformats.org/officeDocument/2006/relationships/image" Target="../media/image9.jpeg"/></Relationships>
</file>

<file path=ppt/slides/_rels/slide5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14.xml"/><Relationship Id="rId5" Type="http://schemas.openxmlformats.org/officeDocument/2006/relationships/image" Target="../media/image12.png"/><Relationship Id="rId4" Type="http://schemas.openxmlformats.org/officeDocument/2006/relationships/image" Target="../media/image11.png"/></Relationships>
</file>

<file path=ppt/slides/_rels/slide6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14.xml"/><Relationship Id="rId6" Type="http://schemas.openxmlformats.org/officeDocument/2006/relationships/image" Target="../media/image12.png"/><Relationship Id="rId5" Type="http://schemas.openxmlformats.org/officeDocument/2006/relationships/image" Target="../media/image13.png"/><Relationship Id="rId4" Type="http://schemas.openxmlformats.org/officeDocument/2006/relationships/image" Target="../media/image11.png"/></Relationships>
</file>

<file path=ppt/slides/_rels/slide70.xml.rels><?xml version="1.0" encoding="UTF-8" standalone="yes"?>
<Relationships xmlns="http://schemas.openxmlformats.org/package/2006/relationships"><Relationship Id="rId3" Type="http://schemas.openxmlformats.org/officeDocument/2006/relationships/image" Target="../media/image21.tif"/><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3" Type="http://schemas.openxmlformats.org/officeDocument/2006/relationships/image" Target="../media/image22.tif"/><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3" Type="http://schemas.openxmlformats.org/officeDocument/2006/relationships/image" Target="../media/image22.tif"/><Relationship Id="rId2" Type="http://schemas.openxmlformats.org/officeDocument/2006/relationships/image" Target="../media/image17.jpeg"/><Relationship Id="rId1" Type="http://schemas.openxmlformats.org/officeDocument/2006/relationships/slideLayout" Target="../slideLayouts/slideLayout1.xml"/><Relationship Id="rId4" Type="http://schemas.openxmlformats.org/officeDocument/2006/relationships/image" Target="../media/image23.tif"/></Relationships>
</file>

<file path=ppt/slides/_rels/slide73.xml.rels><?xml version="1.0" encoding="UTF-8" standalone="yes"?>
<Relationships xmlns="http://schemas.openxmlformats.org/package/2006/relationships"><Relationship Id="rId3" Type="http://schemas.openxmlformats.org/officeDocument/2006/relationships/image" Target="../media/image22.tif"/><Relationship Id="rId2" Type="http://schemas.openxmlformats.org/officeDocument/2006/relationships/image" Target="../media/image17.jpeg"/><Relationship Id="rId1" Type="http://schemas.openxmlformats.org/officeDocument/2006/relationships/slideLayout" Target="../slideLayouts/slideLayout1.xml"/><Relationship Id="rId4" Type="http://schemas.openxmlformats.org/officeDocument/2006/relationships/image" Target="../media/image23.tif"/></Relationships>
</file>

<file path=ppt/slides/_rels/slide7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22.tif"/><Relationship Id="rId1" Type="http://schemas.openxmlformats.org/officeDocument/2006/relationships/slideLayout" Target="../slideLayouts/slideLayout1.xml"/><Relationship Id="rId4" Type="http://schemas.openxmlformats.org/officeDocument/2006/relationships/image" Target="../media/image23.tif"/></Relationships>
</file>

<file path=ppt/slides/_rels/slide7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22.tif"/><Relationship Id="rId1" Type="http://schemas.openxmlformats.org/officeDocument/2006/relationships/slideLayout" Target="../slideLayouts/slideLayout1.xml"/><Relationship Id="rId4" Type="http://schemas.openxmlformats.org/officeDocument/2006/relationships/image" Target="../media/image23.tif"/></Relationships>
</file>

<file path=ppt/slides/_rels/slide7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22.tif"/><Relationship Id="rId1" Type="http://schemas.openxmlformats.org/officeDocument/2006/relationships/slideLayout" Target="../slideLayouts/slideLayout1.xml"/><Relationship Id="rId4" Type="http://schemas.openxmlformats.org/officeDocument/2006/relationships/image" Target="../media/image23.tif"/></Relationships>
</file>

<file path=ppt/slides/_rels/slide7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22.tif"/><Relationship Id="rId1" Type="http://schemas.openxmlformats.org/officeDocument/2006/relationships/slideLayout" Target="../slideLayouts/slideLayout1.xml"/><Relationship Id="rId4" Type="http://schemas.openxmlformats.org/officeDocument/2006/relationships/image" Target="../media/image23.tif"/></Relationships>
</file>

<file path=ppt/slides/_rels/slide7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22.tif"/><Relationship Id="rId1" Type="http://schemas.openxmlformats.org/officeDocument/2006/relationships/slideLayout" Target="../slideLayouts/slideLayout1.xml"/><Relationship Id="rId4" Type="http://schemas.openxmlformats.org/officeDocument/2006/relationships/image" Target="../media/image23.tif"/></Relationships>
</file>

<file path=ppt/slides/_rels/slide79.xml.rels><?xml version="1.0" encoding="UTF-8" standalone="yes"?>
<Relationships xmlns="http://schemas.openxmlformats.org/package/2006/relationships"><Relationship Id="rId3" Type="http://schemas.openxmlformats.org/officeDocument/2006/relationships/image" Target="../media/image24.tif"/><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14.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80.xml.rels><?xml version="1.0" encoding="UTF-8" standalone="yes"?>
<Relationships xmlns="http://schemas.openxmlformats.org/package/2006/relationships"><Relationship Id="rId3" Type="http://schemas.openxmlformats.org/officeDocument/2006/relationships/image" Target="../media/image24.tif"/><Relationship Id="rId2" Type="http://schemas.openxmlformats.org/officeDocument/2006/relationships/image" Target="../media/image17.jpeg"/><Relationship Id="rId1" Type="http://schemas.openxmlformats.org/officeDocument/2006/relationships/slideLayout" Target="../slideLayouts/slideLayout1.xml"/><Relationship Id="rId4" Type="http://schemas.openxmlformats.org/officeDocument/2006/relationships/image" Target="../media/image25.tif"/></Relationships>
</file>

<file path=ppt/slides/_rels/slide81.xml.rels><?xml version="1.0" encoding="UTF-8" standalone="yes"?>
<Relationships xmlns="http://schemas.openxmlformats.org/package/2006/relationships"><Relationship Id="rId3" Type="http://schemas.openxmlformats.org/officeDocument/2006/relationships/image" Target="../media/image24.tif"/><Relationship Id="rId2" Type="http://schemas.openxmlformats.org/officeDocument/2006/relationships/image" Target="../media/image17.jpeg"/><Relationship Id="rId1" Type="http://schemas.openxmlformats.org/officeDocument/2006/relationships/slideLayout" Target="../slideLayouts/slideLayout1.xml"/><Relationship Id="rId5" Type="http://schemas.openxmlformats.org/officeDocument/2006/relationships/image" Target="../media/image26.tif"/><Relationship Id="rId4" Type="http://schemas.openxmlformats.org/officeDocument/2006/relationships/image" Target="../media/image25.tif"/></Relationships>
</file>

<file path=ppt/slides/_rels/slide82.xml.rels><?xml version="1.0" encoding="UTF-8" standalone="yes"?>
<Relationships xmlns="http://schemas.openxmlformats.org/package/2006/relationships"><Relationship Id="rId3" Type="http://schemas.openxmlformats.org/officeDocument/2006/relationships/image" Target="../media/image24.tif"/><Relationship Id="rId2" Type="http://schemas.openxmlformats.org/officeDocument/2006/relationships/image" Target="../media/image17.jpeg"/><Relationship Id="rId1" Type="http://schemas.openxmlformats.org/officeDocument/2006/relationships/slideLayout" Target="../slideLayouts/slideLayout1.xml"/><Relationship Id="rId6" Type="http://schemas.openxmlformats.org/officeDocument/2006/relationships/image" Target="../media/image26.tif"/><Relationship Id="rId5" Type="http://schemas.openxmlformats.org/officeDocument/2006/relationships/image" Target="../media/image27.tif"/><Relationship Id="rId4" Type="http://schemas.openxmlformats.org/officeDocument/2006/relationships/image" Target="../media/image25.tif"/></Relationships>
</file>

<file path=ppt/slides/_rels/slide83.xml.rels><?xml version="1.0" encoding="UTF-8" standalone="yes"?>
<Relationships xmlns="http://schemas.openxmlformats.org/package/2006/relationships"><Relationship Id="rId3" Type="http://schemas.openxmlformats.org/officeDocument/2006/relationships/image" Target="../media/image24.tif"/><Relationship Id="rId7" Type="http://schemas.openxmlformats.org/officeDocument/2006/relationships/image" Target="../media/image26.tif"/><Relationship Id="rId2" Type="http://schemas.openxmlformats.org/officeDocument/2006/relationships/image" Target="../media/image17.jpeg"/><Relationship Id="rId1" Type="http://schemas.openxmlformats.org/officeDocument/2006/relationships/slideLayout" Target="../slideLayouts/slideLayout1.xml"/><Relationship Id="rId6" Type="http://schemas.openxmlformats.org/officeDocument/2006/relationships/image" Target="../media/image28.tif"/><Relationship Id="rId5" Type="http://schemas.openxmlformats.org/officeDocument/2006/relationships/image" Target="../media/image27.tif"/><Relationship Id="rId4" Type="http://schemas.openxmlformats.org/officeDocument/2006/relationships/image" Target="../media/image25.tif"/></Relationships>
</file>

<file path=ppt/slides/_rels/slide84.xml.rels><?xml version="1.0" encoding="UTF-8" standalone="yes"?>
<Relationships xmlns="http://schemas.openxmlformats.org/package/2006/relationships"><Relationship Id="rId8" Type="http://schemas.openxmlformats.org/officeDocument/2006/relationships/image" Target="../media/image26.tif"/><Relationship Id="rId3" Type="http://schemas.openxmlformats.org/officeDocument/2006/relationships/image" Target="../media/image24.tif"/><Relationship Id="rId7" Type="http://schemas.openxmlformats.org/officeDocument/2006/relationships/image" Target="../media/image29.tif"/><Relationship Id="rId2" Type="http://schemas.openxmlformats.org/officeDocument/2006/relationships/image" Target="../media/image17.jpeg"/><Relationship Id="rId1" Type="http://schemas.openxmlformats.org/officeDocument/2006/relationships/slideLayout" Target="../slideLayouts/slideLayout1.xml"/><Relationship Id="rId6" Type="http://schemas.openxmlformats.org/officeDocument/2006/relationships/image" Target="../media/image28.tif"/><Relationship Id="rId5" Type="http://schemas.openxmlformats.org/officeDocument/2006/relationships/image" Target="../media/image27.tif"/><Relationship Id="rId4" Type="http://schemas.openxmlformats.org/officeDocument/2006/relationships/image" Target="../media/image25.tif"/></Relationships>
</file>

<file path=ppt/slides/_rels/slide85.xml.rels><?xml version="1.0" encoding="UTF-8" standalone="yes"?>
<Relationships xmlns="http://schemas.openxmlformats.org/package/2006/relationships"><Relationship Id="rId3" Type="http://schemas.openxmlformats.org/officeDocument/2006/relationships/image" Target="../media/image30.tif"/><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3" Type="http://schemas.openxmlformats.org/officeDocument/2006/relationships/hyperlink" Target="https://nrich.maths.org/8294" TargetMode="External"/><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31.tif"/></Relationships>
</file>

<file path=ppt/slides/_rels/slide96.xml.rels><?xml version="1.0" encoding="UTF-8" standalone="yes"?>
<Relationships xmlns="http://schemas.openxmlformats.org/package/2006/relationships"><Relationship Id="rId3" Type="http://schemas.openxmlformats.org/officeDocument/2006/relationships/hyperlink" Target="https://nrich.maths.org/4782" TargetMode="External"/><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image" Target="../media/image32.tif"/></Relationships>
</file>

<file path=ppt/slides/_rels/slide9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30.tif"/><Relationship Id="rId4"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 name="Picture 3" descr="Picture 3"/>
          <p:cNvPicPr>
            <a:picLocks noChangeAspect="1"/>
          </p:cNvPicPr>
          <p:nvPr/>
        </p:nvPicPr>
        <p:blipFill>
          <a:blip r:embed="rId3"/>
          <a:stretch>
            <a:fillRect/>
          </a:stretch>
        </p:blipFill>
        <p:spPr>
          <a:xfrm>
            <a:off x="0" y="0"/>
            <a:ext cx="1308736" cy="6858000"/>
          </a:xfrm>
          <a:prstGeom prst="rect">
            <a:avLst/>
          </a:prstGeom>
          <a:ln w="12700">
            <a:miter lim="400000"/>
          </a:ln>
        </p:spPr>
      </p:pic>
      <p:sp>
        <p:nvSpPr>
          <p:cNvPr id="144" name="TextBox 8"/>
          <p:cNvSpPr txBox="1"/>
          <p:nvPr/>
        </p:nvSpPr>
        <p:spPr>
          <a:xfrm>
            <a:off x="1159090" y="299518"/>
            <a:ext cx="7846912" cy="5486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lgn="ctr">
              <a:defRPr sz="3000" b="1">
                <a:solidFill>
                  <a:srgbClr val="00ACAE"/>
                </a:solidFill>
              </a:defRPr>
            </a:pPr>
            <a:r>
              <a:t> </a:t>
            </a:r>
            <a:r>
              <a:rPr sz="2400" b="0"/>
              <a:t>Royal Institution Primary Maths Masterclasses</a:t>
            </a:r>
          </a:p>
        </p:txBody>
      </p:sp>
      <p:sp>
        <p:nvSpPr>
          <p:cNvPr id="145" name="TextBox 12"/>
          <p:cNvSpPr txBox="1"/>
          <p:nvPr/>
        </p:nvSpPr>
        <p:spPr>
          <a:xfrm>
            <a:off x="1481680" y="889348"/>
            <a:ext cx="7460693" cy="9042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5300" b="1">
                <a:solidFill>
                  <a:srgbClr val="00ACAE"/>
                </a:solidFill>
              </a:defRPr>
            </a:lvl1pPr>
          </a:lstStyle>
          <a:p>
            <a:r>
              <a:t>Numbers of Nature</a:t>
            </a:r>
          </a:p>
        </p:txBody>
      </p:sp>
      <p:sp>
        <p:nvSpPr>
          <p:cNvPr id="146" name="TextBox 9"/>
          <p:cNvSpPr txBox="1"/>
          <p:nvPr/>
        </p:nvSpPr>
        <p:spPr>
          <a:xfrm>
            <a:off x="649371" y="6226495"/>
            <a:ext cx="3492142" cy="5486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defRPr sz="1500">
                <a:solidFill>
                  <a:srgbClr val="404040"/>
                </a:solidFill>
              </a:defRPr>
            </a:pPr>
            <a:r>
              <a:t>rigb.org</a:t>
            </a:r>
            <a:br/>
            <a:r>
              <a:t>@Ri_Science</a:t>
            </a:r>
          </a:p>
        </p:txBody>
      </p:sp>
      <p:pic>
        <p:nvPicPr>
          <p:cNvPr id="147" name="Picture 6" descr="Picture 6"/>
          <p:cNvPicPr>
            <a:picLocks noChangeAspect="1"/>
          </p:cNvPicPr>
          <p:nvPr/>
        </p:nvPicPr>
        <p:blipFill>
          <a:blip r:embed="rId4"/>
          <a:stretch>
            <a:fillRect/>
          </a:stretch>
        </p:blipFill>
        <p:spPr>
          <a:xfrm>
            <a:off x="6781800" y="5947957"/>
            <a:ext cx="1966665" cy="764816"/>
          </a:xfrm>
          <a:prstGeom prst="rect">
            <a:avLst/>
          </a:prstGeom>
          <a:ln w="12700">
            <a:miter lim="400000"/>
          </a:ln>
        </p:spPr>
      </p:pic>
      <p:sp>
        <p:nvSpPr>
          <p:cNvPr id="148" name="TextBox 8"/>
          <p:cNvSpPr txBox="1"/>
          <p:nvPr/>
        </p:nvSpPr>
        <p:spPr>
          <a:xfrm>
            <a:off x="1521509" y="4927521"/>
            <a:ext cx="7381035" cy="10058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defTabSz="457200">
              <a:lnSpc>
                <a:spcPts val="5200"/>
              </a:lnSpc>
              <a:defRPr sz="3000"/>
            </a:lvl1pPr>
          </a:lstStyle>
          <a:p>
            <a:r>
              <a:t>What's the rule that gives the next number in the sequence?</a:t>
            </a:r>
          </a:p>
        </p:txBody>
      </p:sp>
      <p:sp>
        <p:nvSpPr>
          <p:cNvPr id="149" name="TextBox 8"/>
          <p:cNvSpPr txBox="1"/>
          <p:nvPr/>
        </p:nvSpPr>
        <p:spPr>
          <a:xfrm>
            <a:off x="1392028" y="2017703"/>
            <a:ext cx="7381035" cy="80321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defTabSz="457200">
              <a:lnSpc>
                <a:spcPts val="7100"/>
              </a:lnSpc>
              <a:defRPr sz="4600" b="1"/>
            </a:lvl1pPr>
          </a:lstStyle>
          <a:p>
            <a:r>
              <a:t>1, ½, ⅓, ¼, ⅕, ...</a:t>
            </a:r>
          </a:p>
        </p:txBody>
      </p:sp>
      <p:sp>
        <p:nvSpPr>
          <p:cNvPr id="150" name="TextBox 8"/>
          <p:cNvSpPr txBox="1"/>
          <p:nvPr/>
        </p:nvSpPr>
        <p:spPr>
          <a:xfrm>
            <a:off x="1392028" y="2925869"/>
            <a:ext cx="7381035" cy="8026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defTabSz="457200">
              <a:lnSpc>
                <a:spcPts val="7100"/>
              </a:lnSpc>
              <a:defRPr sz="4600" b="1"/>
            </a:lvl1pPr>
          </a:lstStyle>
          <a:p>
            <a:r>
              <a:t>1, 4, 9, 16, 25, ...</a:t>
            </a:r>
          </a:p>
        </p:txBody>
      </p:sp>
      <p:sp>
        <p:nvSpPr>
          <p:cNvPr id="151" name="TextBox 8"/>
          <p:cNvSpPr txBox="1"/>
          <p:nvPr/>
        </p:nvSpPr>
        <p:spPr>
          <a:xfrm>
            <a:off x="1392028" y="3831747"/>
            <a:ext cx="7381035" cy="8026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defTabSz="457200">
              <a:lnSpc>
                <a:spcPts val="7100"/>
              </a:lnSpc>
              <a:defRPr sz="4600" b="1"/>
            </a:lvl1pPr>
          </a:lstStyle>
          <a:p>
            <a:r>
              <a:t>2, 2, 2, 2, 2, ...</a:t>
            </a: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 name="TextBox 8"/>
          <p:cNvSpPr txBox="1"/>
          <p:nvPr/>
        </p:nvSpPr>
        <p:spPr>
          <a:xfrm>
            <a:off x="1392028" y="274363"/>
            <a:ext cx="7381035" cy="80321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defTabSz="457200">
              <a:lnSpc>
                <a:spcPts val="7100"/>
              </a:lnSpc>
              <a:defRPr sz="4600" b="1"/>
            </a:lvl1pPr>
          </a:lstStyle>
          <a:p>
            <a:r>
              <a:t>1, ½, ⅓, ¼, ⅕, ...</a:t>
            </a:r>
          </a:p>
        </p:txBody>
      </p:sp>
      <p:sp>
        <p:nvSpPr>
          <p:cNvPr id="221" name="TextBox 8"/>
          <p:cNvSpPr txBox="1"/>
          <p:nvPr/>
        </p:nvSpPr>
        <p:spPr>
          <a:xfrm>
            <a:off x="1392028" y="1236311"/>
            <a:ext cx="7381035" cy="9550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defTabSz="457200">
              <a:lnSpc>
                <a:spcPts val="4900"/>
              </a:lnSpc>
              <a:defRPr sz="2800"/>
            </a:lvl1pPr>
          </a:lstStyle>
          <a:p>
            <a:r>
              <a:t>The number on the bottom of the fraction increases by 1</a:t>
            </a:r>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 name="TextBox 8"/>
          <p:cNvSpPr txBox="1"/>
          <p:nvPr/>
        </p:nvSpPr>
        <p:spPr>
          <a:xfrm>
            <a:off x="1392028" y="274363"/>
            <a:ext cx="7381035" cy="80321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defTabSz="457200">
              <a:lnSpc>
                <a:spcPts val="7100"/>
              </a:lnSpc>
              <a:defRPr sz="4600" b="1"/>
            </a:lvl1pPr>
          </a:lstStyle>
          <a:p>
            <a:r>
              <a:t>1, ½, ⅓, ¼, ⅕, ...</a:t>
            </a:r>
          </a:p>
        </p:txBody>
      </p:sp>
      <p:sp>
        <p:nvSpPr>
          <p:cNvPr id="224" name="TextBox 8"/>
          <p:cNvSpPr txBox="1"/>
          <p:nvPr/>
        </p:nvSpPr>
        <p:spPr>
          <a:xfrm>
            <a:off x="1392028" y="2350087"/>
            <a:ext cx="7381035" cy="8026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defTabSz="457200">
              <a:lnSpc>
                <a:spcPts val="7100"/>
              </a:lnSpc>
              <a:defRPr sz="4600" b="1"/>
            </a:lvl1pPr>
          </a:lstStyle>
          <a:p>
            <a:r>
              <a:t>1, 4, 9, 16, 25, ...</a:t>
            </a:r>
          </a:p>
        </p:txBody>
      </p:sp>
      <p:sp>
        <p:nvSpPr>
          <p:cNvPr id="225" name="TextBox 8"/>
          <p:cNvSpPr txBox="1"/>
          <p:nvPr/>
        </p:nvSpPr>
        <p:spPr>
          <a:xfrm>
            <a:off x="1392028" y="1236311"/>
            <a:ext cx="7381035" cy="9550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defTabSz="457200">
              <a:lnSpc>
                <a:spcPts val="4900"/>
              </a:lnSpc>
              <a:defRPr sz="2800"/>
            </a:lvl1pPr>
          </a:lstStyle>
          <a:p>
            <a:r>
              <a:t>The number on the bottom of the fraction increases by 1</a:t>
            </a:r>
          </a:p>
        </p:txBody>
      </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 name="TextBox 8"/>
          <p:cNvSpPr txBox="1"/>
          <p:nvPr/>
        </p:nvSpPr>
        <p:spPr>
          <a:xfrm>
            <a:off x="1392028" y="274363"/>
            <a:ext cx="7381035" cy="80321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defTabSz="457200">
              <a:lnSpc>
                <a:spcPts val="7100"/>
              </a:lnSpc>
              <a:defRPr sz="4600" b="1"/>
            </a:lvl1pPr>
          </a:lstStyle>
          <a:p>
            <a:r>
              <a:t>1, ½, ⅓, ¼, ⅕, ...</a:t>
            </a:r>
          </a:p>
        </p:txBody>
      </p:sp>
      <p:sp>
        <p:nvSpPr>
          <p:cNvPr id="228" name="TextBox 8"/>
          <p:cNvSpPr txBox="1"/>
          <p:nvPr/>
        </p:nvSpPr>
        <p:spPr>
          <a:xfrm>
            <a:off x="1392028" y="2350087"/>
            <a:ext cx="7381035" cy="8026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defTabSz="457200">
              <a:lnSpc>
                <a:spcPts val="7100"/>
              </a:lnSpc>
              <a:defRPr sz="4600" b="1"/>
            </a:lvl1pPr>
          </a:lstStyle>
          <a:p>
            <a:r>
              <a:t>1, 4, 9, 16, 25, ...</a:t>
            </a:r>
          </a:p>
        </p:txBody>
      </p:sp>
      <p:sp>
        <p:nvSpPr>
          <p:cNvPr id="229" name="TextBox 8"/>
          <p:cNvSpPr txBox="1"/>
          <p:nvPr/>
        </p:nvSpPr>
        <p:spPr>
          <a:xfrm>
            <a:off x="1392028" y="1236311"/>
            <a:ext cx="7381035" cy="9550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defTabSz="457200">
              <a:lnSpc>
                <a:spcPts val="4900"/>
              </a:lnSpc>
              <a:defRPr sz="2800"/>
            </a:lvl1pPr>
          </a:lstStyle>
          <a:p>
            <a:r>
              <a:t>The number on the bottom of the fraction increases by 1</a:t>
            </a:r>
          </a:p>
        </p:txBody>
      </p:sp>
      <p:sp>
        <p:nvSpPr>
          <p:cNvPr id="230" name="TextBox 8"/>
          <p:cNvSpPr txBox="1"/>
          <p:nvPr/>
        </p:nvSpPr>
        <p:spPr>
          <a:xfrm>
            <a:off x="1392028" y="3311464"/>
            <a:ext cx="7381035" cy="9550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defTabSz="457200">
              <a:lnSpc>
                <a:spcPts val="4900"/>
              </a:lnSpc>
              <a:defRPr sz="2800"/>
            </a:lvl1pPr>
          </a:lstStyle>
          <a:p>
            <a:r>
              <a:t>Each term is the square of its position in the sequence</a:t>
            </a:r>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 name="TextBox 8"/>
          <p:cNvSpPr txBox="1"/>
          <p:nvPr/>
        </p:nvSpPr>
        <p:spPr>
          <a:xfrm>
            <a:off x="1392028" y="274363"/>
            <a:ext cx="7381035" cy="80321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defTabSz="457200">
              <a:lnSpc>
                <a:spcPts val="7100"/>
              </a:lnSpc>
              <a:defRPr sz="4600" b="1"/>
            </a:lvl1pPr>
          </a:lstStyle>
          <a:p>
            <a:r>
              <a:t>1, ½, ⅓, ¼, ⅕, ...</a:t>
            </a:r>
          </a:p>
        </p:txBody>
      </p:sp>
      <p:sp>
        <p:nvSpPr>
          <p:cNvPr id="233" name="TextBox 8"/>
          <p:cNvSpPr txBox="1"/>
          <p:nvPr/>
        </p:nvSpPr>
        <p:spPr>
          <a:xfrm>
            <a:off x="1392028" y="2350087"/>
            <a:ext cx="7381035" cy="8026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defTabSz="457200">
              <a:lnSpc>
                <a:spcPts val="7100"/>
              </a:lnSpc>
              <a:defRPr sz="4600" b="1"/>
            </a:lvl1pPr>
          </a:lstStyle>
          <a:p>
            <a:r>
              <a:t>1, 4, 9, 16, 25, ...</a:t>
            </a:r>
          </a:p>
        </p:txBody>
      </p:sp>
      <p:sp>
        <p:nvSpPr>
          <p:cNvPr id="234" name="TextBox 8"/>
          <p:cNvSpPr txBox="1"/>
          <p:nvPr/>
        </p:nvSpPr>
        <p:spPr>
          <a:xfrm>
            <a:off x="1392028" y="4425241"/>
            <a:ext cx="7381035" cy="8026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defTabSz="457200">
              <a:lnSpc>
                <a:spcPts val="7100"/>
              </a:lnSpc>
              <a:defRPr sz="4600" b="1"/>
            </a:lvl1pPr>
          </a:lstStyle>
          <a:p>
            <a:r>
              <a:t>2, 2, 2, 2, 2, ...</a:t>
            </a:r>
          </a:p>
        </p:txBody>
      </p:sp>
      <p:sp>
        <p:nvSpPr>
          <p:cNvPr id="235" name="TextBox 8"/>
          <p:cNvSpPr txBox="1"/>
          <p:nvPr/>
        </p:nvSpPr>
        <p:spPr>
          <a:xfrm>
            <a:off x="1392028" y="1236311"/>
            <a:ext cx="7381035" cy="9550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defTabSz="457200">
              <a:lnSpc>
                <a:spcPts val="4900"/>
              </a:lnSpc>
              <a:defRPr sz="2800"/>
            </a:lvl1pPr>
          </a:lstStyle>
          <a:p>
            <a:r>
              <a:t>The number on the bottom of the fraction increases by 1</a:t>
            </a:r>
          </a:p>
        </p:txBody>
      </p:sp>
      <p:sp>
        <p:nvSpPr>
          <p:cNvPr id="236" name="TextBox 8"/>
          <p:cNvSpPr txBox="1"/>
          <p:nvPr/>
        </p:nvSpPr>
        <p:spPr>
          <a:xfrm>
            <a:off x="1392028" y="3311464"/>
            <a:ext cx="7381035" cy="9550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defTabSz="457200">
              <a:lnSpc>
                <a:spcPts val="4900"/>
              </a:lnSpc>
              <a:defRPr sz="2800"/>
            </a:lvl1pPr>
          </a:lstStyle>
          <a:p>
            <a:r>
              <a:t>Each term is the square of its position in the sequence</a:t>
            </a:r>
          </a:p>
        </p:txBody>
      </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 name="TextBox 8"/>
          <p:cNvSpPr txBox="1"/>
          <p:nvPr/>
        </p:nvSpPr>
        <p:spPr>
          <a:xfrm>
            <a:off x="1392028" y="274363"/>
            <a:ext cx="7381035" cy="80321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defTabSz="457200">
              <a:lnSpc>
                <a:spcPts val="7100"/>
              </a:lnSpc>
              <a:defRPr sz="4600" b="1"/>
            </a:lvl1pPr>
          </a:lstStyle>
          <a:p>
            <a:r>
              <a:t>1, ½, ⅓, ¼, ⅕, ...</a:t>
            </a:r>
          </a:p>
        </p:txBody>
      </p:sp>
      <p:sp>
        <p:nvSpPr>
          <p:cNvPr id="239" name="TextBox 8"/>
          <p:cNvSpPr txBox="1"/>
          <p:nvPr/>
        </p:nvSpPr>
        <p:spPr>
          <a:xfrm>
            <a:off x="1392028" y="2350087"/>
            <a:ext cx="7381035" cy="8026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defTabSz="457200">
              <a:lnSpc>
                <a:spcPts val="7100"/>
              </a:lnSpc>
              <a:defRPr sz="4600" b="1"/>
            </a:lvl1pPr>
          </a:lstStyle>
          <a:p>
            <a:r>
              <a:t>1, 4, 9, 16, 25, ...</a:t>
            </a:r>
          </a:p>
        </p:txBody>
      </p:sp>
      <p:sp>
        <p:nvSpPr>
          <p:cNvPr id="240" name="TextBox 8"/>
          <p:cNvSpPr txBox="1"/>
          <p:nvPr/>
        </p:nvSpPr>
        <p:spPr>
          <a:xfrm>
            <a:off x="1392028" y="4425241"/>
            <a:ext cx="7381035" cy="8026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defTabSz="457200">
              <a:lnSpc>
                <a:spcPts val="7100"/>
              </a:lnSpc>
              <a:defRPr sz="4600" b="1"/>
            </a:lvl1pPr>
          </a:lstStyle>
          <a:p>
            <a:r>
              <a:t>2, 2, 2, 2, 2, ...</a:t>
            </a:r>
          </a:p>
        </p:txBody>
      </p:sp>
      <p:sp>
        <p:nvSpPr>
          <p:cNvPr id="241" name="TextBox 8"/>
          <p:cNvSpPr txBox="1"/>
          <p:nvPr/>
        </p:nvSpPr>
        <p:spPr>
          <a:xfrm>
            <a:off x="1392028" y="1236311"/>
            <a:ext cx="7381035" cy="9550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defTabSz="457200">
              <a:lnSpc>
                <a:spcPts val="4900"/>
              </a:lnSpc>
              <a:defRPr sz="2800"/>
            </a:lvl1pPr>
          </a:lstStyle>
          <a:p>
            <a:r>
              <a:t>The number on the bottom of the fraction increases by 1</a:t>
            </a:r>
          </a:p>
        </p:txBody>
      </p:sp>
      <p:sp>
        <p:nvSpPr>
          <p:cNvPr id="242" name="TextBox 8"/>
          <p:cNvSpPr txBox="1"/>
          <p:nvPr/>
        </p:nvSpPr>
        <p:spPr>
          <a:xfrm>
            <a:off x="1392028" y="3311464"/>
            <a:ext cx="7381035" cy="9550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defTabSz="457200">
              <a:lnSpc>
                <a:spcPts val="4900"/>
              </a:lnSpc>
              <a:defRPr sz="2800"/>
            </a:lvl1pPr>
          </a:lstStyle>
          <a:p>
            <a:r>
              <a:t>Each term is the square of its position in the sequence</a:t>
            </a:r>
          </a:p>
        </p:txBody>
      </p:sp>
      <p:sp>
        <p:nvSpPr>
          <p:cNvPr id="243" name="TextBox 8"/>
          <p:cNvSpPr txBox="1"/>
          <p:nvPr/>
        </p:nvSpPr>
        <p:spPr>
          <a:xfrm>
            <a:off x="1392028" y="5386618"/>
            <a:ext cx="7381035" cy="5232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defTabSz="457200">
              <a:lnSpc>
                <a:spcPts val="4900"/>
              </a:lnSpc>
              <a:defRPr sz="2800"/>
            </a:lvl1pPr>
          </a:lstStyle>
          <a:p>
            <a:r>
              <a:t>It's always two</a:t>
            </a:r>
          </a:p>
        </p:txBody>
      </p:sp>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 name="TextBox 11"/>
          <p:cNvSpPr txBox="1"/>
          <p:nvPr/>
        </p:nvSpPr>
        <p:spPr>
          <a:xfrm>
            <a:off x="1568798" y="2608579"/>
            <a:ext cx="7458379" cy="16408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defRPr sz="10000" b="1">
                <a:solidFill>
                  <a:srgbClr val="00ACAE"/>
                </a:solidFill>
              </a:defRPr>
            </a:lvl1pPr>
          </a:lstStyle>
          <a:p>
            <a:r>
              <a:t>Limit</a:t>
            </a:r>
          </a:p>
        </p:txBody>
      </p:sp>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 name="TextBox 8"/>
          <p:cNvSpPr txBox="1"/>
          <p:nvPr/>
        </p:nvSpPr>
        <p:spPr>
          <a:xfrm>
            <a:off x="1392028" y="274363"/>
            <a:ext cx="7381035" cy="80321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defTabSz="457200">
              <a:lnSpc>
                <a:spcPts val="7100"/>
              </a:lnSpc>
              <a:defRPr sz="4600" b="1"/>
            </a:lvl1pPr>
          </a:lstStyle>
          <a:p>
            <a:r>
              <a:t>1, ½, ⅓, ¼, ⅕, ...</a:t>
            </a:r>
          </a:p>
        </p:txBody>
      </p:sp>
      <p:sp>
        <p:nvSpPr>
          <p:cNvPr id="248" name="TextBox 8"/>
          <p:cNvSpPr txBox="1"/>
          <p:nvPr/>
        </p:nvSpPr>
        <p:spPr>
          <a:xfrm>
            <a:off x="1392028" y="2350087"/>
            <a:ext cx="7381035" cy="8026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defTabSz="457200">
              <a:lnSpc>
                <a:spcPts val="7100"/>
              </a:lnSpc>
              <a:defRPr sz="4600" b="1"/>
            </a:lvl1pPr>
          </a:lstStyle>
          <a:p>
            <a:r>
              <a:t>1, 4, 9, 16, 25, ...</a:t>
            </a:r>
          </a:p>
        </p:txBody>
      </p:sp>
      <p:sp>
        <p:nvSpPr>
          <p:cNvPr id="249" name="TextBox 8"/>
          <p:cNvSpPr txBox="1"/>
          <p:nvPr/>
        </p:nvSpPr>
        <p:spPr>
          <a:xfrm>
            <a:off x="1392028" y="4425241"/>
            <a:ext cx="7381035" cy="8026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defTabSz="457200">
              <a:lnSpc>
                <a:spcPts val="7100"/>
              </a:lnSpc>
              <a:defRPr sz="4600" b="1"/>
            </a:lvl1pPr>
          </a:lstStyle>
          <a:p>
            <a:r>
              <a:t>2, 2, 2, 2, 2, ...</a:t>
            </a:r>
          </a:p>
        </p:txBody>
      </p:sp>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 name="TextBox 8"/>
          <p:cNvSpPr txBox="1"/>
          <p:nvPr/>
        </p:nvSpPr>
        <p:spPr>
          <a:xfrm>
            <a:off x="1392028" y="274363"/>
            <a:ext cx="7381035" cy="80321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defTabSz="457200">
              <a:lnSpc>
                <a:spcPts val="7100"/>
              </a:lnSpc>
              <a:defRPr sz="4600" b="1"/>
            </a:lvl1pPr>
          </a:lstStyle>
          <a:p>
            <a:r>
              <a:t>1, ½, ⅓, ¼, ⅕, ...</a:t>
            </a:r>
          </a:p>
        </p:txBody>
      </p:sp>
      <p:sp>
        <p:nvSpPr>
          <p:cNvPr id="252" name="TextBox 8"/>
          <p:cNvSpPr txBox="1"/>
          <p:nvPr/>
        </p:nvSpPr>
        <p:spPr>
          <a:xfrm>
            <a:off x="1392028" y="2350087"/>
            <a:ext cx="7381035" cy="8026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defTabSz="457200">
              <a:lnSpc>
                <a:spcPts val="7100"/>
              </a:lnSpc>
              <a:defRPr sz="4600" b="1"/>
            </a:lvl1pPr>
          </a:lstStyle>
          <a:p>
            <a:r>
              <a:t>1, 4, 9, 16, 25, ...</a:t>
            </a:r>
          </a:p>
        </p:txBody>
      </p:sp>
      <p:sp>
        <p:nvSpPr>
          <p:cNvPr id="253" name="TextBox 8"/>
          <p:cNvSpPr txBox="1"/>
          <p:nvPr/>
        </p:nvSpPr>
        <p:spPr>
          <a:xfrm>
            <a:off x="1392028" y="4425241"/>
            <a:ext cx="7381035" cy="8026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defTabSz="457200">
              <a:lnSpc>
                <a:spcPts val="7100"/>
              </a:lnSpc>
              <a:defRPr sz="4600" b="1"/>
            </a:lvl1pPr>
          </a:lstStyle>
          <a:p>
            <a:r>
              <a:t>2, 2, 2, 2, 2, ...</a:t>
            </a:r>
          </a:p>
        </p:txBody>
      </p:sp>
      <p:sp>
        <p:nvSpPr>
          <p:cNvPr id="254" name="TextBox 8"/>
          <p:cNvSpPr txBox="1"/>
          <p:nvPr/>
        </p:nvSpPr>
        <p:spPr>
          <a:xfrm>
            <a:off x="1392028" y="1236311"/>
            <a:ext cx="7381035" cy="5232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defTabSz="457200">
              <a:lnSpc>
                <a:spcPts val="4900"/>
              </a:lnSpc>
              <a:defRPr sz="2800"/>
            </a:lvl1pPr>
          </a:lstStyle>
          <a:p>
            <a:r>
              <a:t>The limit of the sequence is 0</a:t>
            </a:r>
          </a:p>
        </p:txBody>
      </p:sp>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 name="TextBox 8"/>
          <p:cNvSpPr txBox="1"/>
          <p:nvPr/>
        </p:nvSpPr>
        <p:spPr>
          <a:xfrm>
            <a:off x="1392028" y="274363"/>
            <a:ext cx="7381035" cy="80321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defTabSz="457200">
              <a:lnSpc>
                <a:spcPts val="7100"/>
              </a:lnSpc>
              <a:defRPr sz="4600" b="1"/>
            </a:lvl1pPr>
          </a:lstStyle>
          <a:p>
            <a:r>
              <a:t>1, ½, ⅓, ¼, ⅕, ...</a:t>
            </a:r>
          </a:p>
        </p:txBody>
      </p:sp>
      <p:sp>
        <p:nvSpPr>
          <p:cNvPr id="257" name="TextBox 8"/>
          <p:cNvSpPr txBox="1"/>
          <p:nvPr/>
        </p:nvSpPr>
        <p:spPr>
          <a:xfrm>
            <a:off x="1392028" y="2350087"/>
            <a:ext cx="7381035" cy="8026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defTabSz="457200">
              <a:lnSpc>
                <a:spcPts val="7100"/>
              </a:lnSpc>
              <a:defRPr sz="4600" b="1"/>
            </a:lvl1pPr>
          </a:lstStyle>
          <a:p>
            <a:r>
              <a:t>1, 4, 9, 16, 25, ...</a:t>
            </a:r>
          </a:p>
        </p:txBody>
      </p:sp>
      <p:sp>
        <p:nvSpPr>
          <p:cNvPr id="258" name="TextBox 8"/>
          <p:cNvSpPr txBox="1"/>
          <p:nvPr/>
        </p:nvSpPr>
        <p:spPr>
          <a:xfrm>
            <a:off x="1392028" y="4425241"/>
            <a:ext cx="7381035" cy="8026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defTabSz="457200">
              <a:lnSpc>
                <a:spcPts val="7100"/>
              </a:lnSpc>
              <a:defRPr sz="4600" b="1"/>
            </a:lvl1pPr>
          </a:lstStyle>
          <a:p>
            <a:r>
              <a:t>2, 2, 2, 2, 2, ...</a:t>
            </a:r>
          </a:p>
        </p:txBody>
      </p:sp>
      <p:sp>
        <p:nvSpPr>
          <p:cNvPr id="259" name="TextBox 8"/>
          <p:cNvSpPr txBox="1"/>
          <p:nvPr/>
        </p:nvSpPr>
        <p:spPr>
          <a:xfrm>
            <a:off x="1392028" y="1236311"/>
            <a:ext cx="7381035" cy="5232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defTabSz="457200">
              <a:lnSpc>
                <a:spcPts val="4900"/>
              </a:lnSpc>
              <a:defRPr sz="2800"/>
            </a:lvl1pPr>
          </a:lstStyle>
          <a:p>
            <a:r>
              <a:t>The limit of the sequence is 0</a:t>
            </a:r>
          </a:p>
        </p:txBody>
      </p:sp>
      <p:sp>
        <p:nvSpPr>
          <p:cNvPr id="260" name="TextBox 8"/>
          <p:cNvSpPr txBox="1"/>
          <p:nvPr/>
        </p:nvSpPr>
        <p:spPr>
          <a:xfrm>
            <a:off x="1392028" y="3311464"/>
            <a:ext cx="7381035" cy="5232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defTabSz="457200">
              <a:lnSpc>
                <a:spcPts val="4900"/>
              </a:lnSpc>
              <a:defRPr sz="2800"/>
            </a:lvl1pPr>
          </a:lstStyle>
          <a:p>
            <a:r>
              <a:t>The sequence has no limit!</a:t>
            </a:r>
          </a:p>
        </p:txBody>
      </p:sp>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 name="TextBox 8"/>
          <p:cNvSpPr txBox="1"/>
          <p:nvPr/>
        </p:nvSpPr>
        <p:spPr>
          <a:xfrm>
            <a:off x="1392028" y="274363"/>
            <a:ext cx="7381035" cy="80321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defTabSz="457200">
              <a:lnSpc>
                <a:spcPts val="7100"/>
              </a:lnSpc>
              <a:defRPr sz="4600" b="1"/>
            </a:lvl1pPr>
          </a:lstStyle>
          <a:p>
            <a:r>
              <a:t>1, ½, ⅓, ¼, ⅕, ...</a:t>
            </a:r>
          </a:p>
        </p:txBody>
      </p:sp>
      <p:sp>
        <p:nvSpPr>
          <p:cNvPr id="263" name="TextBox 8"/>
          <p:cNvSpPr txBox="1"/>
          <p:nvPr/>
        </p:nvSpPr>
        <p:spPr>
          <a:xfrm>
            <a:off x="1392028" y="2350087"/>
            <a:ext cx="7381035" cy="8026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defTabSz="457200">
              <a:lnSpc>
                <a:spcPts val="7100"/>
              </a:lnSpc>
              <a:defRPr sz="4600" b="1"/>
            </a:lvl1pPr>
          </a:lstStyle>
          <a:p>
            <a:r>
              <a:t>1, 4, 9, 16, 25, ...</a:t>
            </a:r>
          </a:p>
        </p:txBody>
      </p:sp>
      <p:sp>
        <p:nvSpPr>
          <p:cNvPr id="264" name="TextBox 8"/>
          <p:cNvSpPr txBox="1"/>
          <p:nvPr/>
        </p:nvSpPr>
        <p:spPr>
          <a:xfrm>
            <a:off x="1392028" y="4425241"/>
            <a:ext cx="7381035" cy="8026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defTabSz="457200">
              <a:lnSpc>
                <a:spcPts val="7100"/>
              </a:lnSpc>
              <a:defRPr sz="4600" b="1"/>
            </a:lvl1pPr>
          </a:lstStyle>
          <a:p>
            <a:r>
              <a:t>2, 2, 2, 2, 2, ...</a:t>
            </a:r>
          </a:p>
        </p:txBody>
      </p:sp>
      <p:sp>
        <p:nvSpPr>
          <p:cNvPr id="265" name="TextBox 8"/>
          <p:cNvSpPr txBox="1"/>
          <p:nvPr/>
        </p:nvSpPr>
        <p:spPr>
          <a:xfrm>
            <a:off x="1392028" y="1236311"/>
            <a:ext cx="7381035" cy="5232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defTabSz="457200">
              <a:lnSpc>
                <a:spcPts val="4900"/>
              </a:lnSpc>
              <a:defRPr sz="2800"/>
            </a:lvl1pPr>
          </a:lstStyle>
          <a:p>
            <a:r>
              <a:t>The limit of the sequence is 0</a:t>
            </a:r>
          </a:p>
        </p:txBody>
      </p:sp>
      <p:sp>
        <p:nvSpPr>
          <p:cNvPr id="266" name="TextBox 8"/>
          <p:cNvSpPr txBox="1"/>
          <p:nvPr/>
        </p:nvSpPr>
        <p:spPr>
          <a:xfrm>
            <a:off x="1392028" y="3311464"/>
            <a:ext cx="7381035" cy="5232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defTabSz="457200">
              <a:lnSpc>
                <a:spcPts val="4900"/>
              </a:lnSpc>
              <a:defRPr sz="2800"/>
            </a:lvl1pPr>
          </a:lstStyle>
          <a:p>
            <a:r>
              <a:t>The sequence has no limit!</a:t>
            </a:r>
          </a:p>
        </p:txBody>
      </p:sp>
      <p:sp>
        <p:nvSpPr>
          <p:cNvPr id="267" name="TextBox 8"/>
          <p:cNvSpPr txBox="1"/>
          <p:nvPr/>
        </p:nvSpPr>
        <p:spPr>
          <a:xfrm>
            <a:off x="1392028" y="5386618"/>
            <a:ext cx="7381035" cy="5232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defTabSz="457200">
              <a:lnSpc>
                <a:spcPts val="4900"/>
              </a:lnSpc>
              <a:defRPr sz="2800"/>
            </a:lvl1pPr>
          </a:lstStyle>
          <a:p>
            <a:r>
              <a:t>The limit of the sequence is 2</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5" name="Picture 3" descr="Picture 3"/>
          <p:cNvPicPr>
            <a:picLocks noChangeAspect="1"/>
          </p:cNvPicPr>
          <p:nvPr/>
        </p:nvPicPr>
        <p:blipFill>
          <a:blip r:embed="rId3"/>
          <a:stretch>
            <a:fillRect/>
          </a:stretch>
        </p:blipFill>
        <p:spPr>
          <a:xfrm>
            <a:off x="0" y="0"/>
            <a:ext cx="1308736" cy="6858000"/>
          </a:xfrm>
          <a:prstGeom prst="rect">
            <a:avLst/>
          </a:prstGeom>
          <a:ln w="12700">
            <a:miter lim="400000"/>
          </a:ln>
        </p:spPr>
      </p:pic>
      <p:sp>
        <p:nvSpPr>
          <p:cNvPr id="156" name="TextBox 8"/>
          <p:cNvSpPr txBox="1"/>
          <p:nvPr/>
        </p:nvSpPr>
        <p:spPr>
          <a:xfrm>
            <a:off x="1231185" y="748395"/>
            <a:ext cx="7522289" cy="9550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defRPr sz="2800" b="1">
                <a:solidFill>
                  <a:srgbClr val="00ACAE"/>
                </a:solidFill>
              </a:defRPr>
            </a:lvl1pPr>
          </a:lstStyle>
          <a:p>
            <a:r>
              <a:t>Welcome to the Royal Institution Primary Mathematics Masterclasses </a:t>
            </a:r>
          </a:p>
        </p:txBody>
      </p:sp>
      <p:pic>
        <p:nvPicPr>
          <p:cNvPr id="157" name="Picture 1" descr="Picture 1"/>
          <p:cNvPicPr>
            <a:picLocks noChangeAspect="1"/>
          </p:cNvPicPr>
          <p:nvPr/>
        </p:nvPicPr>
        <p:blipFill>
          <a:blip r:embed="rId4"/>
          <a:srcRect b="1"/>
          <a:stretch>
            <a:fillRect/>
          </a:stretch>
        </p:blipFill>
        <p:spPr>
          <a:xfrm>
            <a:off x="2231372" y="1946884"/>
            <a:ext cx="5685190" cy="378936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3599"/>
                </a:lnTo>
                <a:lnTo>
                  <a:pt x="19199" y="0"/>
                </a:lnTo>
                <a:lnTo>
                  <a:pt x="0" y="0"/>
                </a:lnTo>
                <a:close/>
              </a:path>
            </a:pathLst>
          </a:custGeom>
          <a:ln w="12700">
            <a:miter lim="400000"/>
          </a:ln>
        </p:spPr>
      </p:pic>
      <p:pic>
        <p:nvPicPr>
          <p:cNvPr id="158" name="Picture 6" descr="Picture 6"/>
          <p:cNvPicPr>
            <a:picLocks noChangeAspect="1"/>
          </p:cNvPicPr>
          <p:nvPr/>
        </p:nvPicPr>
        <p:blipFill>
          <a:blip r:embed="rId5"/>
          <a:stretch>
            <a:fillRect/>
          </a:stretch>
        </p:blipFill>
        <p:spPr>
          <a:xfrm>
            <a:off x="6781800" y="5947957"/>
            <a:ext cx="1966665" cy="764816"/>
          </a:xfrm>
          <a:prstGeom prst="rect">
            <a:avLst/>
          </a:prstGeom>
          <a:ln w="12700">
            <a:miter lim="400000"/>
          </a:ln>
        </p:spPr>
      </p:pic>
      <p:sp>
        <p:nvSpPr>
          <p:cNvPr id="159" name="Rectangle 7"/>
          <p:cNvSpPr txBox="1"/>
          <p:nvPr/>
        </p:nvSpPr>
        <p:spPr>
          <a:xfrm>
            <a:off x="654366" y="6504344"/>
            <a:ext cx="6371123" cy="2438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1000" i="1">
                <a:solidFill>
                  <a:srgbClr val="404040"/>
                </a:solidFill>
              </a:defRPr>
            </a:lvl1pPr>
          </a:lstStyle>
          <a:p>
            <a:r>
              <a:t>Image credits: Tim Mitchell</a:t>
            </a:r>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9" name="Image" descr="Image"/>
          <p:cNvPicPr>
            <a:picLocks noChangeAspect="1"/>
          </p:cNvPicPr>
          <p:nvPr/>
        </p:nvPicPr>
        <p:blipFill>
          <a:blip r:embed="rId2"/>
          <a:stretch>
            <a:fillRect/>
          </a:stretch>
        </p:blipFill>
        <p:spPr>
          <a:xfrm>
            <a:off x="1769160" y="45838"/>
            <a:ext cx="6333115" cy="6735985"/>
          </a:xfrm>
          <a:prstGeom prst="rect">
            <a:avLst/>
          </a:prstGeom>
          <a:ln w="12700">
            <a:miter lim="400000"/>
          </a:ln>
        </p:spPr>
      </p:pic>
      <p:sp>
        <p:nvSpPr>
          <p:cNvPr id="270" name="Square"/>
          <p:cNvSpPr/>
          <p:nvPr/>
        </p:nvSpPr>
        <p:spPr>
          <a:xfrm>
            <a:off x="7975600" y="5511800"/>
            <a:ext cx="1270000" cy="1270000"/>
          </a:xfrm>
          <a:prstGeom prst="rect">
            <a:avLst/>
          </a:prstGeom>
          <a:solidFill>
            <a:srgbClr val="FFFFFF"/>
          </a:solidFill>
          <a:ln w="12700">
            <a:miter lim="400000"/>
          </a:ln>
        </p:spPr>
        <p:txBody>
          <a:bodyPr lIns="45719" rIns="45719" anchor="ctr"/>
          <a:lstStyle/>
          <a:p>
            <a:endParaRPr/>
          </a:p>
        </p:txBody>
      </p:sp>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2" name="Image" descr="Image"/>
          <p:cNvPicPr>
            <a:picLocks noChangeAspect="1"/>
          </p:cNvPicPr>
          <p:nvPr/>
        </p:nvPicPr>
        <p:blipFill>
          <a:blip r:embed="rId2"/>
          <a:stretch>
            <a:fillRect/>
          </a:stretch>
        </p:blipFill>
        <p:spPr>
          <a:xfrm>
            <a:off x="1769160" y="45838"/>
            <a:ext cx="6333115" cy="6735985"/>
          </a:xfrm>
          <a:prstGeom prst="rect">
            <a:avLst/>
          </a:prstGeom>
          <a:ln w="12700">
            <a:miter lim="400000"/>
          </a:ln>
        </p:spPr>
      </p:pic>
      <p:pic>
        <p:nvPicPr>
          <p:cNvPr id="273" name="Image" descr="Image"/>
          <p:cNvPicPr>
            <a:picLocks noChangeAspect="1"/>
          </p:cNvPicPr>
          <p:nvPr/>
        </p:nvPicPr>
        <p:blipFill>
          <a:blip r:embed="rId3"/>
          <a:srcRect l="2749" b="79458"/>
          <a:stretch>
            <a:fillRect/>
          </a:stretch>
        </p:blipFill>
        <p:spPr>
          <a:xfrm>
            <a:off x="1946987" y="50612"/>
            <a:ext cx="5959527" cy="1372324"/>
          </a:xfrm>
          <a:prstGeom prst="rect">
            <a:avLst/>
          </a:prstGeom>
          <a:ln w="12700">
            <a:miter lim="400000"/>
          </a:ln>
        </p:spPr>
      </p:pic>
      <p:sp>
        <p:nvSpPr>
          <p:cNvPr id="274" name="Square"/>
          <p:cNvSpPr/>
          <p:nvPr/>
        </p:nvSpPr>
        <p:spPr>
          <a:xfrm>
            <a:off x="7975600" y="5511800"/>
            <a:ext cx="1270000" cy="1270000"/>
          </a:xfrm>
          <a:prstGeom prst="rect">
            <a:avLst/>
          </a:prstGeom>
          <a:solidFill>
            <a:srgbClr val="FFFFFF"/>
          </a:solidFill>
          <a:ln w="12700">
            <a:miter lim="400000"/>
          </a:ln>
        </p:spPr>
        <p:txBody>
          <a:bodyPr lIns="45719" rIns="45719" anchor="ctr"/>
          <a:lstStyle/>
          <a:p>
            <a:endParaRPr/>
          </a:p>
        </p:txBody>
      </p:sp>
    </p:spTree>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 name="Image" descr="Image"/>
          <p:cNvPicPr>
            <a:picLocks noChangeAspect="1"/>
          </p:cNvPicPr>
          <p:nvPr/>
        </p:nvPicPr>
        <p:blipFill>
          <a:blip r:embed="rId2"/>
          <a:stretch>
            <a:fillRect/>
          </a:stretch>
        </p:blipFill>
        <p:spPr>
          <a:xfrm>
            <a:off x="1769160" y="45838"/>
            <a:ext cx="6333115" cy="6735985"/>
          </a:xfrm>
          <a:prstGeom prst="rect">
            <a:avLst/>
          </a:prstGeom>
          <a:ln w="12700">
            <a:miter lim="400000"/>
          </a:ln>
        </p:spPr>
      </p:pic>
      <p:pic>
        <p:nvPicPr>
          <p:cNvPr id="277" name="Image" descr="Image"/>
          <p:cNvPicPr>
            <a:picLocks noChangeAspect="1"/>
          </p:cNvPicPr>
          <p:nvPr/>
        </p:nvPicPr>
        <p:blipFill>
          <a:blip r:embed="rId3"/>
          <a:srcRect l="2749" b="58309"/>
          <a:stretch>
            <a:fillRect/>
          </a:stretch>
        </p:blipFill>
        <p:spPr>
          <a:xfrm>
            <a:off x="1946987" y="50612"/>
            <a:ext cx="5959527" cy="2785199"/>
          </a:xfrm>
          <a:prstGeom prst="rect">
            <a:avLst/>
          </a:prstGeom>
          <a:ln w="12700">
            <a:miter lim="400000"/>
          </a:ln>
        </p:spPr>
      </p:pic>
      <p:sp>
        <p:nvSpPr>
          <p:cNvPr id="278" name="Square"/>
          <p:cNvSpPr/>
          <p:nvPr/>
        </p:nvSpPr>
        <p:spPr>
          <a:xfrm>
            <a:off x="7975600" y="5511800"/>
            <a:ext cx="1270000" cy="1270000"/>
          </a:xfrm>
          <a:prstGeom prst="rect">
            <a:avLst/>
          </a:prstGeom>
          <a:solidFill>
            <a:srgbClr val="FFFFFF"/>
          </a:solidFill>
          <a:ln w="12700">
            <a:miter lim="400000"/>
          </a:ln>
        </p:spPr>
        <p:txBody>
          <a:bodyPr lIns="45719" rIns="45719" anchor="ctr"/>
          <a:lstStyle/>
          <a:p>
            <a:endParaRPr/>
          </a:p>
        </p:txBody>
      </p:sp>
    </p:spTree>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0" name="Image" descr="Image"/>
          <p:cNvPicPr>
            <a:picLocks noChangeAspect="1"/>
          </p:cNvPicPr>
          <p:nvPr/>
        </p:nvPicPr>
        <p:blipFill>
          <a:blip r:embed="rId2"/>
          <a:stretch>
            <a:fillRect/>
          </a:stretch>
        </p:blipFill>
        <p:spPr>
          <a:xfrm>
            <a:off x="1769160" y="45838"/>
            <a:ext cx="6333115" cy="6735985"/>
          </a:xfrm>
          <a:prstGeom prst="rect">
            <a:avLst/>
          </a:prstGeom>
          <a:ln w="12700">
            <a:miter lim="400000"/>
          </a:ln>
        </p:spPr>
      </p:pic>
      <p:pic>
        <p:nvPicPr>
          <p:cNvPr id="281" name="Image" descr="Image"/>
          <p:cNvPicPr>
            <a:picLocks noChangeAspect="1"/>
          </p:cNvPicPr>
          <p:nvPr/>
        </p:nvPicPr>
        <p:blipFill>
          <a:blip r:embed="rId3"/>
          <a:srcRect l="2749" b="38061"/>
          <a:stretch>
            <a:fillRect/>
          </a:stretch>
        </p:blipFill>
        <p:spPr>
          <a:xfrm>
            <a:off x="1946987" y="50612"/>
            <a:ext cx="5959527" cy="4137947"/>
          </a:xfrm>
          <a:prstGeom prst="rect">
            <a:avLst/>
          </a:prstGeom>
          <a:ln w="12700">
            <a:miter lim="400000"/>
          </a:ln>
        </p:spPr>
      </p:pic>
      <p:sp>
        <p:nvSpPr>
          <p:cNvPr id="282" name="Square"/>
          <p:cNvSpPr/>
          <p:nvPr/>
        </p:nvSpPr>
        <p:spPr>
          <a:xfrm>
            <a:off x="7975600" y="5511800"/>
            <a:ext cx="1270000" cy="1270000"/>
          </a:xfrm>
          <a:prstGeom prst="rect">
            <a:avLst/>
          </a:prstGeom>
          <a:solidFill>
            <a:srgbClr val="FFFFFF"/>
          </a:solidFill>
          <a:ln w="12700">
            <a:miter lim="400000"/>
          </a:ln>
        </p:spPr>
        <p:txBody>
          <a:bodyPr lIns="45719" rIns="45719" anchor="ctr"/>
          <a:lstStyle/>
          <a:p>
            <a:endParaRPr/>
          </a:p>
        </p:txBody>
      </p:sp>
    </p:spTree>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4" name="Image" descr="Image"/>
          <p:cNvPicPr>
            <a:picLocks noChangeAspect="1"/>
          </p:cNvPicPr>
          <p:nvPr/>
        </p:nvPicPr>
        <p:blipFill>
          <a:blip r:embed="rId2"/>
          <a:stretch>
            <a:fillRect/>
          </a:stretch>
        </p:blipFill>
        <p:spPr>
          <a:xfrm>
            <a:off x="1769160" y="45838"/>
            <a:ext cx="6333115" cy="6735985"/>
          </a:xfrm>
          <a:prstGeom prst="rect">
            <a:avLst/>
          </a:prstGeom>
          <a:ln w="12700">
            <a:miter lim="400000"/>
          </a:ln>
        </p:spPr>
      </p:pic>
      <p:pic>
        <p:nvPicPr>
          <p:cNvPr id="285" name="Image" descr="Image"/>
          <p:cNvPicPr>
            <a:picLocks noChangeAspect="1"/>
          </p:cNvPicPr>
          <p:nvPr/>
        </p:nvPicPr>
        <p:blipFill>
          <a:blip r:embed="rId3"/>
          <a:srcRect l="2749" b="18977"/>
          <a:stretch>
            <a:fillRect/>
          </a:stretch>
        </p:blipFill>
        <p:spPr>
          <a:xfrm>
            <a:off x="1946987" y="50612"/>
            <a:ext cx="5959527" cy="5412908"/>
          </a:xfrm>
          <a:prstGeom prst="rect">
            <a:avLst/>
          </a:prstGeom>
          <a:ln w="12700">
            <a:miter lim="400000"/>
          </a:ln>
        </p:spPr>
      </p:pic>
      <p:sp>
        <p:nvSpPr>
          <p:cNvPr id="286" name="Square"/>
          <p:cNvSpPr/>
          <p:nvPr/>
        </p:nvSpPr>
        <p:spPr>
          <a:xfrm>
            <a:off x="7975600" y="5511800"/>
            <a:ext cx="1270000" cy="1270000"/>
          </a:xfrm>
          <a:prstGeom prst="rect">
            <a:avLst/>
          </a:prstGeom>
          <a:solidFill>
            <a:srgbClr val="FFFFFF"/>
          </a:solidFill>
          <a:ln w="12700">
            <a:miter lim="400000"/>
          </a:ln>
        </p:spPr>
        <p:txBody>
          <a:bodyPr lIns="45719" rIns="45719" anchor="ctr"/>
          <a:lstStyle/>
          <a:p>
            <a:endParaRPr/>
          </a:p>
        </p:txBody>
      </p:sp>
    </p:spTree>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8" name="Image" descr="Image"/>
          <p:cNvPicPr>
            <a:picLocks noChangeAspect="1"/>
          </p:cNvPicPr>
          <p:nvPr/>
        </p:nvPicPr>
        <p:blipFill>
          <a:blip r:embed="rId2"/>
          <a:stretch>
            <a:fillRect/>
          </a:stretch>
        </p:blipFill>
        <p:spPr>
          <a:xfrm>
            <a:off x="1769160" y="45838"/>
            <a:ext cx="6333115" cy="6735985"/>
          </a:xfrm>
          <a:prstGeom prst="rect">
            <a:avLst/>
          </a:prstGeom>
          <a:ln w="12700">
            <a:miter lim="400000"/>
          </a:ln>
        </p:spPr>
      </p:pic>
      <p:pic>
        <p:nvPicPr>
          <p:cNvPr id="289" name="Image" descr="Image"/>
          <p:cNvPicPr>
            <a:picLocks noChangeAspect="1"/>
          </p:cNvPicPr>
          <p:nvPr/>
        </p:nvPicPr>
        <p:blipFill>
          <a:blip r:embed="rId3"/>
          <a:srcRect l="2749"/>
          <a:stretch>
            <a:fillRect/>
          </a:stretch>
        </p:blipFill>
        <p:spPr>
          <a:xfrm>
            <a:off x="1946987" y="50612"/>
            <a:ext cx="5959527" cy="6680725"/>
          </a:xfrm>
          <a:prstGeom prst="rect">
            <a:avLst/>
          </a:prstGeom>
          <a:ln w="12700">
            <a:miter lim="400000"/>
          </a:ln>
        </p:spPr>
      </p:pic>
      <p:sp>
        <p:nvSpPr>
          <p:cNvPr id="290" name="Square"/>
          <p:cNvSpPr/>
          <p:nvPr/>
        </p:nvSpPr>
        <p:spPr>
          <a:xfrm>
            <a:off x="7975600" y="5511800"/>
            <a:ext cx="1270000" cy="1270000"/>
          </a:xfrm>
          <a:prstGeom prst="rect">
            <a:avLst/>
          </a:prstGeom>
          <a:solidFill>
            <a:srgbClr val="FFFFFF"/>
          </a:solidFill>
          <a:ln w="12700">
            <a:miter lim="400000"/>
          </a:ln>
        </p:spPr>
        <p:txBody>
          <a:bodyPr lIns="45719" rIns="45719" anchor="ctr"/>
          <a:lstStyle/>
          <a:p>
            <a:endParaRPr/>
          </a:p>
        </p:txBody>
      </p:sp>
    </p:spTree>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2" name="Picture 7" descr="Picture 7"/>
          <p:cNvPicPr>
            <a:picLocks noChangeAspect="1"/>
          </p:cNvPicPr>
          <p:nvPr/>
        </p:nvPicPr>
        <p:blipFill>
          <a:blip r:embed="rId2"/>
          <a:stretch>
            <a:fillRect/>
          </a:stretch>
        </p:blipFill>
        <p:spPr>
          <a:xfrm>
            <a:off x="6781800" y="5947955"/>
            <a:ext cx="1966665" cy="764815"/>
          </a:xfrm>
          <a:prstGeom prst="rect">
            <a:avLst/>
          </a:prstGeom>
          <a:ln w="12700">
            <a:miter lim="400000"/>
          </a:ln>
        </p:spPr>
      </p:pic>
      <p:sp>
        <p:nvSpPr>
          <p:cNvPr id="293" name="TextBox 8"/>
          <p:cNvSpPr txBox="1"/>
          <p:nvPr/>
        </p:nvSpPr>
        <p:spPr>
          <a:xfrm>
            <a:off x="1551968" y="433351"/>
            <a:ext cx="7381035" cy="15138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defTabSz="457200">
              <a:lnSpc>
                <a:spcPts val="7100"/>
              </a:lnSpc>
              <a:defRPr sz="4600" b="1"/>
            </a:lvl1pPr>
          </a:lstStyle>
          <a:p>
            <a:r>
              <a:t>"How Far Do You Have To Go?"</a:t>
            </a:r>
          </a:p>
        </p:txBody>
      </p:sp>
    </p:spTree>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5" name="Picture 7" descr="Picture 7"/>
          <p:cNvPicPr>
            <a:picLocks noChangeAspect="1"/>
          </p:cNvPicPr>
          <p:nvPr/>
        </p:nvPicPr>
        <p:blipFill>
          <a:blip r:embed="rId2"/>
          <a:stretch>
            <a:fillRect/>
          </a:stretch>
        </p:blipFill>
        <p:spPr>
          <a:xfrm>
            <a:off x="6781800" y="5947955"/>
            <a:ext cx="1966665" cy="764815"/>
          </a:xfrm>
          <a:prstGeom prst="rect">
            <a:avLst/>
          </a:prstGeom>
          <a:ln w="12700">
            <a:miter lim="400000"/>
          </a:ln>
        </p:spPr>
      </p:pic>
      <p:sp>
        <p:nvSpPr>
          <p:cNvPr id="296" name="TextBox 8"/>
          <p:cNvSpPr txBox="1"/>
          <p:nvPr/>
        </p:nvSpPr>
        <p:spPr>
          <a:xfrm>
            <a:off x="1950865" y="2307667"/>
            <a:ext cx="7381035" cy="80321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defTabSz="457200">
              <a:lnSpc>
                <a:spcPts val="7100"/>
              </a:lnSpc>
              <a:defRPr sz="4600" b="1"/>
            </a:lvl1pPr>
          </a:lstStyle>
          <a:p>
            <a:r>
              <a:t>1, ½, ⅓, ¼, ⅕, ...</a:t>
            </a:r>
          </a:p>
        </p:txBody>
      </p:sp>
      <p:sp>
        <p:nvSpPr>
          <p:cNvPr id="297" name="TextBox 8"/>
          <p:cNvSpPr txBox="1"/>
          <p:nvPr/>
        </p:nvSpPr>
        <p:spPr>
          <a:xfrm>
            <a:off x="1551968" y="433351"/>
            <a:ext cx="7381035" cy="15138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defTabSz="457200">
              <a:lnSpc>
                <a:spcPts val="7100"/>
              </a:lnSpc>
              <a:defRPr sz="4600" b="1"/>
            </a:lvl1pPr>
          </a:lstStyle>
          <a:p>
            <a:r>
              <a:t>"How Far Do You Have To Go?"</a:t>
            </a:r>
          </a:p>
        </p:txBody>
      </p:sp>
    </p:spTree>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9" name="Picture 7" descr="Picture 7"/>
          <p:cNvPicPr>
            <a:picLocks noChangeAspect="1"/>
          </p:cNvPicPr>
          <p:nvPr/>
        </p:nvPicPr>
        <p:blipFill>
          <a:blip r:embed="rId2"/>
          <a:stretch>
            <a:fillRect/>
          </a:stretch>
        </p:blipFill>
        <p:spPr>
          <a:xfrm>
            <a:off x="6781800" y="5947955"/>
            <a:ext cx="1966665" cy="764815"/>
          </a:xfrm>
          <a:prstGeom prst="rect">
            <a:avLst/>
          </a:prstGeom>
          <a:ln w="12700">
            <a:miter lim="400000"/>
          </a:ln>
        </p:spPr>
      </p:pic>
      <p:sp>
        <p:nvSpPr>
          <p:cNvPr id="300" name="TextBox 8"/>
          <p:cNvSpPr txBox="1"/>
          <p:nvPr/>
        </p:nvSpPr>
        <p:spPr>
          <a:xfrm>
            <a:off x="1950865" y="2307667"/>
            <a:ext cx="7381035" cy="80321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defTabSz="457200">
              <a:lnSpc>
                <a:spcPts val="7100"/>
              </a:lnSpc>
              <a:defRPr sz="4600" b="1"/>
            </a:lvl1pPr>
          </a:lstStyle>
          <a:p>
            <a:r>
              <a:t>1, ½, ⅓, ¼, ⅕, ...</a:t>
            </a:r>
          </a:p>
        </p:txBody>
      </p:sp>
      <p:sp>
        <p:nvSpPr>
          <p:cNvPr id="301" name="TextBox 8"/>
          <p:cNvSpPr txBox="1"/>
          <p:nvPr/>
        </p:nvSpPr>
        <p:spPr>
          <a:xfrm>
            <a:off x="1551968" y="433351"/>
            <a:ext cx="7381035" cy="15138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defTabSz="457200">
              <a:lnSpc>
                <a:spcPts val="7100"/>
              </a:lnSpc>
              <a:defRPr sz="4600" b="1"/>
            </a:lvl1pPr>
          </a:lstStyle>
          <a:p>
            <a:r>
              <a:t>"How Far Do You Have To Go?"</a:t>
            </a:r>
          </a:p>
        </p:txBody>
      </p:sp>
      <p:sp>
        <p:nvSpPr>
          <p:cNvPr id="302" name="TextBox 8"/>
          <p:cNvSpPr txBox="1"/>
          <p:nvPr/>
        </p:nvSpPr>
        <p:spPr>
          <a:xfrm>
            <a:off x="1950865" y="3471353"/>
            <a:ext cx="7381035" cy="6248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defTabSz="457200">
              <a:lnSpc>
                <a:spcPts val="5800"/>
              </a:lnSpc>
              <a:defRPr sz="3500"/>
            </a:lvl1pPr>
          </a:lstStyle>
          <a:p>
            <a:r>
              <a:t>Pick a small number</a:t>
            </a:r>
          </a:p>
        </p:txBody>
      </p:sp>
    </p:spTree>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4" name="Picture 7" descr="Picture 7"/>
          <p:cNvPicPr>
            <a:picLocks noChangeAspect="1"/>
          </p:cNvPicPr>
          <p:nvPr/>
        </p:nvPicPr>
        <p:blipFill>
          <a:blip r:embed="rId2"/>
          <a:stretch>
            <a:fillRect/>
          </a:stretch>
        </p:blipFill>
        <p:spPr>
          <a:xfrm>
            <a:off x="6781800" y="5947955"/>
            <a:ext cx="1966665" cy="764815"/>
          </a:xfrm>
          <a:prstGeom prst="rect">
            <a:avLst/>
          </a:prstGeom>
          <a:ln w="12700">
            <a:miter lim="400000"/>
          </a:ln>
        </p:spPr>
      </p:pic>
      <p:sp>
        <p:nvSpPr>
          <p:cNvPr id="305" name="TextBox 8"/>
          <p:cNvSpPr txBox="1"/>
          <p:nvPr/>
        </p:nvSpPr>
        <p:spPr>
          <a:xfrm>
            <a:off x="1950865" y="2307667"/>
            <a:ext cx="7381035" cy="80321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defTabSz="457200">
              <a:lnSpc>
                <a:spcPts val="7100"/>
              </a:lnSpc>
              <a:defRPr sz="4600" b="1"/>
            </a:lvl1pPr>
          </a:lstStyle>
          <a:p>
            <a:r>
              <a:t>1, ½, ⅓, ¼, ⅕, ...</a:t>
            </a:r>
          </a:p>
        </p:txBody>
      </p:sp>
      <p:sp>
        <p:nvSpPr>
          <p:cNvPr id="306" name="TextBox 8"/>
          <p:cNvSpPr txBox="1"/>
          <p:nvPr/>
        </p:nvSpPr>
        <p:spPr>
          <a:xfrm>
            <a:off x="1551968" y="433351"/>
            <a:ext cx="7381035" cy="15138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defTabSz="457200">
              <a:lnSpc>
                <a:spcPts val="7100"/>
              </a:lnSpc>
              <a:defRPr sz="4600" b="1"/>
            </a:lvl1pPr>
          </a:lstStyle>
          <a:p>
            <a:r>
              <a:t>"How Far Do You Have To Go?"</a:t>
            </a:r>
          </a:p>
        </p:txBody>
      </p:sp>
      <p:sp>
        <p:nvSpPr>
          <p:cNvPr id="307" name="TextBox 8"/>
          <p:cNvSpPr txBox="1"/>
          <p:nvPr/>
        </p:nvSpPr>
        <p:spPr>
          <a:xfrm>
            <a:off x="1950865" y="3471353"/>
            <a:ext cx="7381035" cy="6248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defTabSz="457200">
              <a:lnSpc>
                <a:spcPts val="5800"/>
              </a:lnSpc>
              <a:defRPr sz="3500"/>
            </a:lvl1pPr>
          </a:lstStyle>
          <a:p>
            <a:r>
              <a:t>Pick a small number</a:t>
            </a:r>
          </a:p>
        </p:txBody>
      </p:sp>
      <p:sp>
        <p:nvSpPr>
          <p:cNvPr id="308" name="TextBox 8"/>
          <p:cNvSpPr txBox="1"/>
          <p:nvPr/>
        </p:nvSpPr>
        <p:spPr>
          <a:xfrm>
            <a:off x="1950865" y="4210198"/>
            <a:ext cx="7381035" cy="11582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defTabSz="457200">
              <a:lnSpc>
                <a:spcPts val="5800"/>
              </a:lnSpc>
              <a:defRPr sz="3500"/>
            </a:lvl1pPr>
          </a:lstStyle>
          <a:p>
            <a:r>
              <a:t>How far before the sequence gets close enough to the limit?</a:t>
            </a: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 name="Picture 3" descr="Picture 3"/>
          <p:cNvPicPr>
            <a:picLocks noChangeAspect="1"/>
          </p:cNvPicPr>
          <p:nvPr/>
        </p:nvPicPr>
        <p:blipFill>
          <a:blip r:embed="rId3"/>
          <a:stretch>
            <a:fillRect/>
          </a:stretch>
        </p:blipFill>
        <p:spPr>
          <a:xfrm>
            <a:off x="0" y="0"/>
            <a:ext cx="1308736" cy="6858000"/>
          </a:xfrm>
          <a:prstGeom prst="rect">
            <a:avLst/>
          </a:prstGeom>
          <a:ln w="12700">
            <a:miter lim="400000"/>
          </a:ln>
        </p:spPr>
      </p:pic>
      <p:sp>
        <p:nvSpPr>
          <p:cNvPr id="164" name="TextBox 8"/>
          <p:cNvSpPr txBox="1"/>
          <p:nvPr/>
        </p:nvSpPr>
        <p:spPr>
          <a:xfrm>
            <a:off x="1231185" y="748395"/>
            <a:ext cx="5771703" cy="5867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3200" b="1">
                <a:solidFill>
                  <a:srgbClr val="00ACAE"/>
                </a:solidFill>
              </a:defRPr>
            </a:lvl1pPr>
          </a:lstStyle>
          <a:p>
            <a:r>
              <a:t>The Royal Institution</a:t>
            </a:r>
          </a:p>
        </p:txBody>
      </p:sp>
      <p:sp>
        <p:nvSpPr>
          <p:cNvPr id="165" name="Rectangle 7"/>
          <p:cNvSpPr txBox="1"/>
          <p:nvPr/>
        </p:nvSpPr>
        <p:spPr>
          <a:xfrm>
            <a:off x="654366" y="6364239"/>
            <a:ext cx="1675766"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defRPr sz="900" i="1">
                <a:solidFill>
                  <a:srgbClr val="404040"/>
                </a:solidFill>
              </a:defRPr>
            </a:lvl1pPr>
          </a:lstStyle>
          <a:p>
            <a:r>
              <a:t>Image credits: Tim Mitchell</a:t>
            </a:r>
          </a:p>
        </p:txBody>
      </p:sp>
      <p:sp>
        <p:nvSpPr>
          <p:cNvPr id="166" name="TextBox 9"/>
          <p:cNvSpPr txBox="1"/>
          <p:nvPr/>
        </p:nvSpPr>
        <p:spPr>
          <a:xfrm>
            <a:off x="1231185" y="1599704"/>
            <a:ext cx="4495450" cy="19329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defRPr sz="2400">
                <a:solidFill>
                  <a:srgbClr val="595959"/>
                </a:solidFill>
              </a:defRPr>
            </a:pPr>
            <a:r>
              <a:t>Our vision is:</a:t>
            </a:r>
          </a:p>
          <a:p>
            <a:pPr>
              <a:defRPr sz="2400">
                <a:solidFill>
                  <a:srgbClr val="00ACAE"/>
                </a:solidFill>
              </a:defRPr>
            </a:pPr>
            <a:r>
              <a:t>A world where everyone is inspired to think more deeply about science and its place in our lives.</a:t>
            </a:r>
          </a:p>
        </p:txBody>
      </p:sp>
      <p:pic>
        <p:nvPicPr>
          <p:cNvPr id="167" name="Picture 1" descr="Picture 1"/>
          <p:cNvPicPr>
            <a:picLocks noChangeAspect="1"/>
          </p:cNvPicPr>
          <p:nvPr/>
        </p:nvPicPr>
        <p:blipFill>
          <a:blip r:embed="rId4"/>
          <a:srcRect r="4"/>
          <a:stretch>
            <a:fillRect/>
          </a:stretch>
        </p:blipFill>
        <p:spPr>
          <a:xfrm>
            <a:off x="5671810" y="1599704"/>
            <a:ext cx="3025776" cy="491490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2217"/>
                </a:lnTo>
                <a:lnTo>
                  <a:pt x="18002" y="0"/>
                </a:lnTo>
                <a:lnTo>
                  <a:pt x="0" y="0"/>
                </a:lnTo>
                <a:close/>
              </a:path>
            </a:pathLst>
          </a:custGeom>
          <a:ln w="12700">
            <a:miter lim="400000"/>
          </a:ln>
        </p:spPr>
      </p:pic>
    </p:spTree>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 name="TextBox 11"/>
          <p:cNvSpPr txBox="1"/>
          <p:nvPr/>
        </p:nvSpPr>
        <p:spPr>
          <a:xfrm>
            <a:off x="1488829" y="1370055"/>
            <a:ext cx="7458378" cy="31902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lgn="ctr">
              <a:defRPr sz="10000" b="1">
                <a:solidFill>
                  <a:srgbClr val="00ACAE"/>
                </a:solidFill>
              </a:defRPr>
            </a:pPr>
            <a:r>
              <a:t>Fibonacci</a:t>
            </a:r>
          </a:p>
          <a:p>
            <a:pPr algn="ctr">
              <a:defRPr sz="10000" b="1">
                <a:solidFill>
                  <a:srgbClr val="00ACAE"/>
                </a:solidFill>
              </a:defRPr>
            </a:pPr>
            <a:r>
              <a:t>Sequence</a:t>
            </a:r>
          </a:p>
        </p:txBody>
      </p:sp>
    </p:spTree>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2" name="TextBox 11"/>
          <p:cNvSpPr txBox="1"/>
          <p:nvPr/>
        </p:nvSpPr>
        <p:spPr>
          <a:xfrm>
            <a:off x="1511398" y="1065530"/>
            <a:ext cx="7458379" cy="47269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lgn="ctr">
              <a:defRPr sz="6000" b="1">
                <a:solidFill>
                  <a:srgbClr val="00ACAE"/>
                </a:solidFill>
              </a:defRPr>
            </a:pPr>
            <a:r>
              <a:t>Each term is the sum of the two previous terms</a:t>
            </a:r>
          </a:p>
          <a:p>
            <a:pPr algn="ctr">
              <a:defRPr sz="6000" b="1">
                <a:solidFill>
                  <a:srgbClr val="00ACAE"/>
                </a:solidFill>
              </a:defRPr>
            </a:pPr>
            <a:endParaRPr/>
          </a:p>
          <a:p>
            <a:pPr algn="ctr">
              <a:defRPr sz="6000" b="1">
                <a:solidFill>
                  <a:srgbClr val="00ACAE"/>
                </a:solidFill>
              </a:defRPr>
            </a:pPr>
            <a:r>
              <a:t>1, 1, ...</a:t>
            </a:r>
          </a:p>
        </p:txBody>
      </p:sp>
    </p:spTree>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 name="TextBox 11"/>
          <p:cNvSpPr txBox="1"/>
          <p:nvPr/>
        </p:nvSpPr>
        <p:spPr>
          <a:xfrm>
            <a:off x="1392865" y="1514001"/>
            <a:ext cx="7458378" cy="19456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lgn="ctr">
              <a:defRPr sz="6000" b="1">
                <a:solidFill>
                  <a:srgbClr val="00ACAE"/>
                </a:solidFill>
              </a:defRPr>
            </a:pPr>
            <a:r>
              <a:t>1, 1, 2, 3, 5, 8,</a:t>
            </a:r>
          </a:p>
          <a:p>
            <a:pPr algn="ctr">
              <a:defRPr sz="6000" b="1">
                <a:solidFill>
                  <a:srgbClr val="00ACAE"/>
                </a:solidFill>
              </a:defRPr>
            </a:pPr>
            <a:r>
              <a:t>13, 21, 34, 55...</a:t>
            </a:r>
          </a:p>
        </p:txBody>
      </p:sp>
    </p:spTree>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6" name="Picture 7" descr="Picture 7"/>
          <p:cNvPicPr>
            <a:picLocks noChangeAspect="1"/>
          </p:cNvPicPr>
          <p:nvPr/>
        </p:nvPicPr>
        <p:blipFill>
          <a:blip r:embed="rId2"/>
          <a:stretch>
            <a:fillRect/>
          </a:stretch>
        </p:blipFill>
        <p:spPr>
          <a:xfrm>
            <a:off x="6781800" y="5947955"/>
            <a:ext cx="1966665" cy="764815"/>
          </a:xfrm>
          <a:prstGeom prst="rect">
            <a:avLst/>
          </a:prstGeom>
          <a:ln w="12700">
            <a:miter lim="400000"/>
          </a:ln>
        </p:spPr>
      </p:pic>
      <p:sp>
        <p:nvSpPr>
          <p:cNvPr id="317" name="(worksheet on fibonacci)"/>
          <p:cNvSpPr txBox="1"/>
          <p:nvPr/>
        </p:nvSpPr>
        <p:spPr>
          <a:xfrm>
            <a:off x="4281004" y="3243579"/>
            <a:ext cx="2947912" cy="3708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p>
            <a:r>
              <a:t>(worksheet on fibonacci)</a:t>
            </a:r>
          </a:p>
        </p:txBody>
      </p:sp>
      <p:pic>
        <p:nvPicPr>
          <p:cNvPr id="318" name="Image" descr="Image"/>
          <p:cNvPicPr>
            <a:picLocks noChangeAspect="1"/>
          </p:cNvPicPr>
          <p:nvPr/>
        </p:nvPicPr>
        <p:blipFill>
          <a:blip r:embed="rId3"/>
          <a:stretch>
            <a:fillRect/>
          </a:stretch>
        </p:blipFill>
        <p:spPr>
          <a:xfrm>
            <a:off x="1783188" y="482600"/>
            <a:ext cx="7101624" cy="6858000"/>
          </a:xfrm>
          <a:prstGeom prst="rect">
            <a:avLst/>
          </a:prstGeom>
          <a:ln w="12700">
            <a:miter lim="400000"/>
          </a:ln>
        </p:spPr>
      </p:pic>
    </p:spTree>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0" name="Image" descr="Image"/>
          <p:cNvPicPr>
            <a:picLocks noChangeAspect="1"/>
          </p:cNvPicPr>
          <p:nvPr/>
        </p:nvPicPr>
        <p:blipFill>
          <a:blip r:embed="rId2"/>
          <a:stretch>
            <a:fillRect/>
          </a:stretch>
        </p:blipFill>
        <p:spPr>
          <a:xfrm>
            <a:off x="1744240" y="-203200"/>
            <a:ext cx="7099639" cy="6039992"/>
          </a:xfrm>
          <a:prstGeom prst="rect">
            <a:avLst/>
          </a:prstGeom>
          <a:ln w="12700">
            <a:miter lim="400000"/>
          </a:ln>
        </p:spPr>
      </p:pic>
      <p:pic>
        <p:nvPicPr>
          <p:cNvPr id="321" name="Picture 7" descr="Picture 7"/>
          <p:cNvPicPr>
            <a:picLocks noChangeAspect="1"/>
          </p:cNvPicPr>
          <p:nvPr/>
        </p:nvPicPr>
        <p:blipFill>
          <a:blip r:embed="rId3"/>
          <a:stretch>
            <a:fillRect/>
          </a:stretch>
        </p:blipFill>
        <p:spPr>
          <a:xfrm>
            <a:off x="6781800" y="5947955"/>
            <a:ext cx="1966665" cy="764815"/>
          </a:xfrm>
          <a:prstGeom prst="rect">
            <a:avLst/>
          </a:prstGeom>
          <a:ln w="12700">
            <a:miter lim="400000"/>
          </a:ln>
        </p:spPr>
      </p:pic>
    </p:spTree>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 name="TextBox 11"/>
          <p:cNvSpPr txBox="1"/>
          <p:nvPr/>
        </p:nvSpPr>
        <p:spPr>
          <a:xfrm>
            <a:off x="1488829" y="1370055"/>
            <a:ext cx="7458378" cy="31902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lgn="ctr">
              <a:defRPr sz="10000" b="1">
                <a:solidFill>
                  <a:srgbClr val="00ACAE"/>
                </a:solidFill>
              </a:defRPr>
            </a:pPr>
            <a:r>
              <a:t>Golden</a:t>
            </a:r>
          </a:p>
          <a:p>
            <a:pPr algn="ctr">
              <a:defRPr sz="10000" b="1">
                <a:solidFill>
                  <a:srgbClr val="00ACAE"/>
                </a:solidFill>
              </a:defRPr>
            </a:pPr>
            <a:r>
              <a:t>Ratio</a:t>
            </a:r>
          </a:p>
        </p:txBody>
      </p:sp>
    </p:spTree>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5" name="TextBox 11"/>
          <p:cNvSpPr txBox="1"/>
          <p:nvPr/>
        </p:nvSpPr>
        <p:spPr>
          <a:xfrm>
            <a:off x="1167800" y="2792252"/>
            <a:ext cx="7992965" cy="127349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lgn="ctr">
              <a:defRPr sz="7700" b="1">
                <a:solidFill>
                  <a:srgbClr val="00ACAE"/>
                </a:solidFill>
              </a:defRPr>
            </a:pPr>
            <a:r>
              <a:t>ϕ = 1.618033</a:t>
            </a:r>
            <a:r>
              <a:rPr sz="2600"/>
              <a:t>…</a:t>
            </a:r>
          </a:p>
        </p:txBody>
      </p:sp>
    </p:spTree>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 name="Star"/>
          <p:cNvSpPr/>
          <p:nvPr/>
        </p:nvSpPr>
        <p:spPr>
          <a:xfrm>
            <a:off x="1814102" y="548640"/>
            <a:ext cx="6159709" cy="5858232"/>
          </a:xfrm>
          <a:prstGeom prst="star5">
            <a:avLst>
              <a:gd name="adj" fmla="val 19100"/>
              <a:gd name="hf" fmla="val 105146"/>
              <a:gd name="vf" fmla="val 110557"/>
            </a:avLst>
          </a:prstGeom>
          <a:solidFill>
            <a:srgbClr val="00ACAE"/>
          </a:solidFill>
          <a:ln w="12700">
            <a:miter lim="400000"/>
          </a:ln>
        </p:spPr>
        <p:txBody>
          <a:bodyPr lIns="45719" rIns="45719" anchor="ctr"/>
          <a:lstStyle/>
          <a:p>
            <a:endParaRPr/>
          </a:p>
        </p:txBody>
      </p:sp>
    </p:spTree>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 name="Star"/>
          <p:cNvSpPr/>
          <p:nvPr/>
        </p:nvSpPr>
        <p:spPr>
          <a:xfrm>
            <a:off x="1814102" y="548640"/>
            <a:ext cx="6159709" cy="5858232"/>
          </a:xfrm>
          <a:prstGeom prst="star5">
            <a:avLst>
              <a:gd name="adj" fmla="val 19100"/>
              <a:gd name="hf" fmla="val 105146"/>
              <a:gd name="vf" fmla="val 110557"/>
            </a:avLst>
          </a:prstGeom>
          <a:solidFill>
            <a:srgbClr val="00ACAE"/>
          </a:solidFill>
          <a:ln w="12700">
            <a:miter lim="400000"/>
          </a:ln>
        </p:spPr>
        <p:txBody>
          <a:bodyPr lIns="45719" rIns="45719" anchor="ctr"/>
          <a:lstStyle/>
          <a:p>
            <a:endParaRPr/>
          </a:p>
        </p:txBody>
      </p:sp>
      <p:sp>
        <p:nvSpPr>
          <p:cNvPr id="330" name="Line"/>
          <p:cNvSpPr/>
          <p:nvPr/>
        </p:nvSpPr>
        <p:spPr>
          <a:xfrm>
            <a:off x="1814737" y="857527"/>
            <a:ext cx="6159709" cy="1"/>
          </a:xfrm>
          <a:prstGeom prst="line">
            <a:avLst/>
          </a:prstGeom>
          <a:ln w="88900">
            <a:solidFill>
              <a:srgbClr val="000000"/>
            </a:solidFill>
            <a:miter/>
            <a:headEnd type="arrow"/>
            <a:tailEnd type="arrow"/>
          </a:ln>
        </p:spPr>
        <p:txBody>
          <a:bodyPr lIns="45719" rIns="45719"/>
          <a:lstStyle/>
          <a:p>
            <a:endParaRPr/>
          </a:p>
        </p:txBody>
      </p:sp>
      <p:sp>
        <p:nvSpPr>
          <p:cNvPr id="331" name="Line"/>
          <p:cNvSpPr/>
          <p:nvPr/>
        </p:nvSpPr>
        <p:spPr>
          <a:xfrm flipV="1">
            <a:off x="1819473" y="635305"/>
            <a:ext cx="1" cy="2299943"/>
          </a:xfrm>
          <a:prstGeom prst="line">
            <a:avLst/>
          </a:prstGeom>
          <a:ln w="12700">
            <a:solidFill>
              <a:srgbClr val="000000"/>
            </a:solidFill>
            <a:custDash>
              <a:ds d="200000" sp="200000"/>
            </a:custDash>
            <a:miter lim="400000"/>
          </a:ln>
        </p:spPr>
        <p:txBody>
          <a:bodyPr lIns="45719" rIns="45719"/>
          <a:lstStyle/>
          <a:p>
            <a:endParaRPr/>
          </a:p>
        </p:txBody>
      </p:sp>
      <p:sp>
        <p:nvSpPr>
          <p:cNvPr id="332" name="Line"/>
          <p:cNvSpPr/>
          <p:nvPr/>
        </p:nvSpPr>
        <p:spPr>
          <a:xfrm flipV="1">
            <a:off x="7970415" y="635305"/>
            <a:ext cx="1" cy="2299943"/>
          </a:xfrm>
          <a:prstGeom prst="line">
            <a:avLst/>
          </a:prstGeom>
          <a:ln w="12700">
            <a:solidFill>
              <a:srgbClr val="000000"/>
            </a:solidFill>
            <a:custDash>
              <a:ds d="200000" sp="200000"/>
            </a:custDash>
            <a:miter lim="400000"/>
          </a:ln>
        </p:spPr>
        <p:txBody>
          <a:bodyPr lIns="45719" rIns="45719"/>
          <a:lstStyle/>
          <a:p>
            <a:endParaRPr/>
          </a:p>
        </p:txBody>
      </p:sp>
      <p:sp>
        <p:nvSpPr>
          <p:cNvPr id="333" name="A"/>
          <p:cNvSpPr txBox="1"/>
          <p:nvPr/>
        </p:nvSpPr>
        <p:spPr>
          <a:xfrm>
            <a:off x="1167234" y="451129"/>
            <a:ext cx="498536" cy="7010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defRPr sz="4000" b="1"/>
            </a:lvl1pPr>
          </a:lstStyle>
          <a:p>
            <a:r>
              <a:t>A</a:t>
            </a:r>
          </a:p>
        </p:txBody>
      </p:sp>
    </p:spTree>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5" name="Star"/>
          <p:cNvSpPr/>
          <p:nvPr/>
        </p:nvSpPr>
        <p:spPr>
          <a:xfrm>
            <a:off x="1814102" y="548640"/>
            <a:ext cx="6159709" cy="5858232"/>
          </a:xfrm>
          <a:prstGeom prst="star5">
            <a:avLst>
              <a:gd name="adj" fmla="val 19100"/>
              <a:gd name="hf" fmla="val 105146"/>
              <a:gd name="vf" fmla="val 110557"/>
            </a:avLst>
          </a:prstGeom>
          <a:solidFill>
            <a:srgbClr val="00ACAE"/>
          </a:solidFill>
          <a:ln w="12700">
            <a:miter lim="400000"/>
          </a:ln>
        </p:spPr>
        <p:txBody>
          <a:bodyPr lIns="45719" rIns="45719" anchor="ctr"/>
          <a:lstStyle/>
          <a:p>
            <a:endParaRPr/>
          </a:p>
        </p:txBody>
      </p:sp>
      <p:sp>
        <p:nvSpPr>
          <p:cNvPr id="336" name="Line"/>
          <p:cNvSpPr/>
          <p:nvPr/>
        </p:nvSpPr>
        <p:spPr>
          <a:xfrm>
            <a:off x="1814737" y="857527"/>
            <a:ext cx="6159709" cy="1"/>
          </a:xfrm>
          <a:prstGeom prst="line">
            <a:avLst/>
          </a:prstGeom>
          <a:ln w="88900">
            <a:solidFill>
              <a:srgbClr val="000000"/>
            </a:solidFill>
            <a:miter/>
            <a:headEnd type="arrow"/>
            <a:tailEnd type="arrow"/>
          </a:ln>
        </p:spPr>
        <p:txBody>
          <a:bodyPr lIns="45719" rIns="45719"/>
          <a:lstStyle/>
          <a:p>
            <a:endParaRPr/>
          </a:p>
        </p:txBody>
      </p:sp>
      <p:sp>
        <p:nvSpPr>
          <p:cNvPr id="337" name="Line"/>
          <p:cNvSpPr/>
          <p:nvPr/>
        </p:nvSpPr>
        <p:spPr>
          <a:xfrm>
            <a:off x="1814737" y="1521276"/>
            <a:ext cx="3848273" cy="1"/>
          </a:xfrm>
          <a:prstGeom prst="line">
            <a:avLst/>
          </a:prstGeom>
          <a:ln w="88900">
            <a:solidFill>
              <a:srgbClr val="000000"/>
            </a:solidFill>
            <a:miter/>
            <a:headEnd type="arrow"/>
            <a:tailEnd type="arrow"/>
          </a:ln>
        </p:spPr>
        <p:txBody>
          <a:bodyPr lIns="45719" rIns="45719"/>
          <a:lstStyle/>
          <a:p>
            <a:endParaRPr/>
          </a:p>
        </p:txBody>
      </p:sp>
      <p:sp>
        <p:nvSpPr>
          <p:cNvPr id="338" name="Line"/>
          <p:cNvSpPr/>
          <p:nvPr/>
        </p:nvSpPr>
        <p:spPr>
          <a:xfrm flipV="1">
            <a:off x="1819473" y="635305"/>
            <a:ext cx="1" cy="2299943"/>
          </a:xfrm>
          <a:prstGeom prst="line">
            <a:avLst/>
          </a:prstGeom>
          <a:ln w="12700">
            <a:solidFill>
              <a:srgbClr val="000000"/>
            </a:solidFill>
            <a:custDash>
              <a:ds d="200000" sp="200000"/>
            </a:custDash>
            <a:miter lim="400000"/>
          </a:ln>
        </p:spPr>
        <p:txBody>
          <a:bodyPr lIns="45719" rIns="45719"/>
          <a:lstStyle/>
          <a:p>
            <a:endParaRPr/>
          </a:p>
        </p:txBody>
      </p:sp>
      <p:sp>
        <p:nvSpPr>
          <p:cNvPr id="339" name="Line"/>
          <p:cNvSpPr/>
          <p:nvPr/>
        </p:nvSpPr>
        <p:spPr>
          <a:xfrm flipV="1">
            <a:off x="5642173" y="635305"/>
            <a:ext cx="1" cy="2299943"/>
          </a:xfrm>
          <a:prstGeom prst="line">
            <a:avLst/>
          </a:prstGeom>
          <a:ln w="12700">
            <a:solidFill>
              <a:srgbClr val="000000"/>
            </a:solidFill>
            <a:custDash>
              <a:ds d="200000" sp="200000"/>
            </a:custDash>
            <a:miter lim="400000"/>
          </a:ln>
        </p:spPr>
        <p:txBody>
          <a:bodyPr lIns="45719" rIns="45719"/>
          <a:lstStyle/>
          <a:p>
            <a:endParaRPr/>
          </a:p>
        </p:txBody>
      </p:sp>
      <p:sp>
        <p:nvSpPr>
          <p:cNvPr id="340" name="Line"/>
          <p:cNvSpPr/>
          <p:nvPr/>
        </p:nvSpPr>
        <p:spPr>
          <a:xfrm flipV="1">
            <a:off x="7970415" y="635305"/>
            <a:ext cx="1" cy="2299943"/>
          </a:xfrm>
          <a:prstGeom prst="line">
            <a:avLst/>
          </a:prstGeom>
          <a:ln w="12700">
            <a:solidFill>
              <a:srgbClr val="000000"/>
            </a:solidFill>
            <a:custDash>
              <a:ds d="200000" sp="200000"/>
            </a:custDash>
            <a:miter lim="400000"/>
          </a:ln>
        </p:spPr>
        <p:txBody>
          <a:bodyPr lIns="45719" rIns="45719"/>
          <a:lstStyle/>
          <a:p>
            <a:endParaRPr/>
          </a:p>
        </p:txBody>
      </p:sp>
      <p:sp>
        <p:nvSpPr>
          <p:cNvPr id="341" name="A"/>
          <p:cNvSpPr txBox="1"/>
          <p:nvPr/>
        </p:nvSpPr>
        <p:spPr>
          <a:xfrm>
            <a:off x="1167234" y="451129"/>
            <a:ext cx="498536" cy="7010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defRPr sz="4000" b="1"/>
            </a:lvl1pPr>
          </a:lstStyle>
          <a:p>
            <a:r>
              <a:t>A</a:t>
            </a:r>
          </a:p>
        </p:txBody>
      </p:sp>
      <p:sp>
        <p:nvSpPr>
          <p:cNvPr id="342" name="B"/>
          <p:cNvSpPr txBox="1"/>
          <p:nvPr/>
        </p:nvSpPr>
        <p:spPr>
          <a:xfrm>
            <a:off x="1167234" y="1114877"/>
            <a:ext cx="491094" cy="7010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defRPr sz="4000" b="1"/>
            </a:lvl1pPr>
          </a:lstStyle>
          <a:p>
            <a:r>
              <a:t>B</a:t>
            </a: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1" name="Picture 3" descr="Picture 3"/>
          <p:cNvPicPr>
            <a:picLocks noChangeAspect="1"/>
          </p:cNvPicPr>
          <p:nvPr/>
        </p:nvPicPr>
        <p:blipFill>
          <a:blip r:embed="rId3"/>
          <a:stretch>
            <a:fillRect/>
          </a:stretch>
        </p:blipFill>
        <p:spPr>
          <a:xfrm>
            <a:off x="0" y="0"/>
            <a:ext cx="1308736" cy="6858000"/>
          </a:xfrm>
          <a:prstGeom prst="rect">
            <a:avLst/>
          </a:prstGeom>
          <a:ln w="12700">
            <a:miter lim="400000"/>
          </a:ln>
        </p:spPr>
      </p:pic>
      <p:sp>
        <p:nvSpPr>
          <p:cNvPr id="172" name="TextBox 8"/>
          <p:cNvSpPr txBox="1"/>
          <p:nvPr/>
        </p:nvSpPr>
        <p:spPr>
          <a:xfrm>
            <a:off x="1231186" y="386444"/>
            <a:ext cx="3862156" cy="8280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2400" b="1">
                <a:solidFill>
                  <a:srgbClr val="00ACAE"/>
                </a:solidFill>
              </a:defRPr>
            </a:lvl1pPr>
          </a:lstStyle>
          <a:p>
            <a:r>
              <a:t>Royal Institution activities</a:t>
            </a:r>
          </a:p>
        </p:txBody>
      </p:sp>
      <p:sp>
        <p:nvSpPr>
          <p:cNvPr id="173" name="Rectangle 7"/>
          <p:cNvSpPr txBox="1"/>
          <p:nvPr/>
        </p:nvSpPr>
        <p:spPr>
          <a:xfrm>
            <a:off x="670578" y="6504344"/>
            <a:ext cx="5236928" cy="2438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1000" i="1">
                <a:solidFill>
                  <a:srgbClr val="404040"/>
                </a:solidFill>
              </a:defRPr>
            </a:lvl1pPr>
          </a:lstStyle>
          <a:p>
            <a:r>
              <a:t>Image credits: The Royal Institution, Paul Wilkinson, Katherine Leedale</a:t>
            </a:r>
          </a:p>
        </p:txBody>
      </p:sp>
      <p:sp>
        <p:nvSpPr>
          <p:cNvPr id="174" name="TextBox 12"/>
          <p:cNvSpPr txBox="1"/>
          <p:nvPr/>
        </p:nvSpPr>
        <p:spPr>
          <a:xfrm>
            <a:off x="1231185" y="1442710"/>
            <a:ext cx="3769777" cy="42062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marL="342900" indent="-342900">
              <a:spcBef>
                <a:spcPts val="1200"/>
              </a:spcBef>
              <a:buSzPct val="100000"/>
              <a:buFont typeface="Arial"/>
              <a:buChar char="•"/>
              <a:defRPr sz="2000">
                <a:solidFill>
                  <a:srgbClr val="00ACAE"/>
                </a:solidFill>
              </a:defRPr>
            </a:pPr>
            <a:r>
              <a:t>Online videos &amp; activity resources</a:t>
            </a:r>
          </a:p>
          <a:p>
            <a:pPr marL="342900" indent="-342900">
              <a:spcBef>
                <a:spcPts val="1200"/>
              </a:spcBef>
              <a:buSzPct val="100000"/>
              <a:buFont typeface="Arial"/>
              <a:buChar char="•"/>
              <a:defRPr sz="2000">
                <a:solidFill>
                  <a:srgbClr val="00ACAE"/>
                </a:solidFill>
              </a:defRPr>
            </a:pPr>
            <a:r>
              <a:t>National education programmes</a:t>
            </a:r>
          </a:p>
          <a:p>
            <a:pPr marL="342900" indent="-342900">
              <a:spcBef>
                <a:spcPts val="1200"/>
              </a:spcBef>
              <a:buSzPct val="100000"/>
              <a:buFont typeface="Arial"/>
              <a:buChar char="•"/>
              <a:defRPr sz="2000">
                <a:solidFill>
                  <a:srgbClr val="00ACAE"/>
                </a:solidFill>
              </a:defRPr>
            </a:pPr>
            <a:r>
              <a:t>Membership</a:t>
            </a:r>
          </a:p>
          <a:p>
            <a:pPr marL="342900" indent="-342900">
              <a:spcBef>
                <a:spcPts val="1200"/>
              </a:spcBef>
              <a:buSzPct val="100000"/>
              <a:buFont typeface="Arial"/>
              <a:buChar char="•"/>
              <a:defRPr sz="2000">
                <a:solidFill>
                  <a:srgbClr val="00ACAE"/>
                </a:solidFill>
              </a:defRPr>
            </a:pPr>
            <a:r>
              <a:t>London-based:</a:t>
            </a:r>
          </a:p>
          <a:p>
            <a:pPr marL="800100" lvl="1" indent="-342900">
              <a:lnSpc>
                <a:spcPct val="150000"/>
              </a:lnSpc>
              <a:buSzPct val="100000"/>
              <a:buFont typeface="Arial"/>
              <a:buChar char="•"/>
              <a:defRPr sz="2000">
                <a:solidFill>
                  <a:srgbClr val="00ACAE"/>
                </a:solidFill>
              </a:defRPr>
            </a:pPr>
            <a:r>
              <a:t>Talks and shows</a:t>
            </a:r>
          </a:p>
          <a:p>
            <a:pPr marL="800100" lvl="1" indent="-342900">
              <a:lnSpc>
                <a:spcPct val="150000"/>
              </a:lnSpc>
              <a:buSzPct val="100000"/>
              <a:buFont typeface="Arial"/>
              <a:buChar char="•"/>
              <a:defRPr sz="2000">
                <a:solidFill>
                  <a:srgbClr val="00ACAE"/>
                </a:solidFill>
              </a:defRPr>
            </a:pPr>
            <a:r>
              <a:t>Holiday workshops</a:t>
            </a:r>
          </a:p>
          <a:p>
            <a:pPr marL="800100" lvl="1" indent="-342900">
              <a:lnSpc>
                <a:spcPct val="150000"/>
              </a:lnSpc>
              <a:buSzPct val="100000"/>
              <a:buFont typeface="Arial"/>
              <a:buChar char="•"/>
              <a:defRPr sz="2000">
                <a:solidFill>
                  <a:srgbClr val="00ACAE"/>
                </a:solidFill>
              </a:defRPr>
            </a:pPr>
            <a:r>
              <a:t>Family fun days</a:t>
            </a:r>
          </a:p>
          <a:p>
            <a:pPr marL="800100" lvl="1" indent="-342900">
              <a:lnSpc>
                <a:spcPct val="150000"/>
              </a:lnSpc>
              <a:buSzPct val="100000"/>
              <a:buFont typeface="Arial"/>
              <a:buChar char="•"/>
              <a:defRPr sz="2000">
                <a:solidFill>
                  <a:srgbClr val="00ACAE"/>
                </a:solidFill>
              </a:defRPr>
            </a:pPr>
            <a:r>
              <a:t>Faraday Museum</a:t>
            </a:r>
          </a:p>
        </p:txBody>
      </p:sp>
      <p:pic>
        <p:nvPicPr>
          <p:cNvPr id="175" name="Picture 9" descr="Picture 9"/>
          <p:cNvPicPr>
            <a:picLocks noChangeAspect="1"/>
          </p:cNvPicPr>
          <p:nvPr/>
        </p:nvPicPr>
        <p:blipFill>
          <a:blip r:embed="rId4"/>
          <a:srcRect b="4"/>
          <a:stretch>
            <a:fillRect/>
          </a:stretch>
        </p:blipFill>
        <p:spPr>
          <a:xfrm>
            <a:off x="5093339" y="382065"/>
            <a:ext cx="3819093" cy="254595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3599"/>
                </a:lnTo>
                <a:lnTo>
                  <a:pt x="19200" y="0"/>
                </a:lnTo>
                <a:lnTo>
                  <a:pt x="0" y="0"/>
                </a:lnTo>
                <a:close/>
              </a:path>
            </a:pathLst>
          </a:custGeom>
          <a:ln w="12700">
            <a:miter lim="400000"/>
          </a:ln>
        </p:spPr>
      </p:pic>
      <p:pic>
        <p:nvPicPr>
          <p:cNvPr id="176" name="Picture 1" descr="Picture 1"/>
          <p:cNvPicPr>
            <a:picLocks noChangeAspect="1"/>
          </p:cNvPicPr>
          <p:nvPr/>
        </p:nvPicPr>
        <p:blipFill>
          <a:blip r:embed="rId5"/>
          <a:srcRect r="1" b="4"/>
          <a:stretch>
            <a:fillRect/>
          </a:stretch>
        </p:blipFill>
        <p:spPr>
          <a:xfrm>
            <a:off x="5093339" y="3049190"/>
            <a:ext cx="3851276" cy="254595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3599"/>
                </a:lnTo>
                <a:lnTo>
                  <a:pt x="19221" y="0"/>
                </a:lnTo>
                <a:lnTo>
                  <a:pt x="0" y="0"/>
                </a:lnTo>
                <a:close/>
              </a:path>
            </a:pathLst>
          </a:custGeom>
          <a:ln w="12700">
            <a:miter lim="400000"/>
          </a:ln>
        </p:spPr>
      </p:pic>
      <p:pic>
        <p:nvPicPr>
          <p:cNvPr id="177" name="Picture 10" descr="Picture 10"/>
          <p:cNvPicPr>
            <a:picLocks noChangeAspect="1"/>
          </p:cNvPicPr>
          <p:nvPr/>
        </p:nvPicPr>
        <p:blipFill>
          <a:blip r:embed="rId6"/>
          <a:stretch>
            <a:fillRect/>
          </a:stretch>
        </p:blipFill>
        <p:spPr>
          <a:xfrm>
            <a:off x="6781800" y="5947957"/>
            <a:ext cx="1966665" cy="764816"/>
          </a:xfrm>
          <a:prstGeom prst="rect">
            <a:avLst/>
          </a:prstGeom>
          <a:ln w="12700">
            <a:miter lim="400000"/>
          </a:ln>
        </p:spPr>
      </p:pic>
    </p:spTree>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 name="Star"/>
          <p:cNvSpPr/>
          <p:nvPr/>
        </p:nvSpPr>
        <p:spPr>
          <a:xfrm>
            <a:off x="1814102" y="548640"/>
            <a:ext cx="6159709" cy="5858232"/>
          </a:xfrm>
          <a:prstGeom prst="star5">
            <a:avLst>
              <a:gd name="adj" fmla="val 19100"/>
              <a:gd name="hf" fmla="val 105146"/>
              <a:gd name="vf" fmla="val 110557"/>
            </a:avLst>
          </a:prstGeom>
          <a:solidFill>
            <a:srgbClr val="00ACAE"/>
          </a:solidFill>
          <a:ln w="12700">
            <a:miter lim="400000"/>
          </a:ln>
        </p:spPr>
        <p:txBody>
          <a:bodyPr lIns="45719" rIns="45719" anchor="ctr"/>
          <a:lstStyle/>
          <a:p>
            <a:endParaRPr/>
          </a:p>
        </p:txBody>
      </p:sp>
      <p:sp>
        <p:nvSpPr>
          <p:cNvPr id="345" name="Line"/>
          <p:cNvSpPr/>
          <p:nvPr/>
        </p:nvSpPr>
        <p:spPr>
          <a:xfrm>
            <a:off x="1814737" y="857527"/>
            <a:ext cx="6159709" cy="1"/>
          </a:xfrm>
          <a:prstGeom prst="line">
            <a:avLst/>
          </a:prstGeom>
          <a:ln w="88900">
            <a:solidFill>
              <a:srgbClr val="000000"/>
            </a:solidFill>
            <a:miter/>
            <a:headEnd type="arrow"/>
            <a:tailEnd type="arrow"/>
          </a:ln>
        </p:spPr>
        <p:txBody>
          <a:bodyPr lIns="45719" rIns="45719"/>
          <a:lstStyle/>
          <a:p>
            <a:endParaRPr/>
          </a:p>
        </p:txBody>
      </p:sp>
      <p:sp>
        <p:nvSpPr>
          <p:cNvPr id="346" name="Line"/>
          <p:cNvSpPr/>
          <p:nvPr/>
        </p:nvSpPr>
        <p:spPr>
          <a:xfrm>
            <a:off x="1814737" y="1521276"/>
            <a:ext cx="3848273" cy="1"/>
          </a:xfrm>
          <a:prstGeom prst="line">
            <a:avLst/>
          </a:prstGeom>
          <a:ln w="88900">
            <a:solidFill>
              <a:srgbClr val="000000"/>
            </a:solidFill>
            <a:miter/>
            <a:headEnd type="arrow"/>
            <a:tailEnd type="arrow"/>
          </a:ln>
        </p:spPr>
        <p:txBody>
          <a:bodyPr lIns="45719" rIns="45719"/>
          <a:lstStyle/>
          <a:p>
            <a:endParaRPr/>
          </a:p>
        </p:txBody>
      </p:sp>
      <p:sp>
        <p:nvSpPr>
          <p:cNvPr id="347" name="Line"/>
          <p:cNvSpPr/>
          <p:nvPr/>
        </p:nvSpPr>
        <p:spPr>
          <a:xfrm>
            <a:off x="1814737" y="2173029"/>
            <a:ext cx="2387589" cy="1"/>
          </a:xfrm>
          <a:prstGeom prst="line">
            <a:avLst/>
          </a:prstGeom>
          <a:ln w="88900">
            <a:solidFill>
              <a:srgbClr val="000000"/>
            </a:solidFill>
            <a:miter/>
            <a:headEnd type="arrow"/>
            <a:tailEnd type="arrow"/>
          </a:ln>
        </p:spPr>
        <p:txBody>
          <a:bodyPr lIns="45719" rIns="45719"/>
          <a:lstStyle/>
          <a:p>
            <a:endParaRPr/>
          </a:p>
        </p:txBody>
      </p:sp>
      <p:sp>
        <p:nvSpPr>
          <p:cNvPr id="348" name="Line"/>
          <p:cNvSpPr/>
          <p:nvPr/>
        </p:nvSpPr>
        <p:spPr>
          <a:xfrm flipV="1">
            <a:off x="1819473" y="635305"/>
            <a:ext cx="1" cy="2299943"/>
          </a:xfrm>
          <a:prstGeom prst="line">
            <a:avLst/>
          </a:prstGeom>
          <a:ln w="12700">
            <a:solidFill>
              <a:srgbClr val="000000"/>
            </a:solidFill>
            <a:custDash>
              <a:ds d="200000" sp="200000"/>
            </a:custDash>
            <a:miter lim="400000"/>
          </a:ln>
        </p:spPr>
        <p:txBody>
          <a:bodyPr lIns="45719" rIns="45719"/>
          <a:lstStyle/>
          <a:p>
            <a:endParaRPr/>
          </a:p>
        </p:txBody>
      </p:sp>
      <p:sp>
        <p:nvSpPr>
          <p:cNvPr id="349" name="Line"/>
          <p:cNvSpPr/>
          <p:nvPr/>
        </p:nvSpPr>
        <p:spPr>
          <a:xfrm flipV="1">
            <a:off x="4156273" y="635305"/>
            <a:ext cx="1" cy="2299943"/>
          </a:xfrm>
          <a:prstGeom prst="line">
            <a:avLst/>
          </a:prstGeom>
          <a:ln w="12700">
            <a:solidFill>
              <a:srgbClr val="000000"/>
            </a:solidFill>
            <a:custDash>
              <a:ds d="200000" sp="200000"/>
            </a:custDash>
            <a:miter lim="400000"/>
          </a:ln>
        </p:spPr>
        <p:txBody>
          <a:bodyPr lIns="45719" rIns="45719"/>
          <a:lstStyle/>
          <a:p>
            <a:endParaRPr/>
          </a:p>
        </p:txBody>
      </p:sp>
      <p:sp>
        <p:nvSpPr>
          <p:cNvPr id="350" name="Line"/>
          <p:cNvSpPr/>
          <p:nvPr/>
        </p:nvSpPr>
        <p:spPr>
          <a:xfrm flipV="1">
            <a:off x="5642173" y="635305"/>
            <a:ext cx="1" cy="2299943"/>
          </a:xfrm>
          <a:prstGeom prst="line">
            <a:avLst/>
          </a:prstGeom>
          <a:ln w="12700">
            <a:solidFill>
              <a:srgbClr val="000000"/>
            </a:solidFill>
            <a:custDash>
              <a:ds d="200000" sp="200000"/>
            </a:custDash>
            <a:miter lim="400000"/>
          </a:ln>
        </p:spPr>
        <p:txBody>
          <a:bodyPr lIns="45719" rIns="45719"/>
          <a:lstStyle/>
          <a:p>
            <a:endParaRPr/>
          </a:p>
        </p:txBody>
      </p:sp>
      <p:sp>
        <p:nvSpPr>
          <p:cNvPr id="351" name="Line"/>
          <p:cNvSpPr/>
          <p:nvPr/>
        </p:nvSpPr>
        <p:spPr>
          <a:xfrm flipV="1">
            <a:off x="7970415" y="635305"/>
            <a:ext cx="1" cy="2299943"/>
          </a:xfrm>
          <a:prstGeom prst="line">
            <a:avLst/>
          </a:prstGeom>
          <a:ln w="12700">
            <a:solidFill>
              <a:srgbClr val="000000"/>
            </a:solidFill>
            <a:custDash>
              <a:ds d="200000" sp="200000"/>
            </a:custDash>
            <a:miter lim="400000"/>
          </a:ln>
        </p:spPr>
        <p:txBody>
          <a:bodyPr lIns="45719" rIns="45719"/>
          <a:lstStyle/>
          <a:p>
            <a:endParaRPr/>
          </a:p>
        </p:txBody>
      </p:sp>
      <p:sp>
        <p:nvSpPr>
          <p:cNvPr id="352" name="A"/>
          <p:cNvSpPr txBox="1"/>
          <p:nvPr/>
        </p:nvSpPr>
        <p:spPr>
          <a:xfrm>
            <a:off x="1167234" y="451129"/>
            <a:ext cx="498536" cy="7010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defRPr sz="4000" b="1"/>
            </a:lvl1pPr>
          </a:lstStyle>
          <a:p>
            <a:r>
              <a:t>A</a:t>
            </a:r>
          </a:p>
        </p:txBody>
      </p:sp>
      <p:sp>
        <p:nvSpPr>
          <p:cNvPr id="353" name="B"/>
          <p:cNvSpPr txBox="1"/>
          <p:nvPr/>
        </p:nvSpPr>
        <p:spPr>
          <a:xfrm>
            <a:off x="1167234" y="1114877"/>
            <a:ext cx="491094" cy="7010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defRPr sz="4000" b="1"/>
            </a:lvl1pPr>
          </a:lstStyle>
          <a:p>
            <a:r>
              <a:t>B</a:t>
            </a:r>
          </a:p>
        </p:txBody>
      </p:sp>
      <p:sp>
        <p:nvSpPr>
          <p:cNvPr id="354" name="C"/>
          <p:cNvSpPr txBox="1"/>
          <p:nvPr/>
        </p:nvSpPr>
        <p:spPr>
          <a:xfrm>
            <a:off x="1170955" y="1766630"/>
            <a:ext cx="471746" cy="7010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defRPr sz="4000" b="1"/>
            </a:lvl1pPr>
          </a:lstStyle>
          <a:p>
            <a:r>
              <a:t>C</a:t>
            </a:r>
          </a:p>
        </p:txBody>
      </p:sp>
    </p:spTree>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6" name="Star"/>
          <p:cNvSpPr/>
          <p:nvPr/>
        </p:nvSpPr>
        <p:spPr>
          <a:xfrm>
            <a:off x="1814102" y="548640"/>
            <a:ext cx="6159709" cy="5858232"/>
          </a:xfrm>
          <a:prstGeom prst="star5">
            <a:avLst>
              <a:gd name="adj" fmla="val 19100"/>
              <a:gd name="hf" fmla="val 105146"/>
              <a:gd name="vf" fmla="val 110557"/>
            </a:avLst>
          </a:prstGeom>
          <a:solidFill>
            <a:srgbClr val="00ACAE"/>
          </a:solidFill>
          <a:ln w="12700">
            <a:miter lim="400000"/>
          </a:ln>
        </p:spPr>
        <p:txBody>
          <a:bodyPr lIns="45719" rIns="45719" anchor="ctr"/>
          <a:lstStyle/>
          <a:p>
            <a:endParaRPr/>
          </a:p>
        </p:txBody>
      </p:sp>
      <p:sp>
        <p:nvSpPr>
          <p:cNvPr id="357" name="Line"/>
          <p:cNvSpPr/>
          <p:nvPr/>
        </p:nvSpPr>
        <p:spPr>
          <a:xfrm>
            <a:off x="1814737" y="857527"/>
            <a:ext cx="6159709" cy="1"/>
          </a:xfrm>
          <a:prstGeom prst="line">
            <a:avLst/>
          </a:prstGeom>
          <a:ln w="88900">
            <a:solidFill>
              <a:srgbClr val="000000"/>
            </a:solidFill>
            <a:miter/>
            <a:headEnd type="arrow"/>
            <a:tailEnd type="arrow"/>
          </a:ln>
        </p:spPr>
        <p:txBody>
          <a:bodyPr lIns="45719" rIns="45719"/>
          <a:lstStyle/>
          <a:p>
            <a:endParaRPr/>
          </a:p>
        </p:txBody>
      </p:sp>
      <p:sp>
        <p:nvSpPr>
          <p:cNvPr id="358" name="Line"/>
          <p:cNvSpPr/>
          <p:nvPr/>
        </p:nvSpPr>
        <p:spPr>
          <a:xfrm>
            <a:off x="4149852" y="2824782"/>
            <a:ext cx="1489479" cy="1"/>
          </a:xfrm>
          <a:prstGeom prst="line">
            <a:avLst/>
          </a:prstGeom>
          <a:ln w="88900">
            <a:solidFill>
              <a:srgbClr val="000000"/>
            </a:solidFill>
            <a:miter/>
            <a:headEnd type="arrow"/>
            <a:tailEnd type="arrow"/>
          </a:ln>
        </p:spPr>
        <p:txBody>
          <a:bodyPr lIns="45719" rIns="45719"/>
          <a:lstStyle/>
          <a:p>
            <a:endParaRPr/>
          </a:p>
        </p:txBody>
      </p:sp>
      <p:sp>
        <p:nvSpPr>
          <p:cNvPr id="359" name="Line"/>
          <p:cNvSpPr/>
          <p:nvPr/>
        </p:nvSpPr>
        <p:spPr>
          <a:xfrm>
            <a:off x="1814737" y="1521276"/>
            <a:ext cx="3848273" cy="1"/>
          </a:xfrm>
          <a:prstGeom prst="line">
            <a:avLst/>
          </a:prstGeom>
          <a:ln w="88900">
            <a:solidFill>
              <a:srgbClr val="000000"/>
            </a:solidFill>
            <a:miter/>
            <a:headEnd type="arrow"/>
            <a:tailEnd type="arrow"/>
          </a:ln>
        </p:spPr>
        <p:txBody>
          <a:bodyPr lIns="45719" rIns="45719"/>
          <a:lstStyle/>
          <a:p>
            <a:endParaRPr/>
          </a:p>
        </p:txBody>
      </p:sp>
      <p:sp>
        <p:nvSpPr>
          <p:cNvPr id="360" name="Line"/>
          <p:cNvSpPr/>
          <p:nvPr/>
        </p:nvSpPr>
        <p:spPr>
          <a:xfrm>
            <a:off x="1814737" y="2173029"/>
            <a:ext cx="2387589" cy="1"/>
          </a:xfrm>
          <a:prstGeom prst="line">
            <a:avLst/>
          </a:prstGeom>
          <a:ln w="88900">
            <a:solidFill>
              <a:srgbClr val="000000"/>
            </a:solidFill>
            <a:miter/>
            <a:headEnd type="arrow"/>
            <a:tailEnd type="arrow"/>
          </a:ln>
        </p:spPr>
        <p:txBody>
          <a:bodyPr lIns="45719" rIns="45719"/>
          <a:lstStyle/>
          <a:p>
            <a:endParaRPr/>
          </a:p>
        </p:txBody>
      </p:sp>
      <p:sp>
        <p:nvSpPr>
          <p:cNvPr id="361" name="Line"/>
          <p:cNvSpPr/>
          <p:nvPr/>
        </p:nvSpPr>
        <p:spPr>
          <a:xfrm flipV="1">
            <a:off x="1819473" y="635305"/>
            <a:ext cx="1" cy="2299943"/>
          </a:xfrm>
          <a:prstGeom prst="line">
            <a:avLst/>
          </a:prstGeom>
          <a:ln w="12700">
            <a:solidFill>
              <a:srgbClr val="000000"/>
            </a:solidFill>
            <a:custDash>
              <a:ds d="200000" sp="200000"/>
            </a:custDash>
            <a:miter lim="400000"/>
          </a:ln>
        </p:spPr>
        <p:txBody>
          <a:bodyPr lIns="45719" rIns="45719"/>
          <a:lstStyle/>
          <a:p>
            <a:endParaRPr/>
          </a:p>
        </p:txBody>
      </p:sp>
      <p:sp>
        <p:nvSpPr>
          <p:cNvPr id="362" name="Line"/>
          <p:cNvSpPr/>
          <p:nvPr/>
        </p:nvSpPr>
        <p:spPr>
          <a:xfrm flipV="1">
            <a:off x="4156273" y="635305"/>
            <a:ext cx="1" cy="2299943"/>
          </a:xfrm>
          <a:prstGeom prst="line">
            <a:avLst/>
          </a:prstGeom>
          <a:ln w="12700">
            <a:solidFill>
              <a:srgbClr val="000000"/>
            </a:solidFill>
            <a:custDash>
              <a:ds d="200000" sp="200000"/>
            </a:custDash>
            <a:miter lim="400000"/>
          </a:ln>
        </p:spPr>
        <p:txBody>
          <a:bodyPr lIns="45719" rIns="45719"/>
          <a:lstStyle/>
          <a:p>
            <a:endParaRPr/>
          </a:p>
        </p:txBody>
      </p:sp>
      <p:sp>
        <p:nvSpPr>
          <p:cNvPr id="363" name="Line"/>
          <p:cNvSpPr/>
          <p:nvPr/>
        </p:nvSpPr>
        <p:spPr>
          <a:xfrm flipV="1">
            <a:off x="5642173" y="635305"/>
            <a:ext cx="1" cy="2299943"/>
          </a:xfrm>
          <a:prstGeom prst="line">
            <a:avLst/>
          </a:prstGeom>
          <a:ln w="12700">
            <a:solidFill>
              <a:srgbClr val="000000"/>
            </a:solidFill>
            <a:custDash>
              <a:ds d="200000" sp="200000"/>
            </a:custDash>
            <a:miter lim="400000"/>
          </a:ln>
        </p:spPr>
        <p:txBody>
          <a:bodyPr lIns="45719" rIns="45719"/>
          <a:lstStyle/>
          <a:p>
            <a:endParaRPr/>
          </a:p>
        </p:txBody>
      </p:sp>
      <p:sp>
        <p:nvSpPr>
          <p:cNvPr id="364" name="Line"/>
          <p:cNvSpPr/>
          <p:nvPr/>
        </p:nvSpPr>
        <p:spPr>
          <a:xfrm flipV="1">
            <a:off x="7970415" y="635305"/>
            <a:ext cx="1" cy="2299943"/>
          </a:xfrm>
          <a:prstGeom prst="line">
            <a:avLst/>
          </a:prstGeom>
          <a:ln w="12700">
            <a:solidFill>
              <a:srgbClr val="000000"/>
            </a:solidFill>
            <a:custDash>
              <a:ds d="200000" sp="200000"/>
            </a:custDash>
            <a:miter lim="400000"/>
          </a:ln>
        </p:spPr>
        <p:txBody>
          <a:bodyPr lIns="45719" rIns="45719"/>
          <a:lstStyle/>
          <a:p>
            <a:endParaRPr/>
          </a:p>
        </p:txBody>
      </p:sp>
      <p:sp>
        <p:nvSpPr>
          <p:cNvPr id="365" name="A"/>
          <p:cNvSpPr txBox="1"/>
          <p:nvPr/>
        </p:nvSpPr>
        <p:spPr>
          <a:xfrm>
            <a:off x="1167234" y="451129"/>
            <a:ext cx="498536" cy="7010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defRPr sz="4000" b="1"/>
            </a:lvl1pPr>
          </a:lstStyle>
          <a:p>
            <a:r>
              <a:t>A</a:t>
            </a:r>
          </a:p>
        </p:txBody>
      </p:sp>
      <p:sp>
        <p:nvSpPr>
          <p:cNvPr id="366" name="B"/>
          <p:cNvSpPr txBox="1"/>
          <p:nvPr/>
        </p:nvSpPr>
        <p:spPr>
          <a:xfrm>
            <a:off x="1167234" y="1114877"/>
            <a:ext cx="491094" cy="7010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defRPr sz="4000" b="1"/>
            </a:lvl1pPr>
          </a:lstStyle>
          <a:p>
            <a:r>
              <a:t>B</a:t>
            </a:r>
          </a:p>
        </p:txBody>
      </p:sp>
      <p:sp>
        <p:nvSpPr>
          <p:cNvPr id="367" name="C"/>
          <p:cNvSpPr txBox="1"/>
          <p:nvPr/>
        </p:nvSpPr>
        <p:spPr>
          <a:xfrm>
            <a:off x="1170955" y="1766630"/>
            <a:ext cx="471746" cy="7010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defRPr sz="4000" b="1"/>
            </a:lvl1pPr>
          </a:lstStyle>
          <a:p>
            <a:r>
              <a:t>C</a:t>
            </a:r>
          </a:p>
        </p:txBody>
      </p:sp>
      <p:sp>
        <p:nvSpPr>
          <p:cNvPr id="368" name="D"/>
          <p:cNvSpPr txBox="1"/>
          <p:nvPr/>
        </p:nvSpPr>
        <p:spPr>
          <a:xfrm>
            <a:off x="1180629" y="2418383"/>
            <a:ext cx="525820" cy="7010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defRPr sz="4000" b="1"/>
            </a:lvl1pPr>
          </a:lstStyle>
          <a:p>
            <a:r>
              <a:t>D</a:t>
            </a:r>
          </a:p>
        </p:txBody>
      </p:sp>
    </p:spTree>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0" name="Star"/>
          <p:cNvSpPr/>
          <p:nvPr/>
        </p:nvSpPr>
        <p:spPr>
          <a:xfrm>
            <a:off x="1814102" y="548640"/>
            <a:ext cx="6159709" cy="5858232"/>
          </a:xfrm>
          <a:prstGeom prst="star5">
            <a:avLst>
              <a:gd name="adj" fmla="val 19100"/>
              <a:gd name="hf" fmla="val 105146"/>
              <a:gd name="vf" fmla="val 110557"/>
            </a:avLst>
          </a:prstGeom>
          <a:solidFill>
            <a:srgbClr val="00ACAE"/>
          </a:solidFill>
          <a:ln w="12700">
            <a:miter lim="400000"/>
          </a:ln>
        </p:spPr>
        <p:txBody>
          <a:bodyPr lIns="45719" rIns="45719" anchor="ctr"/>
          <a:lstStyle/>
          <a:p>
            <a:endParaRPr/>
          </a:p>
        </p:txBody>
      </p:sp>
      <p:sp>
        <p:nvSpPr>
          <p:cNvPr id="371" name="Line"/>
          <p:cNvSpPr/>
          <p:nvPr/>
        </p:nvSpPr>
        <p:spPr>
          <a:xfrm>
            <a:off x="1814737" y="857527"/>
            <a:ext cx="6159709" cy="1"/>
          </a:xfrm>
          <a:prstGeom prst="line">
            <a:avLst/>
          </a:prstGeom>
          <a:ln w="88900">
            <a:solidFill>
              <a:srgbClr val="000000"/>
            </a:solidFill>
            <a:miter/>
            <a:headEnd type="arrow"/>
            <a:tailEnd type="arrow"/>
          </a:ln>
        </p:spPr>
        <p:txBody>
          <a:bodyPr lIns="45719" rIns="45719"/>
          <a:lstStyle/>
          <a:p>
            <a:endParaRPr/>
          </a:p>
        </p:txBody>
      </p:sp>
      <p:sp>
        <p:nvSpPr>
          <p:cNvPr id="372" name="Line"/>
          <p:cNvSpPr/>
          <p:nvPr/>
        </p:nvSpPr>
        <p:spPr>
          <a:xfrm>
            <a:off x="4149852" y="2824782"/>
            <a:ext cx="1489479" cy="1"/>
          </a:xfrm>
          <a:prstGeom prst="line">
            <a:avLst/>
          </a:prstGeom>
          <a:ln w="88900">
            <a:solidFill>
              <a:srgbClr val="000000"/>
            </a:solidFill>
            <a:miter/>
            <a:headEnd type="arrow"/>
            <a:tailEnd type="arrow"/>
          </a:ln>
        </p:spPr>
        <p:txBody>
          <a:bodyPr lIns="45719" rIns="45719"/>
          <a:lstStyle/>
          <a:p>
            <a:endParaRPr/>
          </a:p>
        </p:txBody>
      </p:sp>
      <p:sp>
        <p:nvSpPr>
          <p:cNvPr id="373" name="Line"/>
          <p:cNvSpPr/>
          <p:nvPr/>
        </p:nvSpPr>
        <p:spPr>
          <a:xfrm>
            <a:off x="1814737" y="1521276"/>
            <a:ext cx="3848273" cy="1"/>
          </a:xfrm>
          <a:prstGeom prst="line">
            <a:avLst/>
          </a:prstGeom>
          <a:ln w="88900">
            <a:solidFill>
              <a:srgbClr val="000000"/>
            </a:solidFill>
            <a:miter/>
            <a:headEnd type="arrow"/>
            <a:tailEnd type="arrow"/>
          </a:ln>
        </p:spPr>
        <p:txBody>
          <a:bodyPr lIns="45719" rIns="45719"/>
          <a:lstStyle/>
          <a:p>
            <a:endParaRPr/>
          </a:p>
        </p:txBody>
      </p:sp>
      <p:sp>
        <p:nvSpPr>
          <p:cNvPr id="374" name="Line"/>
          <p:cNvSpPr/>
          <p:nvPr/>
        </p:nvSpPr>
        <p:spPr>
          <a:xfrm>
            <a:off x="1814737" y="2173029"/>
            <a:ext cx="2387589" cy="1"/>
          </a:xfrm>
          <a:prstGeom prst="line">
            <a:avLst/>
          </a:prstGeom>
          <a:ln w="88900">
            <a:solidFill>
              <a:srgbClr val="000000"/>
            </a:solidFill>
            <a:miter/>
            <a:headEnd type="arrow"/>
            <a:tailEnd type="arrow"/>
          </a:ln>
        </p:spPr>
        <p:txBody>
          <a:bodyPr lIns="45719" rIns="45719"/>
          <a:lstStyle/>
          <a:p>
            <a:endParaRPr/>
          </a:p>
        </p:txBody>
      </p:sp>
      <p:sp>
        <p:nvSpPr>
          <p:cNvPr id="375" name="Line"/>
          <p:cNvSpPr/>
          <p:nvPr/>
        </p:nvSpPr>
        <p:spPr>
          <a:xfrm flipV="1">
            <a:off x="1819473" y="635305"/>
            <a:ext cx="1" cy="2299943"/>
          </a:xfrm>
          <a:prstGeom prst="line">
            <a:avLst/>
          </a:prstGeom>
          <a:ln w="12700">
            <a:solidFill>
              <a:srgbClr val="000000"/>
            </a:solidFill>
            <a:custDash>
              <a:ds d="200000" sp="200000"/>
            </a:custDash>
            <a:miter lim="400000"/>
          </a:ln>
        </p:spPr>
        <p:txBody>
          <a:bodyPr lIns="45719" rIns="45719"/>
          <a:lstStyle/>
          <a:p>
            <a:endParaRPr/>
          </a:p>
        </p:txBody>
      </p:sp>
      <p:sp>
        <p:nvSpPr>
          <p:cNvPr id="376" name="Line"/>
          <p:cNvSpPr/>
          <p:nvPr/>
        </p:nvSpPr>
        <p:spPr>
          <a:xfrm flipV="1">
            <a:off x="4156273" y="635305"/>
            <a:ext cx="1" cy="2299943"/>
          </a:xfrm>
          <a:prstGeom prst="line">
            <a:avLst/>
          </a:prstGeom>
          <a:ln w="12700">
            <a:solidFill>
              <a:srgbClr val="000000"/>
            </a:solidFill>
            <a:custDash>
              <a:ds d="200000" sp="200000"/>
            </a:custDash>
            <a:miter lim="400000"/>
          </a:ln>
        </p:spPr>
        <p:txBody>
          <a:bodyPr lIns="45719" rIns="45719"/>
          <a:lstStyle/>
          <a:p>
            <a:endParaRPr/>
          </a:p>
        </p:txBody>
      </p:sp>
      <p:sp>
        <p:nvSpPr>
          <p:cNvPr id="377" name="Line"/>
          <p:cNvSpPr/>
          <p:nvPr/>
        </p:nvSpPr>
        <p:spPr>
          <a:xfrm flipV="1">
            <a:off x="5642173" y="635305"/>
            <a:ext cx="1" cy="2299943"/>
          </a:xfrm>
          <a:prstGeom prst="line">
            <a:avLst/>
          </a:prstGeom>
          <a:ln w="12700">
            <a:solidFill>
              <a:srgbClr val="000000"/>
            </a:solidFill>
            <a:custDash>
              <a:ds d="200000" sp="200000"/>
            </a:custDash>
            <a:miter lim="400000"/>
          </a:ln>
        </p:spPr>
        <p:txBody>
          <a:bodyPr lIns="45719" rIns="45719"/>
          <a:lstStyle/>
          <a:p>
            <a:endParaRPr/>
          </a:p>
        </p:txBody>
      </p:sp>
      <p:sp>
        <p:nvSpPr>
          <p:cNvPr id="378" name="Line"/>
          <p:cNvSpPr/>
          <p:nvPr/>
        </p:nvSpPr>
        <p:spPr>
          <a:xfrm flipV="1">
            <a:off x="7970415" y="635305"/>
            <a:ext cx="1" cy="2299943"/>
          </a:xfrm>
          <a:prstGeom prst="line">
            <a:avLst/>
          </a:prstGeom>
          <a:ln w="12700">
            <a:solidFill>
              <a:srgbClr val="000000"/>
            </a:solidFill>
            <a:custDash>
              <a:ds d="200000" sp="200000"/>
            </a:custDash>
            <a:miter lim="400000"/>
          </a:ln>
        </p:spPr>
        <p:txBody>
          <a:bodyPr lIns="45719" rIns="45719"/>
          <a:lstStyle/>
          <a:p>
            <a:endParaRPr/>
          </a:p>
        </p:txBody>
      </p:sp>
      <p:sp>
        <p:nvSpPr>
          <p:cNvPr id="379" name="A"/>
          <p:cNvSpPr txBox="1"/>
          <p:nvPr/>
        </p:nvSpPr>
        <p:spPr>
          <a:xfrm>
            <a:off x="1167234" y="451129"/>
            <a:ext cx="498536" cy="7010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defRPr sz="4000" b="1"/>
            </a:lvl1pPr>
          </a:lstStyle>
          <a:p>
            <a:r>
              <a:t>A</a:t>
            </a:r>
          </a:p>
        </p:txBody>
      </p:sp>
      <p:sp>
        <p:nvSpPr>
          <p:cNvPr id="380" name="B"/>
          <p:cNvSpPr txBox="1"/>
          <p:nvPr/>
        </p:nvSpPr>
        <p:spPr>
          <a:xfrm>
            <a:off x="1167234" y="1114877"/>
            <a:ext cx="491094" cy="7010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defRPr sz="4000" b="1"/>
            </a:lvl1pPr>
          </a:lstStyle>
          <a:p>
            <a:r>
              <a:t>B</a:t>
            </a:r>
          </a:p>
        </p:txBody>
      </p:sp>
      <p:sp>
        <p:nvSpPr>
          <p:cNvPr id="381" name="C"/>
          <p:cNvSpPr txBox="1"/>
          <p:nvPr/>
        </p:nvSpPr>
        <p:spPr>
          <a:xfrm>
            <a:off x="1170955" y="1766630"/>
            <a:ext cx="471746" cy="7010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defRPr sz="4000" b="1"/>
            </a:lvl1pPr>
          </a:lstStyle>
          <a:p>
            <a:r>
              <a:t>C</a:t>
            </a:r>
          </a:p>
        </p:txBody>
      </p:sp>
      <p:sp>
        <p:nvSpPr>
          <p:cNvPr id="382" name="D"/>
          <p:cNvSpPr txBox="1"/>
          <p:nvPr/>
        </p:nvSpPr>
        <p:spPr>
          <a:xfrm>
            <a:off x="1180629" y="2418383"/>
            <a:ext cx="525820" cy="7010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defRPr sz="4000" b="1"/>
            </a:lvl1pPr>
          </a:lstStyle>
          <a:p>
            <a:r>
              <a:t>D</a:t>
            </a:r>
          </a:p>
        </p:txBody>
      </p:sp>
      <p:sp>
        <p:nvSpPr>
          <p:cNvPr id="383" name="A"/>
          <p:cNvSpPr txBox="1"/>
          <p:nvPr/>
        </p:nvSpPr>
        <p:spPr>
          <a:xfrm>
            <a:off x="2158106" y="3784146"/>
            <a:ext cx="751892" cy="105731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lstStyle>
            <a:lvl1pPr>
              <a:defRPr sz="6000" b="1"/>
            </a:lvl1pPr>
          </a:lstStyle>
          <a:p>
            <a:r>
              <a:t>A</a:t>
            </a:r>
          </a:p>
        </p:txBody>
      </p:sp>
      <p:sp>
        <p:nvSpPr>
          <p:cNvPr id="384" name="B"/>
          <p:cNvSpPr txBox="1"/>
          <p:nvPr/>
        </p:nvSpPr>
        <p:spPr>
          <a:xfrm>
            <a:off x="2163718" y="4767122"/>
            <a:ext cx="740668" cy="105731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lstStyle>
            <a:lvl1pPr>
              <a:defRPr sz="6000" b="1"/>
            </a:lvl1pPr>
          </a:lstStyle>
          <a:p>
            <a:r>
              <a:t>B</a:t>
            </a:r>
          </a:p>
        </p:txBody>
      </p:sp>
      <p:sp>
        <p:nvSpPr>
          <p:cNvPr id="385" name="Line"/>
          <p:cNvSpPr/>
          <p:nvPr/>
        </p:nvSpPr>
        <p:spPr>
          <a:xfrm>
            <a:off x="2157515" y="4815008"/>
            <a:ext cx="676008" cy="1"/>
          </a:xfrm>
          <a:prstGeom prst="line">
            <a:avLst/>
          </a:prstGeom>
          <a:ln w="63500">
            <a:solidFill>
              <a:srgbClr val="000000"/>
            </a:solidFill>
            <a:miter lim="400000"/>
          </a:ln>
        </p:spPr>
        <p:txBody>
          <a:bodyPr lIns="45719" rIns="45719"/>
          <a:lstStyle/>
          <a:p>
            <a:endParaRPr/>
          </a:p>
        </p:txBody>
      </p:sp>
    </p:spTree>
  </p:cSld>
  <p:clrMapOvr>
    <a:masterClrMapping/>
  </p:clrMapOvr>
  <p:transition spd="med"/>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 name="Star"/>
          <p:cNvSpPr/>
          <p:nvPr/>
        </p:nvSpPr>
        <p:spPr>
          <a:xfrm>
            <a:off x="1814102" y="548640"/>
            <a:ext cx="6159709" cy="5858232"/>
          </a:xfrm>
          <a:prstGeom prst="star5">
            <a:avLst>
              <a:gd name="adj" fmla="val 19100"/>
              <a:gd name="hf" fmla="val 105146"/>
              <a:gd name="vf" fmla="val 110557"/>
            </a:avLst>
          </a:prstGeom>
          <a:solidFill>
            <a:srgbClr val="00ACAE"/>
          </a:solidFill>
          <a:ln w="12700">
            <a:miter lim="400000"/>
          </a:ln>
        </p:spPr>
        <p:txBody>
          <a:bodyPr lIns="45719" rIns="45719" anchor="ctr"/>
          <a:lstStyle/>
          <a:p>
            <a:endParaRPr/>
          </a:p>
        </p:txBody>
      </p:sp>
      <p:sp>
        <p:nvSpPr>
          <p:cNvPr id="388" name="Line"/>
          <p:cNvSpPr/>
          <p:nvPr/>
        </p:nvSpPr>
        <p:spPr>
          <a:xfrm>
            <a:off x="1814737" y="857527"/>
            <a:ext cx="6159709" cy="1"/>
          </a:xfrm>
          <a:prstGeom prst="line">
            <a:avLst/>
          </a:prstGeom>
          <a:ln w="88900">
            <a:solidFill>
              <a:srgbClr val="000000"/>
            </a:solidFill>
            <a:miter/>
            <a:headEnd type="arrow"/>
            <a:tailEnd type="arrow"/>
          </a:ln>
        </p:spPr>
        <p:txBody>
          <a:bodyPr lIns="45719" rIns="45719"/>
          <a:lstStyle/>
          <a:p>
            <a:endParaRPr/>
          </a:p>
        </p:txBody>
      </p:sp>
      <p:sp>
        <p:nvSpPr>
          <p:cNvPr id="389" name="Line"/>
          <p:cNvSpPr/>
          <p:nvPr/>
        </p:nvSpPr>
        <p:spPr>
          <a:xfrm>
            <a:off x="4149852" y="2824782"/>
            <a:ext cx="1489479" cy="1"/>
          </a:xfrm>
          <a:prstGeom prst="line">
            <a:avLst/>
          </a:prstGeom>
          <a:ln w="88900">
            <a:solidFill>
              <a:srgbClr val="000000"/>
            </a:solidFill>
            <a:miter/>
            <a:headEnd type="arrow"/>
            <a:tailEnd type="arrow"/>
          </a:ln>
        </p:spPr>
        <p:txBody>
          <a:bodyPr lIns="45719" rIns="45719"/>
          <a:lstStyle/>
          <a:p>
            <a:endParaRPr/>
          </a:p>
        </p:txBody>
      </p:sp>
      <p:sp>
        <p:nvSpPr>
          <p:cNvPr id="390" name="Line"/>
          <p:cNvSpPr/>
          <p:nvPr/>
        </p:nvSpPr>
        <p:spPr>
          <a:xfrm>
            <a:off x="1814737" y="1521276"/>
            <a:ext cx="3848273" cy="1"/>
          </a:xfrm>
          <a:prstGeom prst="line">
            <a:avLst/>
          </a:prstGeom>
          <a:ln w="88900">
            <a:solidFill>
              <a:srgbClr val="000000"/>
            </a:solidFill>
            <a:miter/>
            <a:headEnd type="arrow"/>
            <a:tailEnd type="arrow"/>
          </a:ln>
        </p:spPr>
        <p:txBody>
          <a:bodyPr lIns="45719" rIns="45719"/>
          <a:lstStyle/>
          <a:p>
            <a:endParaRPr/>
          </a:p>
        </p:txBody>
      </p:sp>
      <p:sp>
        <p:nvSpPr>
          <p:cNvPr id="391" name="Line"/>
          <p:cNvSpPr/>
          <p:nvPr/>
        </p:nvSpPr>
        <p:spPr>
          <a:xfrm>
            <a:off x="1814737" y="2173029"/>
            <a:ext cx="2387589" cy="1"/>
          </a:xfrm>
          <a:prstGeom prst="line">
            <a:avLst/>
          </a:prstGeom>
          <a:ln w="88900">
            <a:solidFill>
              <a:srgbClr val="000000"/>
            </a:solidFill>
            <a:miter/>
            <a:headEnd type="arrow"/>
            <a:tailEnd type="arrow"/>
          </a:ln>
        </p:spPr>
        <p:txBody>
          <a:bodyPr lIns="45719" rIns="45719"/>
          <a:lstStyle/>
          <a:p>
            <a:endParaRPr/>
          </a:p>
        </p:txBody>
      </p:sp>
      <p:sp>
        <p:nvSpPr>
          <p:cNvPr id="392" name="Line"/>
          <p:cNvSpPr/>
          <p:nvPr/>
        </p:nvSpPr>
        <p:spPr>
          <a:xfrm flipV="1">
            <a:off x="1819473" y="635305"/>
            <a:ext cx="1" cy="2299943"/>
          </a:xfrm>
          <a:prstGeom prst="line">
            <a:avLst/>
          </a:prstGeom>
          <a:ln w="12700">
            <a:solidFill>
              <a:srgbClr val="000000"/>
            </a:solidFill>
            <a:custDash>
              <a:ds d="200000" sp="200000"/>
            </a:custDash>
            <a:miter lim="400000"/>
          </a:ln>
        </p:spPr>
        <p:txBody>
          <a:bodyPr lIns="45719" rIns="45719"/>
          <a:lstStyle/>
          <a:p>
            <a:endParaRPr/>
          </a:p>
        </p:txBody>
      </p:sp>
      <p:sp>
        <p:nvSpPr>
          <p:cNvPr id="393" name="Line"/>
          <p:cNvSpPr/>
          <p:nvPr/>
        </p:nvSpPr>
        <p:spPr>
          <a:xfrm flipV="1">
            <a:off x="4156273" y="635305"/>
            <a:ext cx="1" cy="2299943"/>
          </a:xfrm>
          <a:prstGeom prst="line">
            <a:avLst/>
          </a:prstGeom>
          <a:ln w="12700">
            <a:solidFill>
              <a:srgbClr val="000000"/>
            </a:solidFill>
            <a:custDash>
              <a:ds d="200000" sp="200000"/>
            </a:custDash>
            <a:miter lim="400000"/>
          </a:ln>
        </p:spPr>
        <p:txBody>
          <a:bodyPr lIns="45719" rIns="45719"/>
          <a:lstStyle/>
          <a:p>
            <a:endParaRPr/>
          </a:p>
        </p:txBody>
      </p:sp>
      <p:sp>
        <p:nvSpPr>
          <p:cNvPr id="394" name="Line"/>
          <p:cNvSpPr/>
          <p:nvPr/>
        </p:nvSpPr>
        <p:spPr>
          <a:xfrm flipV="1">
            <a:off x="5642173" y="635305"/>
            <a:ext cx="1" cy="2299943"/>
          </a:xfrm>
          <a:prstGeom prst="line">
            <a:avLst/>
          </a:prstGeom>
          <a:ln w="12700">
            <a:solidFill>
              <a:srgbClr val="000000"/>
            </a:solidFill>
            <a:custDash>
              <a:ds d="200000" sp="200000"/>
            </a:custDash>
            <a:miter lim="400000"/>
          </a:ln>
        </p:spPr>
        <p:txBody>
          <a:bodyPr lIns="45719" rIns="45719"/>
          <a:lstStyle/>
          <a:p>
            <a:endParaRPr/>
          </a:p>
        </p:txBody>
      </p:sp>
      <p:sp>
        <p:nvSpPr>
          <p:cNvPr id="395" name="Line"/>
          <p:cNvSpPr/>
          <p:nvPr/>
        </p:nvSpPr>
        <p:spPr>
          <a:xfrm flipV="1">
            <a:off x="7970415" y="635305"/>
            <a:ext cx="1" cy="2299943"/>
          </a:xfrm>
          <a:prstGeom prst="line">
            <a:avLst/>
          </a:prstGeom>
          <a:ln w="12700">
            <a:solidFill>
              <a:srgbClr val="000000"/>
            </a:solidFill>
            <a:custDash>
              <a:ds d="200000" sp="200000"/>
            </a:custDash>
            <a:miter lim="400000"/>
          </a:ln>
        </p:spPr>
        <p:txBody>
          <a:bodyPr lIns="45719" rIns="45719"/>
          <a:lstStyle/>
          <a:p>
            <a:endParaRPr/>
          </a:p>
        </p:txBody>
      </p:sp>
      <p:sp>
        <p:nvSpPr>
          <p:cNvPr id="396" name="A"/>
          <p:cNvSpPr txBox="1"/>
          <p:nvPr/>
        </p:nvSpPr>
        <p:spPr>
          <a:xfrm>
            <a:off x="1167234" y="451129"/>
            <a:ext cx="498536" cy="7010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defRPr sz="4000" b="1"/>
            </a:lvl1pPr>
          </a:lstStyle>
          <a:p>
            <a:r>
              <a:t>A</a:t>
            </a:r>
          </a:p>
        </p:txBody>
      </p:sp>
      <p:sp>
        <p:nvSpPr>
          <p:cNvPr id="397" name="B"/>
          <p:cNvSpPr txBox="1"/>
          <p:nvPr/>
        </p:nvSpPr>
        <p:spPr>
          <a:xfrm>
            <a:off x="1167234" y="1114877"/>
            <a:ext cx="491094" cy="7010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defRPr sz="4000" b="1"/>
            </a:lvl1pPr>
          </a:lstStyle>
          <a:p>
            <a:r>
              <a:t>B</a:t>
            </a:r>
          </a:p>
        </p:txBody>
      </p:sp>
      <p:sp>
        <p:nvSpPr>
          <p:cNvPr id="398" name="C"/>
          <p:cNvSpPr txBox="1"/>
          <p:nvPr/>
        </p:nvSpPr>
        <p:spPr>
          <a:xfrm>
            <a:off x="1170955" y="1766630"/>
            <a:ext cx="471746" cy="7010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defRPr sz="4000" b="1"/>
            </a:lvl1pPr>
          </a:lstStyle>
          <a:p>
            <a:r>
              <a:t>C</a:t>
            </a:r>
          </a:p>
        </p:txBody>
      </p:sp>
      <p:sp>
        <p:nvSpPr>
          <p:cNvPr id="399" name="D"/>
          <p:cNvSpPr txBox="1"/>
          <p:nvPr/>
        </p:nvSpPr>
        <p:spPr>
          <a:xfrm>
            <a:off x="1180629" y="2418383"/>
            <a:ext cx="525820" cy="7010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defRPr sz="4000" b="1"/>
            </a:lvl1pPr>
          </a:lstStyle>
          <a:p>
            <a:r>
              <a:t>D</a:t>
            </a:r>
          </a:p>
        </p:txBody>
      </p:sp>
      <p:sp>
        <p:nvSpPr>
          <p:cNvPr id="400" name="A"/>
          <p:cNvSpPr txBox="1"/>
          <p:nvPr/>
        </p:nvSpPr>
        <p:spPr>
          <a:xfrm>
            <a:off x="2158106" y="3784146"/>
            <a:ext cx="751892" cy="105731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lstStyle>
            <a:lvl1pPr>
              <a:defRPr sz="6000" b="1"/>
            </a:lvl1pPr>
          </a:lstStyle>
          <a:p>
            <a:r>
              <a:t>A</a:t>
            </a:r>
          </a:p>
        </p:txBody>
      </p:sp>
      <p:sp>
        <p:nvSpPr>
          <p:cNvPr id="401" name="B"/>
          <p:cNvSpPr txBox="1"/>
          <p:nvPr/>
        </p:nvSpPr>
        <p:spPr>
          <a:xfrm>
            <a:off x="2163718" y="4767122"/>
            <a:ext cx="740668" cy="105731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lstStyle>
            <a:lvl1pPr>
              <a:defRPr sz="6000" b="1"/>
            </a:lvl1pPr>
          </a:lstStyle>
          <a:p>
            <a:r>
              <a:t>B</a:t>
            </a:r>
          </a:p>
        </p:txBody>
      </p:sp>
      <p:sp>
        <p:nvSpPr>
          <p:cNvPr id="402" name="B"/>
          <p:cNvSpPr txBox="1"/>
          <p:nvPr/>
        </p:nvSpPr>
        <p:spPr>
          <a:xfrm>
            <a:off x="3632868" y="3784146"/>
            <a:ext cx="740668" cy="105731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lstStyle>
            <a:lvl1pPr>
              <a:defRPr sz="6000" b="1"/>
            </a:lvl1pPr>
          </a:lstStyle>
          <a:p>
            <a:r>
              <a:t>B</a:t>
            </a:r>
          </a:p>
        </p:txBody>
      </p:sp>
      <p:sp>
        <p:nvSpPr>
          <p:cNvPr id="403" name="C"/>
          <p:cNvSpPr txBox="1"/>
          <p:nvPr/>
        </p:nvSpPr>
        <p:spPr>
          <a:xfrm>
            <a:off x="3638479" y="4767122"/>
            <a:ext cx="711489" cy="105731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lstStyle>
            <a:lvl1pPr>
              <a:defRPr sz="6000" b="1"/>
            </a:lvl1pPr>
          </a:lstStyle>
          <a:p>
            <a:r>
              <a:t>C</a:t>
            </a:r>
          </a:p>
        </p:txBody>
      </p:sp>
      <p:sp>
        <p:nvSpPr>
          <p:cNvPr id="404" name="Line"/>
          <p:cNvSpPr/>
          <p:nvPr/>
        </p:nvSpPr>
        <p:spPr>
          <a:xfrm>
            <a:off x="3632897" y="4847750"/>
            <a:ext cx="676008" cy="1"/>
          </a:xfrm>
          <a:prstGeom prst="line">
            <a:avLst/>
          </a:prstGeom>
          <a:ln w="63500">
            <a:solidFill>
              <a:srgbClr val="000000"/>
            </a:solidFill>
            <a:miter lim="400000"/>
          </a:ln>
        </p:spPr>
        <p:txBody>
          <a:bodyPr lIns="45719" rIns="45719"/>
          <a:lstStyle/>
          <a:p>
            <a:endParaRPr/>
          </a:p>
        </p:txBody>
      </p:sp>
      <p:sp>
        <p:nvSpPr>
          <p:cNvPr id="405" name="Line"/>
          <p:cNvSpPr/>
          <p:nvPr/>
        </p:nvSpPr>
        <p:spPr>
          <a:xfrm>
            <a:off x="2157515" y="4815008"/>
            <a:ext cx="676008" cy="1"/>
          </a:xfrm>
          <a:prstGeom prst="line">
            <a:avLst/>
          </a:prstGeom>
          <a:ln w="63500">
            <a:solidFill>
              <a:srgbClr val="000000"/>
            </a:solidFill>
            <a:miter lim="400000"/>
          </a:ln>
        </p:spPr>
        <p:txBody>
          <a:bodyPr lIns="45719" rIns="45719"/>
          <a:lstStyle/>
          <a:p>
            <a:endParaRPr/>
          </a:p>
        </p:txBody>
      </p:sp>
      <p:sp>
        <p:nvSpPr>
          <p:cNvPr id="406" name="="/>
          <p:cNvSpPr txBox="1"/>
          <p:nvPr/>
        </p:nvSpPr>
        <p:spPr>
          <a:xfrm>
            <a:off x="2968551" y="4463041"/>
            <a:ext cx="821475" cy="105731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lstStyle>
            <a:lvl1pPr>
              <a:defRPr sz="4000" b="1"/>
            </a:lvl1pPr>
          </a:lstStyle>
          <a:p>
            <a:r>
              <a:t>=</a:t>
            </a:r>
          </a:p>
        </p:txBody>
      </p:sp>
    </p:spTree>
  </p:cSld>
  <p:clrMapOvr>
    <a:masterClrMapping/>
  </p:clrMapOvr>
  <p:transition spd="med"/>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8" name="Star"/>
          <p:cNvSpPr/>
          <p:nvPr/>
        </p:nvSpPr>
        <p:spPr>
          <a:xfrm>
            <a:off x="1814102" y="548640"/>
            <a:ext cx="6159709" cy="5858232"/>
          </a:xfrm>
          <a:prstGeom prst="star5">
            <a:avLst>
              <a:gd name="adj" fmla="val 19100"/>
              <a:gd name="hf" fmla="val 105146"/>
              <a:gd name="vf" fmla="val 110557"/>
            </a:avLst>
          </a:prstGeom>
          <a:solidFill>
            <a:srgbClr val="00ACAE"/>
          </a:solidFill>
          <a:ln w="12700">
            <a:miter lim="400000"/>
          </a:ln>
        </p:spPr>
        <p:txBody>
          <a:bodyPr lIns="45719" rIns="45719" anchor="ctr"/>
          <a:lstStyle/>
          <a:p>
            <a:endParaRPr/>
          </a:p>
        </p:txBody>
      </p:sp>
      <p:sp>
        <p:nvSpPr>
          <p:cNvPr id="409" name="Line"/>
          <p:cNvSpPr/>
          <p:nvPr/>
        </p:nvSpPr>
        <p:spPr>
          <a:xfrm>
            <a:off x="1814737" y="857527"/>
            <a:ext cx="6159709" cy="1"/>
          </a:xfrm>
          <a:prstGeom prst="line">
            <a:avLst/>
          </a:prstGeom>
          <a:ln w="88900">
            <a:solidFill>
              <a:srgbClr val="000000"/>
            </a:solidFill>
            <a:miter/>
            <a:headEnd type="arrow"/>
            <a:tailEnd type="arrow"/>
          </a:ln>
        </p:spPr>
        <p:txBody>
          <a:bodyPr lIns="45719" rIns="45719"/>
          <a:lstStyle/>
          <a:p>
            <a:endParaRPr/>
          </a:p>
        </p:txBody>
      </p:sp>
      <p:sp>
        <p:nvSpPr>
          <p:cNvPr id="410" name="Line"/>
          <p:cNvSpPr/>
          <p:nvPr/>
        </p:nvSpPr>
        <p:spPr>
          <a:xfrm>
            <a:off x="4149852" y="2824782"/>
            <a:ext cx="1489479" cy="1"/>
          </a:xfrm>
          <a:prstGeom prst="line">
            <a:avLst/>
          </a:prstGeom>
          <a:ln w="88900">
            <a:solidFill>
              <a:srgbClr val="000000"/>
            </a:solidFill>
            <a:miter/>
            <a:headEnd type="arrow"/>
            <a:tailEnd type="arrow"/>
          </a:ln>
        </p:spPr>
        <p:txBody>
          <a:bodyPr lIns="45719" rIns="45719"/>
          <a:lstStyle/>
          <a:p>
            <a:endParaRPr/>
          </a:p>
        </p:txBody>
      </p:sp>
      <p:sp>
        <p:nvSpPr>
          <p:cNvPr id="411" name="Line"/>
          <p:cNvSpPr/>
          <p:nvPr/>
        </p:nvSpPr>
        <p:spPr>
          <a:xfrm>
            <a:off x="1814737" y="1521276"/>
            <a:ext cx="3848273" cy="1"/>
          </a:xfrm>
          <a:prstGeom prst="line">
            <a:avLst/>
          </a:prstGeom>
          <a:ln w="88900">
            <a:solidFill>
              <a:srgbClr val="000000"/>
            </a:solidFill>
            <a:miter/>
            <a:headEnd type="arrow"/>
            <a:tailEnd type="arrow"/>
          </a:ln>
        </p:spPr>
        <p:txBody>
          <a:bodyPr lIns="45719" rIns="45719"/>
          <a:lstStyle/>
          <a:p>
            <a:endParaRPr/>
          </a:p>
        </p:txBody>
      </p:sp>
      <p:sp>
        <p:nvSpPr>
          <p:cNvPr id="412" name="Line"/>
          <p:cNvSpPr/>
          <p:nvPr/>
        </p:nvSpPr>
        <p:spPr>
          <a:xfrm>
            <a:off x="1814737" y="2173029"/>
            <a:ext cx="2387589" cy="1"/>
          </a:xfrm>
          <a:prstGeom prst="line">
            <a:avLst/>
          </a:prstGeom>
          <a:ln w="88900">
            <a:solidFill>
              <a:srgbClr val="000000"/>
            </a:solidFill>
            <a:miter/>
            <a:headEnd type="arrow"/>
            <a:tailEnd type="arrow"/>
          </a:ln>
        </p:spPr>
        <p:txBody>
          <a:bodyPr lIns="45719" rIns="45719"/>
          <a:lstStyle/>
          <a:p>
            <a:endParaRPr/>
          </a:p>
        </p:txBody>
      </p:sp>
      <p:sp>
        <p:nvSpPr>
          <p:cNvPr id="413" name="Line"/>
          <p:cNvSpPr/>
          <p:nvPr/>
        </p:nvSpPr>
        <p:spPr>
          <a:xfrm flipV="1">
            <a:off x="1819473" y="635305"/>
            <a:ext cx="1" cy="2299943"/>
          </a:xfrm>
          <a:prstGeom prst="line">
            <a:avLst/>
          </a:prstGeom>
          <a:ln w="12700">
            <a:solidFill>
              <a:srgbClr val="000000"/>
            </a:solidFill>
            <a:custDash>
              <a:ds d="200000" sp="200000"/>
            </a:custDash>
            <a:miter lim="400000"/>
          </a:ln>
        </p:spPr>
        <p:txBody>
          <a:bodyPr lIns="45719" rIns="45719"/>
          <a:lstStyle/>
          <a:p>
            <a:endParaRPr/>
          </a:p>
        </p:txBody>
      </p:sp>
      <p:sp>
        <p:nvSpPr>
          <p:cNvPr id="414" name="Line"/>
          <p:cNvSpPr/>
          <p:nvPr/>
        </p:nvSpPr>
        <p:spPr>
          <a:xfrm flipV="1">
            <a:off x="4156273" y="635305"/>
            <a:ext cx="1" cy="2299943"/>
          </a:xfrm>
          <a:prstGeom prst="line">
            <a:avLst/>
          </a:prstGeom>
          <a:ln w="12700">
            <a:solidFill>
              <a:srgbClr val="000000"/>
            </a:solidFill>
            <a:custDash>
              <a:ds d="200000" sp="200000"/>
            </a:custDash>
            <a:miter lim="400000"/>
          </a:ln>
        </p:spPr>
        <p:txBody>
          <a:bodyPr lIns="45719" rIns="45719"/>
          <a:lstStyle/>
          <a:p>
            <a:endParaRPr/>
          </a:p>
        </p:txBody>
      </p:sp>
      <p:sp>
        <p:nvSpPr>
          <p:cNvPr id="415" name="Line"/>
          <p:cNvSpPr/>
          <p:nvPr/>
        </p:nvSpPr>
        <p:spPr>
          <a:xfrm flipV="1">
            <a:off x="5642173" y="635305"/>
            <a:ext cx="1" cy="2299943"/>
          </a:xfrm>
          <a:prstGeom prst="line">
            <a:avLst/>
          </a:prstGeom>
          <a:ln w="12700">
            <a:solidFill>
              <a:srgbClr val="000000"/>
            </a:solidFill>
            <a:custDash>
              <a:ds d="200000" sp="200000"/>
            </a:custDash>
            <a:miter lim="400000"/>
          </a:ln>
        </p:spPr>
        <p:txBody>
          <a:bodyPr lIns="45719" rIns="45719"/>
          <a:lstStyle/>
          <a:p>
            <a:endParaRPr/>
          </a:p>
        </p:txBody>
      </p:sp>
      <p:sp>
        <p:nvSpPr>
          <p:cNvPr id="416" name="Line"/>
          <p:cNvSpPr/>
          <p:nvPr/>
        </p:nvSpPr>
        <p:spPr>
          <a:xfrm flipV="1">
            <a:off x="7970415" y="635305"/>
            <a:ext cx="1" cy="2299943"/>
          </a:xfrm>
          <a:prstGeom prst="line">
            <a:avLst/>
          </a:prstGeom>
          <a:ln w="12700">
            <a:solidFill>
              <a:srgbClr val="000000"/>
            </a:solidFill>
            <a:custDash>
              <a:ds d="200000" sp="200000"/>
            </a:custDash>
            <a:miter lim="400000"/>
          </a:ln>
        </p:spPr>
        <p:txBody>
          <a:bodyPr lIns="45719" rIns="45719"/>
          <a:lstStyle/>
          <a:p>
            <a:endParaRPr/>
          </a:p>
        </p:txBody>
      </p:sp>
      <p:sp>
        <p:nvSpPr>
          <p:cNvPr id="417" name="A"/>
          <p:cNvSpPr txBox="1"/>
          <p:nvPr/>
        </p:nvSpPr>
        <p:spPr>
          <a:xfrm>
            <a:off x="1167234" y="451129"/>
            <a:ext cx="498536" cy="7010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defRPr sz="4000" b="1"/>
            </a:lvl1pPr>
          </a:lstStyle>
          <a:p>
            <a:r>
              <a:t>A</a:t>
            </a:r>
          </a:p>
        </p:txBody>
      </p:sp>
      <p:sp>
        <p:nvSpPr>
          <p:cNvPr id="418" name="B"/>
          <p:cNvSpPr txBox="1"/>
          <p:nvPr/>
        </p:nvSpPr>
        <p:spPr>
          <a:xfrm>
            <a:off x="1167234" y="1114877"/>
            <a:ext cx="491094" cy="7010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defRPr sz="4000" b="1"/>
            </a:lvl1pPr>
          </a:lstStyle>
          <a:p>
            <a:r>
              <a:t>B</a:t>
            </a:r>
          </a:p>
        </p:txBody>
      </p:sp>
      <p:sp>
        <p:nvSpPr>
          <p:cNvPr id="419" name="C"/>
          <p:cNvSpPr txBox="1"/>
          <p:nvPr/>
        </p:nvSpPr>
        <p:spPr>
          <a:xfrm>
            <a:off x="1170955" y="1766630"/>
            <a:ext cx="471746" cy="7010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defRPr sz="4000" b="1"/>
            </a:lvl1pPr>
          </a:lstStyle>
          <a:p>
            <a:r>
              <a:t>C</a:t>
            </a:r>
          </a:p>
        </p:txBody>
      </p:sp>
      <p:sp>
        <p:nvSpPr>
          <p:cNvPr id="420" name="D"/>
          <p:cNvSpPr txBox="1"/>
          <p:nvPr/>
        </p:nvSpPr>
        <p:spPr>
          <a:xfrm>
            <a:off x="1180629" y="2418383"/>
            <a:ext cx="525820" cy="7010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defRPr sz="4000" b="1"/>
            </a:lvl1pPr>
          </a:lstStyle>
          <a:p>
            <a:r>
              <a:t>D</a:t>
            </a:r>
          </a:p>
        </p:txBody>
      </p:sp>
      <p:sp>
        <p:nvSpPr>
          <p:cNvPr id="421" name="A"/>
          <p:cNvSpPr txBox="1"/>
          <p:nvPr/>
        </p:nvSpPr>
        <p:spPr>
          <a:xfrm>
            <a:off x="2158106" y="3784146"/>
            <a:ext cx="751892" cy="105731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lstStyle>
            <a:lvl1pPr>
              <a:defRPr sz="6000" b="1"/>
            </a:lvl1pPr>
          </a:lstStyle>
          <a:p>
            <a:r>
              <a:t>A</a:t>
            </a:r>
          </a:p>
        </p:txBody>
      </p:sp>
      <p:sp>
        <p:nvSpPr>
          <p:cNvPr id="422" name="B"/>
          <p:cNvSpPr txBox="1"/>
          <p:nvPr/>
        </p:nvSpPr>
        <p:spPr>
          <a:xfrm>
            <a:off x="2163718" y="4767122"/>
            <a:ext cx="740668" cy="105731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lstStyle>
            <a:lvl1pPr>
              <a:defRPr sz="6000" b="1"/>
            </a:lvl1pPr>
          </a:lstStyle>
          <a:p>
            <a:r>
              <a:t>B</a:t>
            </a:r>
          </a:p>
        </p:txBody>
      </p:sp>
      <p:sp>
        <p:nvSpPr>
          <p:cNvPr id="423" name="B"/>
          <p:cNvSpPr txBox="1"/>
          <p:nvPr/>
        </p:nvSpPr>
        <p:spPr>
          <a:xfrm>
            <a:off x="3632868" y="3784146"/>
            <a:ext cx="740668" cy="105731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lstStyle>
            <a:lvl1pPr>
              <a:defRPr sz="6000" b="1"/>
            </a:lvl1pPr>
          </a:lstStyle>
          <a:p>
            <a:r>
              <a:t>B</a:t>
            </a:r>
          </a:p>
        </p:txBody>
      </p:sp>
      <p:sp>
        <p:nvSpPr>
          <p:cNvPr id="424" name="C"/>
          <p:cNvSpPr txBox="1"/>
          <p:nvPr/>
        </p:nvSpPr>
        <p:spPr>
          <a:xfrm>
            <a:off x="3638479" y="4767122"/>
            <a:ext cx="711489" cy="105731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lstStyle>
            <a:lvl1pPr>
              <a:defRPr sz="6000" b="1"/>
            </a:lvl1pPr>
          </a:lstStyle>
          <a:p>
            <a:r>
              <a:t>C</a:t>
            </a:r>
          </a:p>
        </p:txBody>
      </p:sp>
      <p:sp>
        <p:nvSpPr>
          <p:cNvPr id="425" name="C"/>
          <p:cNvSpPr txBox="1"/>
          <p:nvPr/>
        </p:nvSpPr>
        <p:spPr>
          <a:xfrm>
            <a:off x="5078450" y="3784146"/>
            <a:ext cx="711488" cy="105731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lstStyle>
            <a:lvl1pPr>
              <a:defRPr sz="6000" b="1"/>
            </a:lvl1pPr>
          </a:lstStyle>
          <a:p>
            <a:r>
              <a:t>C</a:t>
            </a:r>
          </a:p>
        </p:txBody>
      </p:sp>
      <p:sp>
        <p:nvSpPr>
          <p:cNvPr id="426" name="D"/>
          <p:cNvSpPr txBox="1"/>
          <p:nvPr/>
        </p:nvSpPr>
        <p:spPr>
          <a:xfrm>
            <a:off x="5096407" y="4767122"/>
            <a:ext cx="793043" cy="105731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lstStyle>
            <a:lvl1pPr>
              <a:defRPr sz="6000" b="1"/>
            </a:lvl1pPr>
          </a:lstStyle>
          <a:p>
            <a:r>
              <a:t>D</a:t>
            </a:r>
          </a:p>
        </p:txBody>
      </p:sp>
      <p:sp>
        <p:nvSpPr>
          <p:cNvPr id="427" name="Line"/>
          <p:cNvSpPr/>
          <p:nvPr/>
        </p:nvSpPr>
        <p:spPr>
          <a:xfrm>
            <a:off x="5154924" y="4847750"/>
            <a:ext cx="676008" cy="1"/>
          </a:xfrm>
          <a:prstGeom prst="line">
            <a:avLst/>
          </a:prstGeom>
          <a:ln w="63500">
            <a:solidFill>
              <a:srgbClr val="000000"/>
            </a:solidFill>
            <a:miter lim="400000"/>
          </a:ln>
        </p:spPr>
        <p:txBody>
          <a:bodyPr lIns="45719" rIns="45719"/>
          <a:lstStyle/>
          <a:p>
            <a:endParaRPr/>
          </a:p>
        </p:txBody>
      </p:sp>
      <p:sp>
        <p:nvSpPr>
          <p:cNvPr id="428" name="Line"/>
          <p:cNvSpPr/>
          <p:nvPr/>
        </p:nvSpPr>
        <p:spPr>
          <a:xfrm>
            <a:off x="3632897" y="4847750"/>
            <a:ext cx="676008" cy="1"/>
          </a:xfrm>
          <a:prstGeom prst="line">
            <a:avLst/>
          </a:prstGeom>
          <a:ln w="63500">
            <a:solidFill>
              <a:srgbClr val="000000"/>
            </a:solidFill>
            <a:miter lim="400000"/>
          </a:ln>
        </p:spPr>
        <p:txBody>
          <a:bodyPr lIns="45719" rIns="45719"/>
          <a:lstStyle/>
          <a:p>
            <a:endParaRPr/>
          </a:p>
        </p:txBody>
      </p:sp>
      <p:sp>
        <p:nvSpPr>
          <p:cNvPr id="429" name="Line"/>
          <p:cNvSpPr/>
          <p:nvPr/>
        </p:nvSpPr>
        <p:spPr>
          <a:xfrm>
            <a:off x="2157515" y="4815008"/>
            <a:ext cx="676008" cy="1"/>
          </a:xfrm>
          <a:prstGeom prst="line">
            <a:avLst/>
          </a:prstGeom>
          <a:ln w="63500">
            <a:solidFill>
              <a:srgbClr val="000000"/>
            </a:solidFill>
            <a:miter lim="400000"/>
          </a:ln>
        </p:spPr>
        <p:txBody>
          <a:bodyPr lIns="45719" rIns="45719"/>
          <a:lstStyle/>
          <a:p>
            <a:endParaRPr/>
          </a:p>
        </p:txBody>
      </p:sp>
      <p:sp>
        <p:nvSpPr>
          <p:cNvPr id="430" name="="/>
          <p:cNvSpPr txBox="1"/>
          <p:nvPr/>
        </p:nvSpPr>
        <p:spPr>
          <a:xfrm>
            <a:off x="2968551" y="4463041"/>
            <a:ext cx="821475" cy="105731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lstStyle>
            <a:lvl1pPr>
              <a:defRPr sz="4000" b="1"/>
            </a:lvl1pPr>
          </a:lstStyle>
          <a:p>
            <a:r>
              <a:t>=</a:t>
            </a:r>
          </a:p>
        </p:txBody>
      </p:sp>
      <p:sp>
        <p:nvSpPr>
          <p:cNvPr id="431" name="="/>
          <p:cNvSpPr txBox="1"/>
          <p:nvPr/>
        </p:nvSpPr>
        <p:spPr>
          <a:xfrm>
            <a:off x="4474539" y="4463041"/>
            <a:ext cx="821475" cy="105731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lstStyle>
            <a:lvl1pPr>
              <a:defRPr sz="4000" b="1"/>
            </a:lvl1pPr>
          </a:lstStyle>
          <a:p>
            <a:r>
              <a:t>=</a:t>
            </a:r>
          </a:p>
        </p:txBody>
      </p:sp>
    </p:spTree>
  </p:cSld>
  <p:clrMapOvr>
    <a:masterClrMapping/>
  </p:clrMapOvr>
  <p:transition spd="med"/>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3" name="Star"/>
          <p:cNvSpPr/>
          <p:nvPr/>
        </p:nvSpPr>
        <p:spPr>
          <a:xfrm>
            <a:off x="1814102" y="548640"/>
            <a:ext cx="6159709" cy="5858232"/>
          </a:xfrm>
          <a:prstGeom prst="star5">
            <a:avLst>
              <a:gd name="adj" fmla="val 19100"/>
              <a:gd name="hf" fmla="val 105146"/>
              <a:gd name="vf" fmla="val 110557"/>
            </a:avLst>
          </a:prstGeom>
          <a:solidFill>
            <a:schemeClr val="accent4"/>
          </a:solidFill>
          <a:ln w="12700">
            <a:miter lim="400000"/>
          </a:ln>
        </p:spPr>
        <p:txBody>
          <a:bodyPr lIns="45719" rIns="45719" anchor="ctr"/>
          <a:lstStyle/>
          <a:p>
            <a:pPr>
              <a:defRPr>
                <a:solidFill>
                  <a:srgbClr val="FFFFFF"/>
                </a:solidFill>
              </a:defRPr>
            </a:pPr>
            <a:endParaRPr/>
          </a:p>
        </p:txBody>
      </p:sp>
      <p:sp>
        <p:nvSpPr>
          <p:cNvPr id="434" name="Line"/>
          <p:cNvSpPr/>
          <p:nvPr/>
        </p:nvSpPr>
        <p:spPr>
          <a:xfrm>
            <a:off x="1814737" y="857527"/>
            <a:ext cx="6159709" cy="1"/>
          </a:xfrm>
          <a:prstGeom prst="line">
            <a:avLst/>
          </a:prstGeom>
          <a:ln w="88900">
            <a:solidFill>
              <a:srgbClr val="000000"/>
            </a:solidFill>
            <a:miter/>
            <a:headEnd type="arrow"/>
            <a:tailEnd type="arrow"/>
          </a:ln>
        </p:spPr>
        <p:txBody>
          <a:bodyPr lIns="45719" rIns="45719"/>
          <a:lstStyle/>
          <a:p>
            <a:endParaRPr/>
          </a:p>
        </p:txBody>
      </p:sp>
      <p:sp>
        <p:nvSpPr>
          <p:cNvPr id="435" name="Line"/>
          <p:cNvSpPr/>
          <p:nvPr/>
        </p:nvSpPr>
        <p:spPr>
          <a:xfrm>
            <a:off x="4149852" y="2824782"/>
            <a:ext cx="1489479" cy="1"/>
          </a:xfrm>
          <a:prstGeom prst="line">
            <a:avLst/>
          </a:prstGeom>
          <a:ln w="88900">
            <a:solidFill>
              <a:srgbClr val="000000"/>
            </a:solidFill>
            <a:miter/>
            <a:headEnd type="arrow"/>
            <a:tailEnd type="arrow"/>
          </a:ln>
        </p:spPr>
        <p:txBody>
          <a:bodyPr lIns="45719" rIns="45719"/>
          <a:lstStyle/>
          <a:p>
            <a:endParaRPr/>
          </a:p>
        </p:txBody>
      </p:sp>
      <p:sp>
        <p:nvSpPr>
          <p:cNvPr id="436" name="Line"/>
          <p:cNvSpPr/>
          <p:nvPr/>
        </p:nvSpPr>
        <p:spPr>
          <a:xfrm>
            <a:off x="1814737" y="1521276"/>
            <a:ext cx="3848273" cy="1"/>
          </a:xfrm>
          <a:prstGeom prst="line">
            <a:avLst/>
          </a:prstGeom>
          <a:ln w="88900">
            <a:solidFill>
              <a:srgbClr val="000000"/>
            </a:solidFill>
            <a:miter/>
            <a:headEnd type="arrow"/>
            <a:tailEnd type="arrow"/>
          </a:ln>
        </p:spPr>
        <p:txBody>
          <a:bodyPr lIns="45719" rIns="45719"/>
          <a:lstStyle/>
          <a:p>
            <a:endParaRPr/>
          </a:p>
        </p:txBody>
      </p:sp>
      <p:sp>
        <p:nvSpPr>
          <p:cNvPr id="437" name="Line"/>
          <p:cNvSpPr/>
          <p:nvPr/>
        </p:nvSpPr>
        <p:spPr>
          <a:xfrm>
            <a:off x="1814737" y="2173029"/>
            <a:ext cx="2387589" cy="1"/>
          </a:xfrm>
          <a:prstGeom prst="line">
            <a:avLst/>
          </a:prstGeom>
          <a:ln w="88900">
            <a:solidFill>
              <a:srgbClr val="000000"/>
            </a:solidFill>
            <a:miter/>
            <a:headEnd type="arrow"/>
            <a:tailEnd type="arrow"/>
          </a:ln>
        </p:spPr>
        <p:txBody>
          <a:bodyPr lIns="45719" rIns="45719"/>
          <a:lstStyle/>
          <a:p>
            <a:endParaRPr/>
          </a:p>
        </p:txBody>
      </p:sp>
      <p:sp>
        <p:nvSpPr>
          <p:cNvPr id="438" name="Line"/>
          <p:cNvSpPr/>
          <p:nvPr/>
        </p:nvSpPr>
        <p:spPr>
          <a:xfrm flipV="1">
            <a:off x="1819473" y="635305"/>
            <a:ext cx="1" cy="2299943"/>
          </a:xfrm>
          <a:prstGeom prst="line">
            <a:avLst/>
          </a:prstGeom>
          <a:ln w="12700">
            <a:solidFill>
              <a:srgbClr val="000000"/>
            </a:solidFill>
            <a:custDash>
              <a:ds d="200000" sp="200000"/>
            </a:custDash>
            <a:miter lim="400000"/>
          </a:ln>
        </p:spPr>
        <p:txBody>
          <a:bodyPr lIns="45719" rIns="45719"/>
          <a:lstStyle/>
          <a:p>
            <a:endParaRPr/>
          </a:p>
        </p:txBody>
      </p:sp>
      <p:sp>
        <p:nvSpPr>
          <p:cNvPr id="439" name="Line"/>
          <p:cNvSpPr/>
          <p:nvPr/>
        </p:nvSpPr>
        <p:spPr>
          <a:xfrm flipV="1">
            <a:off x="4156273" y="635305"/>
            <a:ext cx="1" cy="2299943"/>
          </a:xfrm>
          <a:prstGeom prst="line">
            <a:avLst/>
          </a:prstGeom>
          <a:ln w="12700">
            <a:solidFill>
              <a:srgbClr val="000000"/>
            </a:solidFill>
            <a:custDash>
              <a:ds d="200000" sp="200000"/>
            </a:custDash>
            <a:miter lim="400000"/>
          </a:ln>
        </p:spPr>
        <p:txBody>
          <a:bodyPr lIns="45719" rIns="45719"/>
          <a:lstStyle/>
          <a:p>
            <a:endParaRPr/>
          </a:p>
        </p:txBody>
      </p:sp>
      <p:sp>
        <p:nvSpPr>
          <p:cNvPr id="440" name="Line"/>
          <p:cNvSpPr/>
          <p:nvPr/>
        </p:nvSpPr>
        <p:spPr>
          <a:xfrm flipV="1">
            <a:off x="5642173" y="635305"/>
            <a:ext cx="1" cy="2299943"/>
          </a:xfrm>
          <a:prstGeom prst="line">
            <a:avLst/>
          </a:prstGeom>
          <a:ln w="12700">
            <a:solidFill>
              <a:srgbClr val="000000"/>
            </a:solidFill>
            <a:custDash>
              <a:ds d="200000" sp="200000"/>
            </a:custDash>
            <a:miter lim="400000"/>
          </a:ln>
        </p:spPr>
        <p:txBody>
          <a:bodyPr lIns="45719" rIns="45719"/>
          <a:lstStyle/>
          <a:p>
            <a:endParaRPr/>
          </a:p>
        </p:txBody>
      </p:sp>
      <p:sp>
        <p:nvSpPr>
          <p:cNvPr id="441" name="Line"/>
          <p:cNvSpPr/>
          <p:nvPr/>
        </p:nvSpPr>
        <p:spPr>
          <a:xfrm flipV="1">
            <a:off x="7970415" y="635305"/>
            <a:ext cx="1" cy="2299943"/>
          </a:xfrm>
          <a:prstGeom prst="line">
            <a:avLst/>
          </a:prstGeom>
          <a:ln w="12700">
            <a:solidFill>
              <a:srgbClr val="000000"/>
            </a:solidFill>
            <a:custDash>
              <a:ds d="200000" sp="200000"/>
            </a:custDash>
            <a:miter lim="400000"/>
          </a:ln>
        </p:spPr>
        <p:txBody>
          <a:bodyPr lIns="45719" rIns="45719"/>
          <a:lstStyle/>
          <a:p>
            <a:endParaRPr/>
          </a:p>
        </p:txBody>
      </p:sp>
      <p:sp>
        <p:nvSpPr>
          <p:cNvPr id="442" name="A"/>
          <p:cNvSpPr txBox="1"/>
          <p:nvPr/>
        </p:nvSpPr>
        <p:spPr>
          <a:xfrm>
            <a:off x="1167234" y="451129"/>
            <a:ext cx="498536" cy="7010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defRPr sz="4000" b="1"/>
            </a:lvl1pPr>
          </a:lstStyle>
          <a:p>
            <a:r>
              <a:t>A</a:t>
            </a:r>
          </a:p>
        </p:txBody>
      </p:sp>
      <p:sp>
        <p:nvSpPr>
          <p:cNvPr id="443" name="B"/>
          <p:cNvSpPr txBox="1"/>
          <p:nvPr/>
        </p:nvSpPr>
        <p:spPr>
          <a:xfrm>
            <a:off x="1167234" y="1114877"/>
            <a:ext cx="491094" cy="7010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defRPr sz="4000" b="1"/>
            </a:lvl1pPr>
          </a:lstStyle>
          <a:p>
            <a:r>
              <a:t>B</a:t>
            </a:r>
          </a:p>
        </p:txBody>
      </p:sp>
      <p:sp>
        <p:nvSpPr>
          <p:cNvPr id="444" name="C"/>
          <p:cNvSpPr txBox="1"/>
          <p:nvPr/>
        </p:nvSpPr>
        <p:spPr>
          <a:xfrm>
            <a:off x="1170955" y="1766630"/>
            <a:ext cx="471746" cy="7010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defRPr sz="4000" b="1"/>
            </a:lvl1pPr>
          </a:lstStyle>
          <a:p>
            <a:r>
              <a:t>C</a:t>
            </a:r>
          </a:p>
        </p:txBody>
      </p:sp>
      <p:sp>
        <p:nvSpPr>
          <p:cNvPr id="445" name="D"/>
          <p:cNvSpPr txBox="1"/>
          <p:nvPr/>
        </p:nvSpPr>
        <p:spPr>
          <a:xfrm>
            <a:off x="1180629" y="2418383"/>
            <a:ext cx="525820" cy="7010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defRPr sz="4000" b="1"/>
            </a:lvl1pPr>
          </a:lstStyle>
          <a:p>
            <a:r>
              <a:t>D</a:t>
            </a:r>
          </a:p>
        </p:txBody>
      </p:sp>
      <p:sp>
        <p:nvSpPr>
          <p:cNvPr id="446" name="A"/>
          <p:cNvSpPr txBox="1"/>
          <p:nvPr/>
        </p:nvSpPr>
        <p:spPr>
          <a:xfrm>
            <a:off x="2158106" y="3784146"/>
            <a:ext cx="751892" cy="105731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lstStyle>
            <a:lvl1pPr>
              <a:defRPr sz="6000" b="1"/>
            </a:lvl1pPr>
          </a:lstStyle>
          <a:p>
            <a:r>
              <a:t>A</a:t>
            </a:r>
          </a:p>
        </p:txBody>
      </p:sp>
      <p:sp>
        <p:nvSpPr>
          <p:cNvPr id="447" name="B"/>
          <p:cNvSpPr txBox="1"/>
          <p:nvPr/>
        </p:nvSpPr>
        <p:spPr>
          <a:xfrm>
            <a:off x="2163718" y="4767122"/>
            <a:ext cx="740668" cy="105731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lstStyle>
            <a:lvl1pPr>
              <a:defRPr sz="6000" b="1"/>
            </a:lvl1pPr>
          </a:lstStyle>
          <a:p>
            <a:r>
              <a:t>B</a:t>
            </a:r>
          </a:p>
        </p:txBody>
      </p:sp>
      <p:sp>
        <p:nvSpPr>
          <p:cNvPr id="448" name="B"/>
          <p:cNvSpPr txBox="1"/>
          <p:nvPr/>
        </p:nvSpPr>
        <p:spPr>
          <a:xfrm>
            <a:off x="3632868" y="3784146"/>
            <a:ext cx="740668" cy="105731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lstStyle>
            <a:lvl1pPr>
              <a:defRPr sz="6000" b="1"/>
            </a:lvl1pPr>
          </a:lstStyle>
          <a:p>
            <a:r>
              <a:t>B</a:t>
            </a:r>
          </a:p>
        </p:txBody>
      </p:sp>
      <p:sp>
        <p:nvSpPr>
          <p:cNvPr id="449" name="C"/>
          <p:cNvSpPr txBox="1"/>
          <p:nvPr/>
        </p:nvSpPr>
        <p:spPr>
          <a:xfrm>
            <a:off x="3638479" y="4767122"/>
            <a:ext cx="711489" cy="105731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lstStyle>
            <a:lvl1pPr>
              <a:defRPr sz="6000" b="1"/>
            </a:lvl1pPr>
          </a:lstStyle>
          <a:p>
            <a:r>
              <a:t>C</a:t>
            </a:r>
          </a:p>
        </p:txBody>
      </p:sp>
      <p:sp>
        <p:nvSpPr>
          <p:cNvPr id="450" name="C"/>
          <p:cNvSpPr txBox="1"/>
          <p:nvPr/>
        </p:nvSpPr>
        <p:spPr>
          <a:xfrm>
            <a:off x="5078450" y="3784146"/>
            <a:ext cx="711488" cy="105731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lstStyle>
            <a:lvl1pPr>
              <a:defRPr sz="6000" b="1"/>
            </a:lvl1pPr>
          </a:lstStyle>
          <a:p>
            <a:r>
              <a:t>C</a:t>
            </a:r>
          </a:p>
        </p:txBody>
      </p:sp>
      <p:sp>
        <p:nvSpPr>
          <p:cNvPr id="451" name="D"/>
          <p:cNvSpPr txBox="1"/>
          <p:nvPr/>
        </p:nvSpPr>
        <p:spPr>
          <a:xfrm>
            <a:off x="5096407" y="4767122"/>
            <a:ext cx="793043" cy="105731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lstStyle>
            <a:lvl1pPr>
              <a:defRPr sz="6000" b="1"/>
            </a:lvl1pPr>
          </a:lstStyle>
          <a:p>
            <a:r>
              <a:t>D</a:t>
            </a:r>
          </a:p>
        </p:txBody>
      </p:sp>
      <p:sp>
        <p:nvSpPr>
          <p:cNvPr id="452" name="Line"/>
          <p:cNvSpPr/>
          <p:nvPr/>
        </p:nvSpPr>
        <p:spPr>
          <a:xfrm>
            <a:off x="5154924" y="4847750"/>
            <a:ext cx="676008" cy="1"/>
          </a:xfrm>
          <a:prstGeom prst="line">
            <a:avLst/>
          </a:prstGeom>
          <a:ln w="63500">
            <a:solidFill>
              <a:srgbClr val="000000"/>
            </a:solidFill>
            <a:miter lim="400000"/>
          </a:ln>
        </p:spPr>
        <p:txBody>
          <a:bodyPr lIns="45719" rIns="45719"/>
          <a:lstStyle/>
          <a:p>
            <a:endParaRPr/>
          </a:p>
        </p:txBody>
      </p:sp>
      <p:sp>
        <p:nvSpPr>
          <p:cNvPr id="453" name="Line"/>
          <p:cNvSpPr/>
          <p:nvPr/>
        </p:nvSpPr>
        <p:spPr>
          <a:xfrm>
            <a:off x="3632897" y="4847750"/>
            <a:ext cx="676008" cy="1"/>
          </a:xfrm>
          <a:prstGeom prst="line">
            <a:avLst/>
          </a:prstGeom>
          <a:ln w="63500">
            <a:solidFill>
              <a:srgbClr val="000000"/>
            </a:solidFill>
            <a:miter lim="400000"/>
          </a:ln>
        </p:spPr>
        <p:txBody>
          <a:bodyPr lIns="45719" rIns="45719"/>
          <a:lstStyle/>
          <a:p>
            <a:endParaRPr/>
          </a:p>
        </p:txBody>
      </p:sp>
      <p:sp>
        <p:nvSpPr>
          <p:cNvPr id="454" name="Line"/>
          <p:cNvSpPr/>
          <p:nvPr/>
        </p:nvSpPr>
        <p:spPr>
          <a:xfrm>
            <a:off x="2157515" y="4815008"/>
            <a:ext cx="676008" cy="1"/>
          </a:xfrm>
          <a:prstGeom prst="line">
            <a:avLst/>
          </a:prstGeom>
          <a:ln w="63500">
            <a:solidFill>
              <a:srgbClr val="000000"/>
            </a:solidFill>
            <a:miter lim="400000"/>
          </a:ln>
        </p:spPr>
        <p:txBody>
          <a:bodyPr lIns="45719" rIns="45719"/>
          <a:lstStyle/>
          <a:p>
            <a:endParaRPr/>
          </a:p>
        </p:txBody>
      </p:sp>
      <p:sp>
        <p:nvSpPr>
          <p:cNvPr id="455" name="="/>
          <p:cNvSpPr txBox="1"/>
          <p:nvPr/>
        </p:nvSpPr>
        <p:spPr>
          <a:xfrm>
            <a:off x="2968551" y="4463041"/>
            <a:ext cx="821475" cy="105731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lstStyle>
            <a:lvl1pPr>
              <a:defRPr sz="4000" b="1"/>
            </a:lvl1pPr>
          </a:lstStyle>
          <a:p>
            <a:r>
              <a:t>=</a:t>
            </a:r>
          </a:p>
        </p:txBody>
      </p:sp>
      <p:sp>
        <p:nvSpPr>
          <p:cNvPr id="456" name="="/>
          <p:cNvSpPr txBox="1"/>
          <p:nvPr/>
        </p:nvSpPr>
        <p:spPr>
          <a:xfrm>
            <a:off x="4474539" y="4463041"/>
            <a:ext cx="821475" cy="105731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lstStyle>
            <a:lvl1pPr>
              <a:defRPr sz="4000" b="1"/>
            </a:lvl1pPr>
          </a:lstStyle>
          <a:p>
            <a:r>
              <a:t>=</a:t>
            </a:r>
          </a:p>
        </p:txBody>
      </p:sp>
      <p:sp>
        <p:nvSpPr>
          <p:cNvPr id="457" name="= ϕ"/>
          <p:cNvSpPr txBox="1"/>
          <p:nvPr/>
        </p:nvSpPr>
        <p:spPr>
          <a:xfrm>
            <a:off x="5980526" y="4001481"/>
            <a:ext cx="1613259" cy="12852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p>
            <a:pPr>
              <a:defRPr sz="6000" b="1"/>
            </a:pPr>
            <a:r>
              <a:rPr sz="4000"/>
              <a:t>=</a:t>
            </a:r>
            <a:r>
              <a:t> </a:t>
            </a:r>
            <a:r>
              <a:rPr sz="8000"/>
              <a:t>ϕ</a:t>
            </a:r>
          </a:p>
        </p:txBody>
      </p:sp>
    </p:spTree>
  </p:cSld>
  <p:clrMapOvr>
    <a:masterClrMapping/>
  </p:clrMapOvr>
  <p:transition spd="med"/>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9" name="Picture 7" descr="Picture 7"/>
          <p:cNvPicPr>
            <a:picLocks noChangeAspect="1"/>
          </p:cNvPicPr>
          <p:nvPr/>
        </p:nvPicPr>
        <p:blipFill>
          <a:blip r:embed="rId2"/>
          <a:stretch>
            <a:fillRect/>
          </a:stretch>
        </p:blipFill>
        <p:spPr>
          <a:xfrm>
            <a:off x="6781800" y="5947955"/>
            <a:ext cx="1966665" cy="764815"/>
          </a:xfrm>
          <a:prstGeom prst="rect">
            <a:avLst/>
          </a:prstGeom>
          <a:ln w="12700">
            <a:miter lim="400000"/>
          </a:ln>
        </p:spPr>
      </p:pic>
      <p:pic>
        <p:nvPicPr>
          <p:cNvPr id="460" name="Image" descr="Image"/>
          <p:cNvPicPr>
            <a:picLocks noChangeAspect="1"/>
          </p:cNvPicPr>
          <p:nvPr/>
        </p:nvPicPr>
        <p:blipFill>
          <a:blip r:embed="rId3"/>
          <a:stretch>
            <a:fillRect/>
          </a:stretch>
        </p:blipFill>
        <p:spPr>
          <a:xfrm>
            <a:off x="1475837" y="0"/>
            <a:ext cx="6192326" cy="6858000"/>
          </a:xfrm>
          <a:prstGeom prst="rect">
            <a:avLst/>
          </a:prstGeom>
          <a:ln w="12700">
            <a:miter lim="400000"/>
          </a:ln>
        </p:spPr>
      </p:pic>
      <p:sp>
        <p:nvSpPr>
          <p:cNvPr id="461" name="Rectangle 7"/>
          <p:cNvSpPr txBox="1"/>
          <p:nvPr/>
        </p:nvSpPr>
        <p:spPr>
          <a:xfrm>
            <a:off x="654366" y="6504344"/>
            <a:ext cx="6371123" cy="2438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1000" i="1">
                <a:solidFill>
                  <a:srgbClr val="404040"/>
                </a:solidFill>
              </a:defRPr>
            </a:lvl1pPr>
          </a:lstStyle>
          <a:p>
            <a:r>
              <a:t>Image credit: DTR CC BY-SA</a:t>
            </a:r>
          </a:p>
        </p:txBody>
      </p:sp>
    </p:spTree>
  </p:cSld>
  <p:clrMapOvr>
    <a:masterClrMapping/>
  </p:clrMapOvr>
  <p:transition spd="med"/>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3" name="Picture 7" descr="Picture 7"/>
          <p:cNvPicPr>
            <a:picLocks noChangeAspect="1"/>
          </p:cNvPicPr>
          <p:nvPr/>
        </p:nvPicPr>
        <p:blipFill>
          <a:blip r:embed="rId2"/>
          <a:stretch>
            <a:fillRect/>
          </a:stretch>
        </p:blipFill>
        <p:spPr>
          <a:xfrm>
            <a:off x="6781800" y="5947955"/>
            <a:ext cx="1966665" cy="764815"/>
          </a:xfrm>
          <a:prstGeom prst="rect">
            <a:avLst/>
          </a:prstGeom>
          <a:ln w="12700">
            <a:miter lim="400000"/>
          </a:ln>
        </p:spPr>
      </p:pic>
      <p:pic>
        <p:nvPicPr>
          <p:cNvPr id="464" name="Image" descr="Image"/>
          <p:cNvPicPr>
            <a:picLocks noChangeAspect="1"/>
          </p:cNvPicPr>
          <p:nvPr/>
        </p:nvPicPr>
        <p:blipFill>
          <a:blip r:embed="rId3"/>
          <a:stretch>
            <a:fillRect/>
          </a:stretch>
        </p:blipFill>
        <p:spPr>
          <a:xfrm>
            <a:off x="1475837" y="0"/>
            <a:ext cx="6192326" cy="6858000"/>
          </a:xfrm>
          <a:prstGeom prst="rect">
            <a:avLst/>
          </a:prstGeom>
          <a:ln w="12700">
            <a:miter lim="400000"/>
          </a:ln>
        </p:spPr>
      </p:pic>
      <p:sp>
        <p:nvSpPr>
          <p:cNvPr id="465" name="Rectangle 7"/>
          <p:cNvSpPr txBox="1"/>
          <p:nvPr/>
        </p:nvSpPr>
        <p:spPr>
          <a:xfrm>
            <a:off x="654366" y="6504344"/>
            <a:ext cx="6371123" cy="2438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1000" i="1">
                <a:solidFill>
                  <a:srgbClr val="404040"/>
                </a:solidFill>
              </a:defRPr>
            </a:lvl1pPr>
          </a:lstStyle>
          <a:p>
            <a:r>
              <a:t>Image credit: DTR CC BY-SA</a:t>
            </a:r>
          </a:p>
        </p:txBody>
      </p:sp>
      <p:sp>
        <p:nvSpPr>
          <p:cNvPr id="466" name="Line"/>
          <p:cNvSpPr/>
          <p:nvPr/>
        </p:nvSpPr>
        <p:spPr>
          <a:xfrm>
            <a:off x="3398137" y="1865146"/>
            <a:ext cx="3847966" cy="327548"/>
          </a:xfrm>
          <a:prstGeom prst="line">
            <a:avLst/>
          </a:prstGeom>
          <a:ln w="88900">
            <a:solidFill>
              <a:srgbClr val="000000"/>
            </a:solidFill>
            <a:miter/>
            <a:headEnd type="arrow"/>
            <a:tailEnd type="arrow"/>
          </a:ln>
        </p:spPr>
        <p:txBody>
          <a:bodyPr lIns="45719" rIns="45719"/>
          <a:lstStyle/>
          <a:p>
            <a:endParaRPr/>
          </a:p>
        </p:txBody>
      </p:sp>
      <p:sp>
        <p:nvSpPr>
          <p:cNvPr id="467" name="A"/>
          <p:cNvSpPr txBox="1"/>
          <p:nvPr/>
        </p:nvSpPr>
        <p:spPr>
          <a:xfrm>
            <a:off x="4206083" y="1250826"/>
            <a:ext cx="498535" cy="7010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defRPr sz="4000" b="1"/>
            </a:lvl1pPr>
          </a:lstStyle>
          <a:p>
            <a:r>
              <a:t>A</a:t>
            </a:r>
          </a:p>
        </p:txBody>
      </p:sp>
    </p:spTree>
  </p:cSld>
  <p:clrMapOvr>
    <a:masterClrMapping/>
  </p:clrMapOvr>
  <p:transition spd="med"/>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9" name="Picture 7" descr="Picture 7"/>
          <p:cNvPicPr>
            <a:picLocks noChangeAspect="1"/>
          </p:cNvPicPr>
          <p:nvPr/>
        </p:nvPicPr>
        <p:blipFill>
          <a:blip r:embed="rId2"/>
          <a:stretch>
            <a:fillRect/>
          </a:stretch>
        </p:blipFill>
        <p:spPr>
          <a:xfrm>
            <a:off x="6781800" y="5947955"/>
            <a:ext cx="1966665" cy="764815"/>
          </a:xfrm>
          <a:prstGeom prst="rect">
            <a:avLst/>
          </a:prstGeom>
          <a:ln w="12700">
            <a:miter lim="400000"/>
          </a:ln>
        </p:spPr>
      </p:pic>
      <p:pic>
        <p:nvPicPr>
          <p:cNvPr id="470" name="Image" descr="Image"/>
          <p:cNvPicPr>
            <a:picLocks noChangeAspect="1"/>
          </p:cNvPicPr>
          <p:nvPr/>
        </p:nvPicPr>
        <p:blipFill>
          <a:blip r:embed="rId3"/>
          <a:stretch>
            <a:fillRect/>
          </a:stretch>
        </p:blipFill>
        <p:spPr>
          <a:xfrm>
            <a:off x="1475837" y="0"/>
            <a:ext cx="6192326" cy="6858000"/>
          </a:xfrm>
          <a:prstGeom prst="rect">
            <a:avLst/>
          </a:prstGeom>
          <a:ln w="12700">
            <a:miter lim="400000"/>
          </a:ln>
        </p:spPr>
      </p:pic>
      <p:sp>
        <p:nvSpPr>
          <p:cNvPr id="471" name="Rectangle 7"/>
          <p:cNvSpPr txBox="1"/>
          <p:nvPr/>
        </p:nvSpPr>
        <p:spPr>
          <a:xfrm>
            <a:off x="654366" y="6504344"/>
            <a:ext cx="6371123" cy="2438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1000" i="1">
                <a:solidFill>
                  <a:srgbClr val="404040"/>
                </a:solidFill>
              </a:defRPr>
            </a:lvl1pPr>
          </a:lstStyle>
          <a:p>
            <a:r>
              <a:t>Image credit: DTR CC BY-SA</a:t>
            </a:r>
          </a:p>
        </p:txBody>
      </p:sp>
      <p:sp>
        <p:nvSpPr>
          <p:cNvPr id="472" name="Line"/>
          <p:cNvSpPr/>
          <p:nvPr/>
        </p:nvSpPr>
        <p:spPr>
          <a:xfrm>
            <a:off x="3398137" y="1865146"/>
            <a:ext cx="3847966" cy="327548"/>
          </a:xfrm>
          <a:prstGeom prst="line">
            <a:avLst/>
          </a:prstGeom>
          <a:ln w="88900">
            <a:solidFill>
              <a:srgbClr val="000000"/>
            </a:solidFill>
            <a:miter/>
            <a:headEnd type="arrow"/>
            <a:tailEnd type="arrow"/>
          </a:ln>
        </p:spPr>
        <p:txBody>
          <a:bodyPr lIns="45719" rIns="45719"/>
          <a:lstStyle/>
          <a:p>
            <a:endParaRPr/>
          </a:p>
        </p:txBody>
      </p:sp>
      <p:sp>
        <p:nvSpPr>
          <p:cNvPr id="473" name="Line"/>
          <p:cNvSpPr/>
          <p:nvPr/>
        </p:nvSpPr>
        <p:spPr>
          <a:xfrm>
            <a:off x="5318230" y="1049758"/>
            <a:ext cx="204891" cy="2087525"/>
          </a:xfrm>
          <a:prstGeom prst="line">
            <a:avLst/>
          </a:prstGeom>
          <a:ln w="88900">
            <a:solidFill>
              <a:srgbClr val="000000"/>
            </a:solidFill>
            <a:miter/>
            <a:headEnd type="arrow"/>
            <a:tailEnd type="arrow"/>
          </a:ln>
        </p:spPr>
        <p:txBody>
          <a:bodyPr lIns="45719" rIns="45719"/>
          <a:lstStyle/>
          <a:p>
            <a:endParaRPr/>
          </a:p>
        </p:txBody>
      </p:sp>
      <p:sp>
        <p:nvSpPr>
          <p:cNvPr id="474" name="A"/>
          <p:cNvSpPr txBox="1"/>
          <p:nvPr/>
        </p:nvSpPr>
        <p:spPr>
          <a:xfrm>
            <a:off x="4206083" y="1250826"/>
            <a:ext cx="498535" cy="7010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defRPr sz="4000" b="1"/>
            </a:lvl1pPr>
          </a:lstStyle>
          <a:p>
            <a:r>
              <a:t>A</a:t>
            </a:r>
          </a:p>
        </p:txBody>
      </p:sp>
      <p:sp>
        <p:nvSpPr>
          <p:cNvPr id="475" name="B"/>
          <p:cNvSpPr txBox="1"/>
          <p:nvPr/>
        </p:nvSpPr>
        <p:spPr>
          <a:xfrm>
            <a:off x="5437616" y="1250826"/>
            <a:ext cx="491094" cy="7010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defRPr sz="4000" b="1"/>
            </a:lvl1pPr>
          </a:lstStyle>
          <a:p>
            <a:r>
              <a:t>B</a:t>
            </a:r>
          </a:p>
        </p:txBody>
      </p:sp>
    </p:spTree>
  </p:cSld>
  <p:clrMapOvr>
    <a:masterClrMapping/>
  </p:clrMapOvr>
  <p:transition spd="med"/>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7" name="Picture 7" descr="Picture 7"/>
          <p:cNvPicPr>
            <a:picLocks noChangeAspect="1"/>
          </p:cNvPicPr>
          <p:nvPr/>
        </p:nvPicPr>
        <p:blipFill>
          <a:blip r:embed="rId2"/>
          <a:stretch>
            <a:fillRect/>
          </a:stretch>
        </p:blipFill>
        <p:spPr>
          <a:xfrm>
            <a:off x="6781800" y="5947955"/>
            <a:ext cx="1966665" cy="764815"/>
          </a:xfrm>
          <a:prstGeom prst="rect">
            <a:avLst/>
          </a:prstGeom>
          <a:ln w="12700">
            <a:miter lim="400000"/>
          </a:ln>
        </p:spPr>
      </p:pic>
      <p:pic>
        <p:nvPicPr>
          <p:cNvPr id="478" name="Image" descr="Image"/>
          <p:cNvPicPr>
            <a:picLocks noChangeAspect="1"/>
          </p:cNvPicPr>
          <p:nvPr/>
        </p:nvPicPr>
        <p:blipFill>
          <a:blip r:embed="rId3"/>
          <a:stretch>
            <a:fillRect/>
          </a:stretch>
        </p:blipFill>
        <p:spPr>
          <a:xfrm>
            <a:off x="1475837" y="0"/>
            <a:ext cx="6192326" cy="6858000"/>
          </a:xfrm>
          <a:prstGeom prst="rect">
            <a:avLst/>
          </a:prstGeom>
          <a:ln w="12700">
            <a:miter lim="400000"/>
          </a:ln>
        </p:spPr>
      </p:pic>
      <p:sp>
        <p:nvSpPr>
          <p:cNvPr id="479" name="Rectangle 7"/>
          <p:cNvSpPr txBox="1"/>
          <p:nvPr/>
        </p:nvSpPr>
        <p:spPr>
          <a:xfrm>
            <a:off x="654366" y="6504344"/>
            <a:ext cx="6371123" cy="2438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1000" i="1">
                <a:solidFill>
                  <a:srgbClr val="404040"/>
                </a:solidFill>
              </a:defRPr>
            </a:lvl1pPr>
          </a:lstStyle>
          <a:p>
            <a:r>
              <a:t>Image credit: DTR CC BY-SA</a:t>
            </a:r>
          </a:p>
        </p:txBody>
      </p:sp>
      <p:sp>
        <p:nvSpPr>
          <p:cNvPr id="480" name="Line"/>
          <p:cNvSpPr/>
          <p:nvPr/>
        </p:nvSpPr>
        <p:spPr>
          <a:xfrm>
            <a:off x="3398137" y="1865146"/>
            <a:ext cx="3847966" cy="327548"/>
          </a:xfrm>
          <a:prstGeom prst="line">
            <a:avLst/>
          </a:prstGeom>
          <a:ln w="88900">
            <a:solidFill>
              <a:srgbClr val="000000"/>
            </a:solidFill>
            <a:miter/>
            <a:headEnd type="arrow"/>
            <a:tailEnd type="arrow"/>
          </a:ln>
        </p:spPr>
        <p:txBody>
          <a:bodyPr lIns="45719" rIns="45719"/>
          <a:lstStyle/>
          <a:p>
            <a:endParaRPr/>
          </a:p>
        </p:txBody>
      </p:sp>
      <p:sp>
        <p:nvSpPr>
          <p:cNvPr id="481" name="Line"/>
          <p:cNvSpPr/>
          <p:nvPr/>
        </p:nvSpPr>
        <p:spPr>
          <a:xfrm>
            <a:off x="5318230" y="1049758"/>
            <a:ext cx="204891" cy="2087525"/>
          </a:xfrm>
          <a:prstGeom prst="line">
            <a:avLst/>
          </a:prstGeom>
          <a:ln w="88900">
            <a:solidFill>
              <a:srgbClr val="000000"/>
            </a:solidFill>
            <a:miter/>
            <a:headEnd type="arrow"/>
            <a:tailEnd type="arrow"/>
          </a:ln>
        </p:spPr>
        <p:txBody>
          <a:bodyPr lIns="45719" rIns="45719"/>
          <a:lstStyle/>
          <a:p>
            <a:endParaRPr/>
          </a:p>
        </p:txBody>
      </p:sp>
      <p:sp>
        <p:nvSpPr>
          <p:cNvPr id="482" name="A"/>
          <p:cNvSpPr txBox="1"/>
          <p:nvPr/>
        </p:nvSpPr>
        <p:spPr>
          <a:xfrm>
            <a:off x="4206083" y="1250826"/>
            <a:ext cx="498535" cy="7010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defRPr sz="4000" b="1"/>
            </a:lvl1pPr>
          </a:lstStyle>
          <a:p>
            <a:r>
              <a:t>A</a:t>
            </a:r>
          </a:p>
        </p:txBody>
      </p:sp>
      <p:sp>
        <p:nvSpPr>
          <p:cNvPr id="483" name="B"/>
          <p:cNvSpPr txBox="1"/>
          <p:nvPr/>
        </p:nvSpPr>
        <p:spPr>
          <a:xfrm>
            <a:off x="5437616" y="1250826"/>
            <a:ext cx="491094" cy="7010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defRPr sz="4000" b="1"/>
            </a:lvl1pPr>
          </a:lstStyle>
          <a:p>
            <a:r>
              <a:t>B</a:t>
            </a:r>
          </a:p>
        </p:txBody>
      </p:sp>
      <p:grpSp>
        <p:nvGrpSpPr>
          <p:cNvPr id="487" name="Group"/>
          <p:cNvGrpSpPr/>
          <p:nvPr/>
        </p:nvGrpSpPr>
        <p:grpSpPr>
          <a:xfrm>
            <a:off x="4116778" y="2840504"/>
            <a:ext cx="752483" cy="2040287"/>
            <a:chOff x="0" y="0"/>
            <a:chExt cx="752481" cy="2040285"/>
          </a:xfrm>
        </p:grpSpPr>
        <p:sp>
          <p:nvSpPr>
            <p:cNvPr id="484" name="A"/>
            <p:cNvSpPr txBox="1"/>
            <p:nvPr/>
          </p:nvSpPr>
          <p:spPr>
            <a:xfrm>
              <a:off x="590" y="0"/>
              <a:ext cx="751892" cy="105731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t">
              <a:noAutofit/>
            </a:bodyPr>
            <a:lstStyle>
              <a:lvl1pPr>
                <a:defRPr sz="6000" b="1"/>
              </a:lvl1pPr>
            </a:lstStyle>
            <a:p>
              <a:r>
                <a:t>A</a:t>
              </a:r>
            </a:p>
          </p:txBody>
        </p:sp>
        <p:sp>
          <p:nvSpPr>
            <p:cNvPr id="485" name="B"/>
            <p:cNvSpPr txBox="1"/>
            <p:nvPr/>
          </p:nvSpPr>
          <p:spPr>
            <a:xfrm>
              <a:off x="6202" y="982975"/>
              <a:ext cx="740669" cy="105731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t">
              <a:noAutofit/>
            </a:bodyPr>
            <a:lstStyle>
              <a:lvl1pPr>
                <a:defRPr sz="6000" b="1"/>
              </a:lvl1pPr>
            </a:lstStyle>
            <a:p>
              <a:r>
                <a:t>B</a:t>
              </a:r>
            </a:p>
          </p:txBody>
        </p:sp>
        <p:sp>
          <p:nvSpPr>
            <p:cNvPr id="486" name="Line"/>
            <p:cNvSpPr/>
            <p:nvPr/>
          </p:nvSpPr>
          <p:spPr>
            <a:xfrm>
              <a:off x="0" y="1030861"/>
              <a:ext cx="676007" cy="1"/>
            </a:xfrm>
            <a:prstGeom prst="line">
              <a:avLst/>
            </a:prstGeom>
            <a:noFill/>
            <a:ln w="63500" cap="flat">
              <a:solidFill>
                <a:srgbClr val="000000"/>
              </a:solidFill>
              <a:prstDash val="solid"/>
              <a:miter lim="400000"/>
            </a:ln>
            <a:effectLst/>
          </p:spPr>
          <p:txBody>
            <a:bodyPr wrap="square" lIns="45719" tIns="45719" rIns="45719" bIns="45719" numCol="1" anchor="t">
              <a:noAutofit/>
            </a:bodyPr>
            <a:lstStyle/>
            <a:p>
              <a:endParaRPr/>
            </a:p>
          </p:txBody>
        </p:sp>
      </p:grpSp>
      <p:sp>
        <p:nvSpPr>
          <p:cNvPr id="488" name="= ϕ"/>
          <p:cNvSpPr txBox="1"/>
          <p:nvPr/>
        </p:nvSpPr>
        <p:spPr>
          <a:xfrm>
            <a:off x="4914203" y="3105820"/>
            <a:ext cx="1613259" cy="12852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p>
            <a:pPr>
              <a:defRPr sz="6000" b="1"/>
            </a:pPr>
            <a:r>
              <a:rPr sz="4000"/>
              <a:t>=</a:t>
            </a:r>
            <a:r>
              <a:t> </a:t>
            </a:r>
            <a:r>
              <a:rPr sz="8000"/>
              <a:t>ϕ</a:t>
            </a: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1" name="Picture 3" descr="Picture 3"/>
          <p:cNvPicPr>
            <a:picLocks noChangeAspect="1"/>
          </p:cNvPicPr>
          <p:nvPr/>
        </p:nvPicPr>
        <p:blipFill>
          <a:blip r:embed="rId3"/>
          <a:stretch>
            <a:fillRect/>
          </a:stretch>
        </p:blipFill>
        <p:spPr>
          <a:xfrm>
            <a:off x="0" y="0"/>
            <a:ext cx="1308736" cy="6858000"/>
          </a:xfrm>
          <a:prstGeom prst="rect">
            <a:avLst/>
          </a:prstGeom>
          <a:ln w="12700">
            <a:miter lim="400000"/>
          </a:ln>
        </p:spPr>
      </p:pic>
      <p:sp>
        <p:nvSpPr>
          <p:cNvPr id="182" name="TextBox 8"/>
          <p:cNvSpPr txBox="1"/>
          <p:nvPr/>
        </p:nvSpPr>
        <p:spPr>
          <a:xfrm>
            <a:off x="1308734" y="293618"/>
            <a:ext cx="5771703" cy="4597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2400" b="1">
                <a:solidFill>
                  <a:srgbClr val="00ACAE"/>
                </a:solidFill>
              </a:defRPr>
            </a:lvl1pPr>
          </a:lstStyle>
          <a:p>
            <a:r>
              <a:t>The CHRISTMAS LECTURES</a:t>
            </a:r>
          </a:p>
        </p:txBody>
      </p:sp>
      <p:sp>
        <p:nvSpPr>
          <p:cNvPr id="183" name="TextBox 12"/>
          <p:cNvSpPr txBox="1"/>
          <p:nvPr/>
        </p:nvSpPr>
        <p:spPr>
          <a:xfrm>
            <a:off x="1308734" y="793382"/>
            <a:ext cx="7835267" cy="3200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lnSpc>
                <a:spcPct val="114000"/>
              </a:lnSpc>
              <a:defRPr sz="2000">
                <a:solidFill>
                  <a:srgbClr val="00ACAE"/>
                </a:solidFill>
              </a:defRPr>
            </a:pPr>
            <a:r>
              <a:t>The CHRISTMAS LECTURES are the Ri’s most famous activity and are televised on the BBC. The first maths lectures by Prof. Sir Christopher Zeeman in 1978 </a:t>
            </a:r>
          </a:p>
          <a:p>
            <a:pPr>
              <a:lnSpc>
                <a:spcPct val="114000"/>
              </a:lnSpc>
              <a:defRPr sz="2000">
                <a:solidFill>
                  <a:srgbClr val="00ACAE"/>
                </a:solidFill>
              </a:defRPr>
            </a:pPr>
            <a:r>
              <a:t>started off the Masterclass </a:t>
            </a:r>
          </a:p>
          <a:p>
            <a:pPr>
              <a:lnSpc>
                <a:spcPct val="114000"/>
              </a:lnSpc>
              <a:defRPr sz="2000">
                <a:solidFill>
                  <a:srgbClr val="00ACAE"/>
                </a:solidFill>
              </a:defRPr>
            </a:pPr>
            <a:r>
              <a:t>programme!</a:t>
            </a:r>
          </a:p>
          <a:p>
            <a:pPr>
              <a:lnSpc>
                <a:spcPct val="150000"/>
              </a:lnSpc>
              <a:spcBef>
                <a:spcPts val="1200"/>
              </a:spcBef>
              <a:defRPr sz="2000">
                <a:solidFill>
                  <a:srgbClr val="00ACAE"/>
                </a:solidFill>
              </a:defRPr>
            </a:pPr>
            <a:r>
              <a:t>Christmas Lecturers include Michael Faraday, David Attenborough, Carl Sagan, Richard Dawkins, Alison Woollard, Saiful Islam &amp; Alice Roberts</a:t>
            </a:r>
          </a:p>
        </p:txBody>
      </p:sp>
      <p:sp>
        <p:nvSpPr>
          <p:cNvPr id="184" name="Rectangle 10"/>
          <p:cNvSpPr txBox="1"/>
          <p:nvPr/>
        </p:nvSpPr>
        <p:spPr>
          <a:xfrm>
            <a:off x="838791" y="6405872"/>
            <a:ext cx="5657260"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900" i="1">
                <a:solidFill>
                  <a:srgbClr val="404040"/>
                </a:solidFill>
              </a:defRPr>
            </a:lvl1pPr>
          </a:lstStyle>
          <a:p>
            <a:r>
              <a:t>Image credits: Tim Mitchell, Paul Wilkinson</a:t>
            </a:r>
          </a:p>
        </p:txBody>
      </p:sp>
      <p:pic>
        <p:nvPicPr>
          <p:cNvPr id="185" name="Picture 1" descr="Picture 1"/>
          <p:cNvPicPr>
            <a:picLocks noChangeAspect="1"/>
          </p:cNvPicPr>
          <p:nvPr/>
        </p:nvPicPr>
        <p:blipFill>
          <a:blip r:embed="rId4"/>
          <a:stretch>
            <a:fillRect/>
          </a:stretch>
        </p:blipFill>
        <p:spPr>
          <a:xfrm>
            <a:off x="1391863" y="4143290"/>
            <a:ext cx="3371851" cy="224790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3600"/>
                </a:lnTo>
                <a:lnTo>
                  <a:pt x="19200" y="0"/>
                </a:lnTo>
                <a:lnTo>
                  <a:pt x="0" y="0"/>
                </a:lnTo>
                <a:close/>
              </a:path>
            </a:pathLst>
          </a:custGeom>
          <a:ln w="12700">
            <a:miter lim="400000"/>
          </a:ln>
        </p:spPr>
      </p:pic>
      <p:pic>
        <p:nvPicPr>
          <p:cNvPr id="186" name="Picture 7" descr="Picture 7"/>
          <p:cNvPicPr>
            <a:picLocks noChangeAspect="1"/>
          </p:cNvPicPr>
          <p:nvPr/>
        </p:nvPicPr>
        <p:blipFill>
          <a:blip r:embed="rId5"/>
          <a:srcRect b="4"/>
          <a:stretch>
            <a:fillRect/>
          </a:stretch>
        </p:blipFill>
        <p:spPr>
          <a:xfrm>
            <a:off x="5226367" y="4138033"/>
            <a:ext cx="3154681" cy="225306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3599"/>
                </a:lnTo>
                <a:lnTo>
                  <a:pt x="19029" y="0"/>
                </a:lnTo>
                <a:lnTo>
                  <a:pt x="0" y="0"/>
                </a:lnTo>
                <a:close/>
              </a:path>
            </a:pathLst>
          </a:custGeom>
          <a:ln w="12700">
            <a:miter lim="400000"/>
          </a:ln>
        </p:spPr>
      </p:pic>
    </p:spTree>
  </p:cSld>
  <p:clrMapOvr>
    <a:masterClrMapping/>
  </p:clrMapOvr>
  <p:transition spd="med"/>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0" name="Picture 7" descr="Picture 7"/>
          <p:cNvPicPr>
            <a:picLocks noChangeAspect="1"/>
          </p:cNvPicPr>
          <p:nvPr/>
        </p:nvPicPr>
        <p:blipFill>
          <a:blip r:embed="rId2"/>
          <a:stretch>
            <a:fillRect/>
          </a:stretch>
        </p:blipFill>
        <p:spPr>
          <a:xfrm>
            <a:off x="6781800" y="5947955"/>
            <a:ext cx="1966665" cy="764815"/>
          </a:xfrm>
          <a:prstGeom prst="rect">
            <a:avLst/>
          </a:prstGeom>
          <a:ln w="12700">
            <a:miter lim="400000"/>
          </a:ln>
        </p:spPr>
      </p:pic>
      <p:sp>
        <p:nvSpPr>
          <p:cNvPr id="491" name="Line"/>
          <p:cNvSpPr/>
          <p:nvPr/>
        </p:nvSpPr>
        <p:spPr>
          <a:xfrm>
            <a:off x="1635985" y="2325640"/>
            <a:ext cx="6737681" cy="1"/>
          </a:xfrm>
          <a:prstGeom prst="line">
            <a:avLst/>
          </a:prstGeom>
          <a:ln w="88900">
            <a:solidFill>
              <a:srgbClr val="000000"/>
            </a:solidFill>
            <a:miter/>
            <a:headEnd type="arrow"/>
            <a:tailEnd type="arrow"/>
          </a:ln>
        </p:spPr>
        <p:txBody>
          <a:bodyPr lIns="45719" rIns="45719"/>
          <a:lstStyle/>
          <a:p>
            <a:endParaRPr/>
          </a:p>
        </p:txBody>
      </p:sp>
    </p:spTree>
  </p:cSld>
  <p:clrMapOvr>
    <a:masterClrMapping/>
  </p:clrMapOvr>
  <p:transition spd="med"/>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3" name="Picture 7" descr="Picture 7"/>
          <p:cNvPicPr>
            <a:picLocks noChangeAspect="1"/>
          </p:cNvPicPr>
          <p:nvPr/>
        </p:nvPicPr>
        <p:blipFill>
          <a:blip r:embed="rId2"/>
          <a:stretch>
            <a:fillRect/>
          </a:stretch>
        </p:blipFill>
        <p:spPr>
          <a:xfrm>
            <a:off x="6781800" y="5947955"/>
            <a:ext cx="1966665" cy="764815"/>
          </a:xfrm>
          <a:prstGeom prst="rect">
            <a:avLst/>
          </a:prstGeom>
          <a:ln w="12700">
            <a:miter lim="400000"/>
          </a:ln>
        </p:spPr>
      </p:pic>
      <p:sp>
        <p:nvSpPr>
          <p:cNvPr id="494" name="Line"/>
          <p:cNvSpPr/>
          <p:nvPr/>
        </p:nvSpPr>
        <p:spPr>
          <a:xfrm>
            <a:off x="1635985" y="1888120"/>
            <a:ext cx="4177687" cy="1"/>
          </a:xfrm>
          <a:prstGeom prst="line">
            <a:avLst/>
          </a:prstGeom>
          <a:ln w="88900">
            <a:solidFill>
              <a:srgbClr val="00ACAE"/>
            </a:solidFill>
            <a:miter/>
            <a:headEnd type="arrow"/>
            <a:tailEnd type="arrow"/>
          </a:ln>
        </p:spPr>
        <p:txBody>
          <a:bodyPr lIns="45719" rIns="45719"/>
          <a:lstStyle/>
          <a:p>
            <a:endParaRPr/>
          </a:p>
        </p:txBody>
      </p:sp>
      <p:sp>
        <p:nvSpPr>
          <p:cNvPr id="495" name="A"/>
          <p:cNvSpPr txBox="1"/>
          <p:nvPr/>
        </p:nvSpPr>
        <p:spPr>
          <a:xfrm>
            <a:off x="3475561" y="1122874"/>
            <a:ext cx="498536" cy="7010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defRPr sz="4000" b="1">
                <a:solidFill>
                  <a:srgbClr val="00ACAE"/>
                </a:solidFill>
              </a:defRPr>
            </a:lvl1pPr>
          </a:lstStyle>
          <a:p>
            <a:r>
              <a:t>A</a:t>
            </a:r>
          </a:p>
        </p:txBody>
      </p:sp>
      <p:sp>
        <p:nvSpPr>
          <p:cNvPr id="496" name="Line"/>
          <p:cNvSpPr/>
          <p:nvPr/>
        </p:nvSpPr>
        <p:spPr>
          <a:xfrm>
            <a:off x="1635985" y="2325640"/>
            <a:ext cx="6737681" cy="1"/>
          </a:xfrm>
          <a:prstGeom prst="line">
            <a:avLst/>
          </a:prstGeom>
          <a:ln w="88900">
            <a:solidFill>
              <a:srgbClr val="000000"/>
            </a:solidFill>
            <a:miter/>
            <a:headEnd type="arrow"/>
            <a:tailEnd type="arrow"/>
          </a:ln>
        </p:spPr>
        <p:txBody>
          <a:bodyPr lIns="45719" rIns="45719"/>
          <a:lstStyle/>
          <a:p>
            <a:endParaRPr/>
          </a:p>
        </p:txBody>
      </p:sp>
    </p:spTree>
  </p:cSld>
  <p:clrMapOvr>
    <a:masterClrMapping/>
  </p:clrMapOvr>
  <p:transition spd="med"/>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8" name="Picture 7" descr="Picture 7"/>
          <p:cNvPicPr>
            <a:picLocks noChangeAspect="1"/>
          </p:cNvPicPr>
          <p:nvPr/>
        </p:nvPicPr>
        <p:blipFill>
          <a:blip r:embed="rId2"/>
          <a:stretch>
            <a:fillRect/>
          </a:stretch>
        </p:blipFill>
        <p:spPr>
          <a:xfrm>
            <a:off x="6781800" y="5947955"/>
            <a:ext cx="1966665" cy="764815"/>
          </a:xfrm>
          <a:prstGeom prst="rect">
            <a:avLst/>
          </a:prstGeom>
          <a:ln w="12700">
            <a:miter lim="400000"/>
          </a:ln>
        </p:spPr>
      </p:pic>
      <p:sp>
        <p:nvSpPr>
          <p:cNvPr id="499" name="Line"/>
          <p:cNvSpPr/>
          <p:nvPr/>
        </p:nvSpPr>
        <p:spPr>
          <a:xfrm>
            <a:off x="1635985" y="1888120"/>
            <a:ext cx="4177687" cy="1"/>
          </a:xfrm>
          <a:prstGeom prst="line">
            <a:avLst/>
          </a:prstGeom>
          <a:ln w="88900">
            <a:solidFill>
              <a:srgbClr val="00ACAE"/>
            </a:solidFill>
            <a:miter/>
            <a:headEnd type="arrow"/>
            <a:tailEnd type="arrow"/>
          </a:ln>
        </p:spPr>
        <p:txBody>
          <a:bodyPr lIns="45719" rIns="45719"/>
          <a:lstStyle/>
          <a:p>
            <a:endParaRPr/>
          </a:p>
        </p:txBody>
      </p:sp>
      <p:sp>
        <p:nvSpPr>
          <p:cNvPr id="500" name="Line"/>
          <p:cNvSpPr/>
          <p:nvPr/>
        </p:nvSpPr>
        <p:spPr>
          <a:xfrm>
            <a:off x="5821153" y="1881140"/>
            <a:ext cx="2552513" cy="1"/>
          </a:xfrm>
          <a:prstGeom prst="line">
            <a:avLst/>
          </a:prstGeom>
          <a:ln w="88900">
            <a:solidFill>
              <a:srgbClr val="000000"/>
            </a:solidFill>
            <a:miter/>
            <a:headEnd type="arrow"/>
            <a:tailEnd type="arrow"/>
          </a:ln>
        </p:spPr>
        <p:txBody>
          <a:bodyPr lIns="45719" rIns="45719"/>
          <a:lstStyle/>
          <a:p>
            <a:endParaRPr/>
          </a:p>
        </p:txBody>
      </p:sp>
      <p:sp>
        <p:nvSpPr>
          <p:cNvPr id="501" name="A"/>
          <p:cNvSpPr txBox="1"/>
          <p:nvPr/>
        </p:nvSpPr>
        <p:spPr>
          <a:xfrm>
            <a:off x="3475561" y="1122874"/>
            <a:ext cx="498536" cy="7010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defRPr sz="4000" b="1">
                <a:solidFill>
                  <a:srgbClr val="00ACAE"/>
                </a:solidFill>
              </a:defRPr>
            </a:lvl1pPr>
          </a:lstStyle>
          <a:p>
            <a:r>
              <a:t>A</a:t>
            </a:r>
          </a:p>
        </p:txBody>
      </p:sp>
      <p:sp>
        <p:nvSpPr>
          <p:cNvPr id="502" name="B"/>
          <p:cNvSpPr txBox="1"/>
          <p:nvPr/>
        </p:nvSpPr>
        <p:spPr>
          <a:xfrm>
            <a:off x="6808665" y="1122874"/>
            <a:ext cx="491094" cy="7010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defRPr sz="4000" b="1"/>
            </a:lvl1pPr>
          </a:lstStyle>
          <a:p>
            <a:r>
              <a:t>B</a:t>
            </a:r>
          </a:p>
        </p:txBody>
      </p:sp>
      <p:sp>
        <p:nvSpPr>
          <p:cNvPr id="503" name="Line"/>
          <p:cNvSpPr/>
          <p:nvPr/>
        </p:nvSpPr>
        <p:spPr>
          <a:xfrm>
            <a:off x="1635985" y="2325640"/>
            <a:ext cx="6737681" cy="1"/>
          </a:xfrm>
          <a:prstGeom prst="line">
            <a:avLst/>
          </a:prstGeom>
          <a:ln w="88900">
            <a:solidFill>
              <a:srgbClr val="000000"/>
            </a:solidFill>
            <a:miter/>
            <a:headEnd type="arrow"/>
            <a:tailEnd type="arrow"/>
          </a:ln>
        </p:spPr>
        <p:txBody>
          <a:bodyPr lIns="45719" rIns="45719"/>
          <a:lstStyle/>
          <a:p>
            <a:endParaRPr/>
          </a:p>
        </p:txBody>
      </p:sp>
    </p:spTree>
  </p:cSld>
  <p:clrMapOvr>
    <a:masterClrMapping/>
  </p:clrMapOvr>
  <p:transition spd="med"/>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5" name="Picture 7" descr="Picture 7"/>
          <p:cNvPicPr>
            <a:picLocks noChangeAspect="1"/>
          </p:cNvPicPr>
          <p:nvPr/>
        </p:nvPicPr>
        <p:blipFill>
          <a:blip r:embed="rId2"/>
          <a:stretch>
            <a:fillRect/>
          </a:stretch>
        </p:blipFill>
        <p:spPr>
          <a:xfrm>
            <a:off x="6781800" y="5947955"/>
            <a:ext cx="1966665" cy="764815"/>
          </a:xfrm>
          <a:prstGeom prst="rect">
            <a:avLst/>
          </a:prstGeom>
          <a:ln w="12700">
            <a:miter lim="400000"/>
          </a:ln>
        </p:spPr>
      </p:pic>
      <p:sp>
        <p:nvSpPr>
          <p:cNvPr id="506" name="Line"/>
          <p:cNvSpPr/>
          <p:nvPr/>
        </p:nvSpPr>
        <p:spPr>
          <a:xfrm>
            <a:off x="1635985" y="1888120"/>
            <a:ext cx="4177687" cy="1"/>
          </a:xfrm>
          <a:prstGeom prst="line">
            <a:avLst/>
          </a:prstGeom>
          <a:ln w="88900">
            <a:solidFill>
              <a:srgbClr val="00ACAE"/>
            </a:solidFill>
            <a:miter/>
            <a:headEnd type="arrow"/>
            <a:tailEnd type="arrow"/>
          </a:ln>
        </p:spPr>
        <p:txBody>
          <a:bodyPr lIns="45719" rIns="45719"/>
          <a:lstStyle/>
          <a:p>
            <a:endParaRPr/>
          </a:p>
        </p:txBody>
      </p:sp>
      <p:sp>
        <p:nvSpPr>
          <p:cNvPr id="507" name="Line"/>
          <p:cNvSpPr/>
          <p:nvPr/>
        </p:nvSpPr>
        <p:spPr>
          <a:xfrm>
            <a:off x="5821153" y="1881140"/>
            <a:ext cx="2552513" cy="1"/>
          </a:xfrm>
          <a:prstGeom prst="line">
            <a:avLst/>
          </a:prstGeom>
          <a:ln w="88900">
            <a:solidFill>
              <a:srgbClr val="000000"/>
            </a:solidFill>
            <a:miter/>
            <a:headEnd type="arrow"/>
            <a:tailEnd type="arrow"/>
          </a:ln>
        </p:spPr>
        <p:txBody>
          <a:bodyPr lIns="45719" rIns="45719"/>
          <a:lstStyle/>
          <a:p>
            <a:endParaRPr/>
          </a:p>
        </p:txBody>
      </p:sp>
      <p:sp>
        <p:nvSpPr>
          <p:cNvPr id="508" name="A"/>
          <p:cNvSpPr txBox="1"/>
          <p:nvPr/>
        </p:nvSpPr>
        <p:spPr>
          <a:xfrm>
            <a:off x="3475561" y="1122874"/>
            <a:ext cx="498536" cy="7010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defRPr sz="4000" b="1">
                <a:solidFill>
                  <a:srgbClr val="00ACAE"/>
                </a:solidFill>
              </a:defRPr>
            </a:lvl1pPr>
          </a:lstStyle>
          <a:p>
            <a:r>
              <a:t>A</a:t>
            </a:r>
          </a:p>
        </p:txBody>
      </p:sp>
      <p:sp>
        <p:nvSpPr>
          <p:cNvPr id="509" name="B"/>
          <p:cNvSpPr txBox="1"/>
          <p:nvPr/>
        </p:nvSpPr>
        <p:spPr>
          <a:xfrm>
            <a:off x="6808665" y="1122874"/>
            <a:ext cx="491094" cy="7010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defRPr sz="4000" b="1"/>
            </a:lvl1pPr>
          </a:lstStyle>
          <a:p>
            <a:r>
              <a:t>B</a:t>
            </a:r>
          </a:p>
        </p:txBody>
      </p:sp>
      <p:sp>
        <p:nvSpPr>
          <p:cNvPr id="510" name="Line"/>
          <p:cNvSpPr/>
          <p:nvPr/>
        </p:nvSpPr>
        <p:spPr>
          <a:xfrm>
            <a:off x="1635985" y="2325640"/>
            <a:ext cx="6737681" cy="1"/>
          </a:xfrm>
          <a:prstGeom prst="line">
            <a:avLst/>
          </a:prstGeom>
          <a:ln w="88900">
            <a:solidFill>
              <a:srgbClr val="000000"/>
            </a:solidFill>
            <a:miter/>
            <a:headEnd type="arrow"/>
            <a:tailEnd type="arrow"/>
          </a:ln>
        </p:spPr>
        <p:txBody>
          <a:bodyPr lIns="45719" rIns="45719"/>
          <a:lstStyle/>
          <a:p>
            <a:endParaRPr/>
          </a:p>
        </p:txBody>
      </p:sp>
      <p:sp>
        <p:nvSpPr>
          <p:cNvPr id="511" name="A+B"/>
          <p:cNvSpPr txBox="1"/>
          <p:nvPr/>
        </p:nvSpPr>
        <p:spPr>
          <a:xfrm>
            <a:off x="4381825" y="2373092"/>
            <a:ext cx="1326020" cy="7010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defRPr sz="4000" b="1"/>
            </a:lvl1pPr>
          </a:lstStyle>
          <a:p>
            <a:r>
              <a:t>A+B</a:t>
            </a:r>
          </a:p>
        </p:txBody>
      </p:sp>
    </p:spTree>
  </p:cSld>
  <p:clrMapOvr>
    <a:masterClrMapping/>
  </p:clrMapOvr>
  <p:transition spd="med"/>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3" name="Picture 7" descr="Picture 7"/>
          <p:cNvPicPr>
            <a:picLocks noChangeAspect="1"/>
          </p:cNvPicPr>
          <p:nvPr/>
        </p:nvPicPr>
        <p:blipFill>
          <a:blip r:embed="rId2"/>
          <a:stretch>
            <a:fillRect/>
          </a:stretch>
        </p:blipFill>
        <p:spPr>
          <a:xfrm>
            <a:off x="6781800" y="5947955"/>
            <a:ext cx="1966665" cy="764815"/>
          </a:xfrm>
          <a:prstGeom prst="rect">
            <a:avLst/>
          </a:prstGeom>
          <a:ln w="12700">
            <a:miter lim="400000"/>
          </a:ln>
        </p:spPr>
      </p:pic>
      <p:sp>
        <p:nvSpPr>
          <p:cNvPr id="514" name="Line"/>
          <p:cNvSpPr/>
          <p:nvPr/>
        </p:nvSpPr>
        <p:spPr>
          <a:xfrm>
            <a:off x="1635985" y="1888120"/>
            <a:ext cx="4177687" cy="1"/>
          </a:xfrm>
          <a:prstGeom prst="line">
            <a:avLst/>
          </a:prstGeom>
          <a:ln w="88900">
            <a:solidFill>
              <a:srgbClr val="00ACAE"/>
            </a:solidFill>
            <a:miter/>
            <a:headEnd type="arrow"/>
            <a:tailEnd type="arrow"/>
          </a:ln>
        </p:spPr>
        <p:txBody>
          <a:bodyPr lIns="45719" rIns="45719"/>
          <a:lstStyle/>
          <a:p>
            <a:endParaRPr/>
          </a:p>
        </p:txBody>
      </p:sp>
      <p:sp>
        <p:nvSpPr>
          <p:cNvPr id="515" name="Line"/>
          <p:cNvSpPr/>
          <p:nvPr/>
        </p:nvSpPr>
        <p:spPr>
          <a:xfrm>
            <a:off x="5821153" y="1881140"/>
            <a:ext cx="2552513" cy="1"/>
          </a:xfrm>
          <a:prstGeom prst="line">
            <a:avLst/>
          </a:prstGeom>
          <a:ln w="88900">
            <a:solidFill>
              <a:srgbClr val="000000"/>
            </a:solidFill>
            <a:miter/>
            <a:headEnd type="arrow"/>
            <a:tailEnd type="arrow"/>
          </a:ln>
        </p:spPr>
        <p:txBody>
          <a:bodyPr lIns="45719" rIns="45719"/>
          <a:lstStyle/>
          <a:p>
            <a:endParaRPr/>
          </a:p>
        </p:txBody>
      </p:sp>
      <p:sp>
        <p:nvSpPr>
          <p:cNvPr id="516" name="A"/>
          <p:cNvSpPr txBox="1"/>
          <p:nvPr/>
        </p:nvSpPr>
        <p:spPr>
          <a:xfrm>
            <a:off x="3475561" y="1122874"/>
            <a:ext cx="498536" cy="7010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defRPr sz="4000" b="1">
                <a:solidFill>
                  <a:srgbClr val="00ACAE"/>
                </a:solidFill>
              </a:defRPr>
            </a:lvl1pPr>
          </a:lstStyle>
          <a:p>
            <a:r>
              <a:t>A</a:t>
            </a:r>
          </a:p>
        </p:txBody>
      </p:sp>
      <p:sp>
        <p:nvSpPr>
          <p:cNvPr id="517" name="B"/>
          <p:cNvSpPr txBox="1"/>
          <p:nvPr/>
        </p:nvSpPr>
        <p:spPr>
          <a:xfrm>
            <a:off x="6808665" y="1122874"/>
            <a:ext cx="491094" cy="7010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defRPr sz="4000" b="1"/>
            </a:lvl1pPr>
          </a:lstStyle>
          <a:p>
            <a:r>
              <a:t>B</a:t>
            </a:r>
          </a:p>
        </p:txBody>
      </p:sp>
      <p:grpSp>
        <p:nvGrpSpPr>
          <p:cNvPr id="521" name="Group"/>
          <p:cNvGrpSpPr/>
          <p:nvPr/>
        </p:nvGrpSpPr>
        <p:grpSpPr>
          <a:xfrm>
            <a:off x="1439871" y="3984071"/>
            <a:ext cx="1993450" cy="2040286"/>
            <a:chOff x="-783703" y="15993"/>
            <a:chExt cx="1993448" cy="2040285"/>
          </a:xfrm>
        </p:grpSpPr>
        <p:sp>
          <p:nvSpPr>
            <p:cNvPr id="518" name="A+B"/>
            <p:cNvSpPr txBox="1"/>
            <p:nvPr/>
          </p:nvSpPr>
          <p:spPr>
            <a:xfrm>
              <a:off x="-767119" y="15993"/>
              <a:ext cx="1976865" cy="105731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t">
              <a:noAutofit/>
            </a:bodyPr>
            <a:lstStyle>
              <a:lvl1pPr>
                <a:defRPr sz="6000" b="1"/>
              </a:lvl1pPr>
            </a:lstStyle>
            <a:p>
              <a:r>
                <a:t>A+B</a:t>
              </a:r>
            </a:p>
          </p:txBody>
        </p:sp>
        <p:sp>
          <p:nvSpPr>
            <p:cNvPr id="519" name="A"/>
            <p:cNvSpPr txBox="1"/>
            <p:nvPr/>
          </p:nvSpPr>
          <p:spPr>
            <a:xfrm>
              <a:off x="-149021" y="998969"/>
              <a:ext cx="740669" cy="105731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t">
              <a:noAutofit/>
            </a:bodyPr>
            <a:lstStyle>
              <a:lvl1pPr>
                <a:defRPr sz="6000" b="1"/>
              </a:lvl1pPr>
            </a:lstStyle>
            <a:p>
              <a:r>
                <a:t>A</a:t>
              </a:r>
            </a:p>
          </p:txBody>
        </p:sp>
        <p:sp>
          <p:nvSpPr>
            <p:cNvPr id="520" name="Line"/>
            <p:cNvSpPr/>
            <p:nvPr/>
          </p:nvSpPr>
          <p:spPr>
            <a:xfrm>
              <a:off x="-783704" y="1046855"/>
              <a:ext cx="1775599" cy="1"/>
            </a:xfrm>
            <a:prstGeom prst="line">
              <a:avLst/>
            </a:prstGeom>
            <a:noFill/>
            <a:ln w="63500" cap="flat">
              <a:solidFill>
                <a:srgbClr val="000000"/>
              </a:solidFill>
              <a:prstDash val="solid"/>
              <a:miter lim="400000"/>
            </a:ln>
            <a:effectLst/>
          </p:spPr>
          <p:txBody>
            <a:bodyPr wrap="square" lIns="45719" tIns="45719" rIns="45719" bIns="45719" numCol="1" anchor="t">
              <a:noAutofit/>
            </a:bodyPr>
            <a:lstStyle/>
            <a:p>
              <a:endParaRPr/>
            </a:p>
          </p:txBody>
        </p:sp>
      </p:grpSp>
      <p:sp>
        <p:nvSpPr>
          <p:cNvPr id="522" name="Line"/>
          <p:cNvSpPr/>
          <p:nvPr/>
        </p:nvSpPr>
        <p:spPr>
          <a:xfrm>
            <a:off x="1635985" y="2325640"/>
            <a:ext cx="6737681" cy="1"/>
          </a:xfrm>
          <a:prstGeom prst="line">
            <a:avLst/>
          </a:prstGeom>
          <a:ln w="88900">
            <a:solidFill>
              <a:srgbClr val="000000"/>
            </a:solidFill>
            <a:miter/>
            <a:headEnd type="arrow"/>
            <a:tailEnd type="arrow"/>
          </a:ln>
        </p:spPr>
        <p:txBody>
          <a:bodyPr lIns="45719" rIns="45719"/>
          <a:lstStyle/>
          <a:p>
            <a:endParaRPr/>
          </a:p>
        </p:txBody>
      </p:sp>
      <p:sp>
        <p:nvSpPr>
          <p:cNvPr id="523" name="A+B"/>
          <p:cNvSpPr txBox="1"/>
          <p:nvPr/>
        </p:nvSpPr>
        <p:spPr>
          <a:xfrm>
            <a:off x="4381825" y="2373092"/>
            <a:ext cx="1326020" cy="7010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defRPr sz="4000" b="1"/>
            </a:lvl1pPr>
          </a:lstStyle>
          <a:p>
            <a:r>
              <a:t>A+B</a:t>
            </a:r>
          </a:p>
        </p:txBody>
      </p:sp>
    </p:spTree>
  </p:cSld>
  <p:clrMapOvr>
    <a:masterClrMapping/>
  </p:clrMapOvr>
  <p:transition spd="med"/>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5" name="Picture 7" descr="Picture 7"/>
          <p:cNvPicPr>
            <a:picLocks noChangeAspect="1"/>
          </p:cNvPicPr>
          <p:nvPr/>
        </p:nvPicPr>
        <p:blipFill>
          <a:blip r:embed="rId2"/>
          <a:stretch>
            <a:fillRect/>
          </a:stretch>
        </p:blipFill>
        <p:spPr>
          <a:xfrm>
            <a:off x="6781800" y="5947955"/>
            <a:ext cx="1966665" cy="764815"/>
          </a:xfrm>
          <a:prstGeom prst="rect">
            <a:avLst/>
          </a:prstGeom>
          <a:ln w="12700">
            <a:miter lim="400000"/>
          </a:ln>
        </p:spPr>
      </p:pic>
      <p:sp>
        <p:nvSpPr>
          <p:cNvPr id="526" name="Line"/>
          <p:cNvSpPr/>
          <p:nvPr/>
        </p:nvSpPr>
        <p:spPr>
          <a:xfrm>
            <a:off x="1635985" y="1888120"/>
            <a:ext cx="4177687" cy="1"/>
          </a:xfrm>
          <a:prstGeom prst="line">
            <a:avLst/>
          </a:prstGeom>
          <a:ln w="88900">
            <a:solidFill>
              <a:srgbClr val="00ACAE"/>
            </a:solidFill>
            <a:miter/>
            <a:headEnd type="arrow"/>
            <a:tailEnd type="arrow"/>
          </a:ln>
        </p:spPr>
        <p:txBody>
          <a:bodyPr lIns="45719" rIns="45719"/>
          <a:lstStyle/>
          <a:p>
            <a:endParaRPr/>
          </a:p>
        </p:txBody>
      </p:sp>
      <p:sp>
        <p:nvSpPr>
          <p:cNvPr id="527" name="Line"/>
          <p:cNvSpPr/>
          <p:nvPr/>
        </p:nvSpPr>
        <p:spPr>
          <a:xfrm>
            <a:off x="5821153" y="1881140"/>
            <a:ext cx="2552513" cy="1"/>
          </a:xfrm>
          <a:prstGeom prst="line">
            <a:avLst/>
          </a:prstGeom>
          <a:ln w="88900">
            <a:solidFill>
              <a:srgbClr val="000000"/>
            </a:solidFill>
            <a:miter/>
            <a:headEnd type="arrow"/>
            <a:tailEnd type="arrow"/>
          </a:ln>
        </p:spPr>
        <p:txBody>
          <a:bodyPr lIns="45719" rIns="45719"/>
          <a:lstStyle/>
          <a:p>
            <a:endParaRPr/>
          </a:p>
        </p:txBody>
      </p:sp>
      <p:sp>
        <p:nvSpPr>
          <p:cNvPr id="528" name="A"/>
          <p:cNvSpPr txBox="1"/>
          <p:nvPr/>
        </p:nvSpPr>
        <p:spPr>
          <a:xfrm>
            <a:off x="3475561" y="1122874"/>
            <a:ext cx="498536" cy="7010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defRPr sz="4000" b="1">
                <a:solidFill>
                  <a:srgbClr val="00ACAE"/>
                </a:solidFill>
              </a:defRPr>
            </a:lvl1pPr>
          </a:lstStyle>
          <a:p>
            <a:r>
              <a:t>A</a:t>
            </a:r>
          </a:p>
        </p:txBody>
      </p:sp>
      <p:sp>
        <p:nvSpPr>
          <p:cNvPr id="529" name="B"/>
          <p:cNvSpPr txBox="1"/>
          <p:nvPr/>
        </p:nvSpPr>
        <p:spPr>
          <a:xfrm>
            <a:off x="6808665" y="1122874"/>
            <a:ext cx="491094" cy="7010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defRPr sz="4000" b="1"/>
            </a:lvl1pPr>
          </a:lstStyle>
          <a:p>
            <a:r>
              <a:t>B</a:t>
            </a:r>
          </a:p>
        </p:txBody>
      </p:sp>
      <p:grpSp>
        <p:nvGrpSpPr>
          <p:cNvPr id="533" name="Group"/>
          <p:cNvGrpSpPr/>
          <p:nvPr/>
        </p:nvGrpSpPr>
        <p:grpSpPr>
          <a:xfrm>
            <a:off x="4628584" y="3976074"/>
            <a:ext cx="752483" cy="2040287"/>
            <a:chOff x="0" y="0"/>
            <a:chExt cx="752481" cy="2040285"/>
          </a:xfrm>
        </p:grpSpPr>
        <p:sp>
          <p:nvSpPr>
            <p:cNvPr id="530" name="A"/>
            <p:cNvSpPr txBox="1"/>
            <p:nvPr/>
          </p:nvSpPr>
          <p:spPr>
            <a:xfrm>
              <a:off x="590" y="0"/>
              <a:ext cx="751892" cy="105731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t">
              <a:noAutofit/>
            </a:bodyPr>
            <a:lstStyle>
              <a:lvl1pPr>
                <a:defRPr sz="6000" b="1"/>
              </a:lvl1pPr>
            </a:lstStyle>
            <a:p>
              <a:r>
                <a:t>A</a:t>
              </a:r>
            </a:p>
          </p:txBody>
        </p:sp>
        <p:sp>
          <p:nvSpPr>
            <p:cNvPr id="531" name="B"/>
            <p:cNvSpPr txBox="1"/>
            <p:nvPr/>
          </p:nvSpPr>
          <p:spPr>
            <a:xfrm>
              <a:off x="6202" y="982975"/>
              <a:ext cx="740669" cy="105731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t">
              <a:noAutofit/>
            </a:bodyPr>
            <a:lstStyle>
              <a:lvl1pPr>
                <a:defRPr sz="6000" b="1"/>
              </a:lvl1pPr>
            </a:lstStyle>
            <a:p>
              <a:r>
                <a:t>B</a:t>
              </a:r>
            </a:p>
          </p:txBody>
        </p:sp>
        <p:sp>
          <p:nvSpPr>
            <p:cNvPr id="532" name="Line"/>
            <p:cNvSpPr/>
            <p:nvPr/>
          </p:nvSpPr>
          <p:spPr>
            <a:xfrm>
              <a:off x="0" y="1030861"/>
              <a:ext cx="676007" cy="1"/>
            </a:xfrm>
            <a:prstGeom prst="line">
              <a:avLst/>
            </a:prstGeom>
            <a:noFill/>
            <a:ln w="63500" cap="flat">
              <a:solidFill>
                <a:srgbClr val="000000"/>
              </a:solidFill>
              <a:prstDash val="solid"/>
              <a:miter lim="400000"/>
            </a:ln>
            <a:effectLst/>
          </p:spPr>
          <p:txBody>
            <a:bodyPr wrap="square" lIns="45719" tIns="45719" rIns="45719" bIns="45719" numCol="1" anchor="t">
              <a:noAutofit/>
            </a:bodyPr>
            <a:lstStyle/>
            <a:p>
              <a:endParaRPr/>
            </a:p>
          </p:txBody>
        </p:sp>
      </p:grpSp>
      <p:grpSp>
        <p:nvGrpSpPr>
          <p:cNvPr id="537" name="Group"/>
          <p:cNvGrpSpPr/>
          <p:nvPr/>
        </p:nvGrpSpPr>
        <p:grpSpPr>
          <a:xfrm>
            <a:off x="1439871" y="3984071"/>
            <a:ext cx="1993450" cy="2040286"/>
            <a:chOff x="-783703" y="15993"/>
            <a:chExt cx="1993448" cy="2040285"/>
          </a:xfrm>
        </p:grpSpPr>
        <p:sp>
          <p:nvSpPr>
            <p:cNvPr id="534" name="A+B"/>
            <p:cNvSpPr txBox="1"/>
            <p:nvPr/>
          </p:nvSpPr>
          <p:spPr>
            <a:xfrm>
              <a:off x="-767119" y="15993"/>
              <a:ext cx="1976865" cy="105731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t">
              <a:noAutofit/>
            </a:bodyPr>
            <a:lstStyle>
              <a:lvl1pPr>
                <a:defRPr sz="6000" b="1"/>
              </a:lvl1pPr>
            </a:lstStyle>
            <a:p>
              <a:r>
                <a:t>A+B</a:t>
              </a:r>
            </a:p>
          </p:txBody>
        </p:sp>
        <p:sp>
          <p:nvSpPr>
            <p:cNvPr id="535" name="A"/>
            <p:cNvSpPr txBox="1"/>
            <p:nvPr/>
          </p:nvSpPr>
          <p:spPr>
            <a:xfrm>
              <a:off x="-149021" y="998969"/>
              <a:ext cx="740669" cy="105731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t">
              <a:noAutofit/>
            </a:bodyPr>
            <a:lstStyle>
              <a:lvl1pPr>
                <a:defRPr sz="6000" b="1"/>
              </a:lvl1pPr>
            </a:lstStyle>
            <a:p>
              <a:r>
                <a:t>A</a:t>
              </a:r>
            </a:p>
          </p:txBody>
        </p:sp>
        <p:sp>
          <p:nvSpPr>
            <p:cNvPr id="536" name="Line"/>
            <p:cNvSpPr/>
            <p:nvPr/>
          </p:nvSpPr>
          <p:spPr>
            <a:xfrm>
              <a:off x="-783704" y="1046855"/>
              <a:ext cx="1775599" cy="1"/>
            </a:xfrm>
            <a:prstGeom prst="line">
              <a:avLst/>
            </a:prstGeom>
            <a:noFill/>
            <a:ln w="63500" cap="flat">
              <a:solidFill>
                <a:srgbClr val="000000"/>
              </a:solidFill>
              <a:prstDash val="solid"/>
              <a:miter lim="400000"/>
            </a:ln>
            <a:effectLst/>
          </p:spPr>
          <p:txBody>
            <a:bodyPr wrap="square" lIns="45719" tIns="45719" rIns="45719" bIns="45719" numCol="1" anchor="t">
              <a:noAutofit/>
            </a:bodyPr>
            <a:lstStyle/>
            <a:p>
              <a:endParaRPr/>
            </a:p>
          </p:txBody>
        </p:sp>
      </p:grpSp>
      <p:sp>
        <p:nvSpPr>
          <p:cNvPr id="538" name="="/>
          <p:cNvSpPr txBox="1"/>
          <p:nvPr/>
        </p:nvSpPr>
        <p:spPr>
          <a:xfrm>
            <a:off x="3564456" y="4645697"/>
            <a:ext cx="544673" cy="7010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defRPr sz="4000" b="1"/>
            </a:lvl1pPr>
          </a:lstStyle>
          <a:p>
            <a:pPr>
              <a:defRPr sz="6000"/>
            </a:pPr>
            <a:r>
              <a:rPr sz="4000"/>
              <a:t>=</a:t>
            </a:r>
          </a:p>
        </p:txBody>
      </p:sp>
      <p:sp>
        <p:nvSpPr>
          <p:cNvPr id="539" name="Line"/>
          <p:cNvSpPr/>
          <p:nvPr/>
        </p:nvSpPr>
        <p:spPr>
          <a:xfrm>
            <a:off x="1635985" y="2325640"/>
            <a:ext cx="6737681" cy="1"/>
          </a:xfrm>
          <a:prstGeom prst="line">
            <a:avLst/>
          </a:prstGeom>
          <a:ln w="88900">
            <a:solidFill>
              <a:srgbClr val="000000"/>
            </a:solidFill>
            <a:miter/>
            <a:headEnd type="arrow"/>
            <a:tailEnd type="arrow"/>
          </a:ln>
        </p:spPr>
        <p:txBody>
          <a:bodyPr lIns="45719" rIns="45719"/>
          <a:lstStyle/>
          <a:p>
            <a:endParaRPr/>
          </a:p>
        </p:txBody>
      </p:sp>
      <p:sp>
        <p:nvSpPr>
          <p:cNvPr id="540" name="A+B"/>
          <p:cNvSpPr txBox="1"/>
          <p:nvPr/>
        </p:nvSpPr>
        <p:spPr>
          <a:xfrm>
            <a:off x="4381825" y="2373092"/>
            <a:ext cx="1326020" cy="7010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defRPr sz="4000" b="1"/>
            </a:lvl1pPr>
          </a:lstStyle>
          <a:p>
            <a:r>
              <a:t>A+B</a:t>
            </a:r>
          </a:p>
        </p:txBody>
      </p:sp>
    </p:spTree>
  </p:cSld>
  <p:clrMapOvr>
    <a:masterClrMapping/>
  </p:clrMapOvr>
  <p:transition spd="med"/>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 name="Picture 7" descr="Picture 7"/>
          <p:cNvPicPr>
            <a:picLocks noChangeAspect="1"/>
          </p:cNvPicPr>
          <p:nvPr/>
        </p:nvPicPr>
        <p:blipFill>
          <a:blip r:embed="rId2"/>
          <a:stretch>
            <a:fillRect/>
          </a:stretch>
        </p:blipFill>
        <p:spPr>
          <a:xfrm>
            <a:off x="6781800" y="5947955"/>
            <a:ext cx="1966665" cy="764815"/>
          </a:xfrm>
          <a:prstGeom prst="rect">
            <a:avLst/>
          </a:prstGeom>
          <a:ln w="12700">
            <a:miter lim="400000"/>
          </a:ln>
        </p:spPr>
      </p:pic>
      <p:sp>
        <p:nvSpPr>
          <p:cNvPr id="543" name="Line"/>
          <p:cNvSpPr/>
          <p:nvPr/>
        </p:nvSpPr>
        <p:spPr>
          <a:xfrm>
            <a:off x="1635985" y="1888120"/>
            <a:ext cx="4177687" cy="1"/>
          </a:xfrm>
          <a:prstGeom prst="line">
            <a:avLst/>
          </a:prstGeom>
          <a:ln w="88900">
            <a:solidFill>
              <a:srgbClr val="00ACAE"/>
            </a:solidFill>
            <a:miter/>
            <a:headEnd type="arrow"/>
            <a:tailEnd type="arrow"/>
          </a:ln>
        </p:spPr>
        <p:txBody>
          <a:bodyPr lIns="45719" rIns="45719"/>
          <a:lstStyle/>
          <a:p>
            <a:endParaRPr/>
          </a:p>
        </p:txBody>
      </p:sp>
      <p:sp>
        <p:nvSpPr>
          <p:cNvPr id="544" name="Line"/>
          <p:cNvSpPr/>
          <p:nvPr/>
        </p:nvSpPr>
        <p:spPr>
          <a:xfrm>
            <a:off x="5821153" y="1881140"/>
            <a:ext cx="2552513" cy="1"/>
          </a:xfrm>
          <a:prstGeom prst="line">
            <a:avLst/>
          </a:prstGeom>
          <a:ln w="88900">
            <a:solidFill>
              <a:srgbClr val="000000"/>
            </a:solidFill>
            <a:miter/>
            <a:headEnd type="arrow"/>
            <a:tailEnd type="arrow"/>
          </a:ln>
        </p:spPr>
        <p:txBody>
          <a:bodyPr lIns="45719" rIns="45719"/>
          <a:lstStyle/>
          <a:p>
            <a:endParaRPr/>
          </a:p>
        </p:txBody>
      </p:sp>
      <p:sp>
        <p:nvSpPr>
          <p:cNvPr id="545" name="A"/>
          <p:cNvSpPr txBox="1"/>
          <p:nvPr/>
        </p:nvSpPr>
        <p:spPr>
          <a:xfrm>
            <a:off x="3475561" y="1122874"/>
            <a:ext cx="498536" cy="7010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defRPr sz="4000" b="1">
                <a:solidFill>
                  <a:srgbClr val="00ACAE"/>
                </a:solidFill>
              </a:defRPr>
            </a:lvl1pPr>
          </a:lstStyle>
          <a:p>
            <a:r>
              <a:t>A</a:t>
            </a:r>
          </a:p>
        </p:txBody>
      </p:sp>
      <p:sp>
        <p:nvSpPr>
          <p:cNvPr id="546" name="B"/>
          <p:cNvSpPr txBox="1"/>
          <p:nvPr/>
        </p:nvSpPr>
        <p:spPr>
          <a:xfrm>
            <a:off x="6808665" y="1122874"/>
            <a:ext cx="491094" cy="7010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defRPr sz="4000" b="1"/>
            </a:lvl1pPr>
          </a:lstStyle>
          <a:p>
            <a:r>
              <a:t>B</a:t>
            </a:r>
          </a:p>
        </p:txBody>
      </p:sp>
      <p:grpSp>
        <p:nvGrpSpPr>
          <p:cNvPr id="550" name="Group"/>
          <p:cNvGrpSpPr/>
          <p:nvPr/>
        </p:nvGrpSpPr>
        <p:grpSpPr>
          <a:xfrm>
            <a:off x="4628584" y="3976074"/>
            <a:ext cx="752483" cy="2040287"/>
            <a:chOff x="0" y="0"/>
            <a:chExt cx="752481" cy="2040285"/>
          </a:xfrm>
        </p:grpSpPr>
        <p:sp>
          <p:nvSpPr>
            <p:cNvPr id="547" name="A"/>
            <p:cNvSpPr txBox="1"/>
            <p:nvPr/>
          </p:nvSpPr>
          <p:spPr>
            <a:xfrm>
              <a:off x="590" y="0"/>
              <a:ext cx="751892" cy="105731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t">
              <a:noAutofit/>
            </a:bodyPr>
            <a:lstStyle>
              <a:lvl1pPr>
                <a:defRPr sz="6000" b="1"/>
              </a:lvl1pPr>
            </a:lstStyle>
            <a:p>
              <a:r>
                <a:t>A</a:t>
              </a:r>
            </a:p>
          </p:txBody>
        </p:sp>
        <p:sp>
          <p:nvSpPr>
            <p:cNvPr id="548" name="B"/>
            <p:cNvSpPr txBox="1"/>
            <p:nvPr/>
          </p:nvSpPr>
          <p:spPr>
            <a:xfrm>
              <a:off x="6202" y="982975"/>
              <a:ext cx="740669" cy="105731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t">
              <a:noAutofit/>
            </a:bodyPr>
            <a:lstStyle>
              <a:lvl1pPr>
                <a:defRPr sz="6000" b="1"/>
              </a:lvl1pPr>
            </a:lstStyle>
            <a:p>
              <a:r>
                <a:t>B</a:t>
              </a:r>
            </a:p>
          </p:txBody>
        </p:sp>
        <p:sp>
          <p:nvSpPr>
            <p:cNvPr id="549" name="Line"/>
            <p:cNvSpPr/>
            <p:nvPr/>
          </p:nvSpPr>
          <p:spPr>
            <a:xfrm>
              <a:off x="0" y="1030861"/>
              <a:ext cx="676007" cy="1"/>
            </a:xfrm>
            <a:prstGeom prst="line">
              <a:avLst/>
            </a:prstGeom>
            <a:noFill/>
            <a:ln w="63500" cap="flat">
              <a:solidFill>
                <a:srgbClr val="000000"/>
              </a:solidFill>
              <a:prstDash val="solid"/>
              <a:miter lim="400000"/>
            </a:ln>
            <a:effectLst/>
          </p:spPr>
          <p:txBody>
            <a:bodyPr wrap="square" lIns="45719" tIns="45719" rIns="45719" bIns="45719" numCol="1" anchor="t">
              <a:noAutofit/>
            </a:bodyPr>
            <a:lstStyle/>
            <a:p>
              <a:endParaRPr/>
            </a:p>
          </p:txBody>
        </p:sp>
      </p:grpSp>
      <p:sp>
        <p:nvSpPr>
          <p:cNvPr id="551" name="= ϕ"/>
          <p:cNvSpPr txBox="1"/>
          <p:nvPr/>
        </p:nvSpPr>
        <p:spPr>
          <a:xfrm>
            <a:off x="5508711" y="4161420"/>
            <a:ext cx="1613258" cy="12852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p>
            <a:pPr>
              <a:defRPr sz="6000" b="1"/>
            </a:pPr>
            <a:r>
              <a:rPr sz="4000"/>
              <a:t>=</a:t>
            </a:r>
            <a:r>
              <a:t> </a:t>
            </a:r>
            <a:r>
              <a:rPr sz="8000"/>
              <a:t>ϕ</a:t>
            </a:r>
          </a:p>
        </p:txBody>
      </p:sp>
      <p:grpSp>
        <p:nvGrpSpPr>
          <p:cNvPr id="555" name="Group"/>
          <p:cNvGrpSpPr/>
          <p:nvPr/>
        </p:nvGrpSpPr>
        <p:grpSpPr>
          <a:xfrm>
            <a:off x="1439871" y="3984071"/>
            <a:ext cx="1993450" cy="2040286"/>
            <a:chOff x="-783703" y="15993"/>
            <a:chExt cx="1993448" cy="2040285"/>
          </a:xfrm>
        </p:grpSpPr>
        <p:sp>
          <p:nvSpPr>
            <p:cNvPr id="552" name="A+B"/>
            <p:cNvSpPr txBox="1"/>
            <p:nvPr/>
          </p:nvSpPr>
          <p:spPr>
            <a:xfrm>
              <a:off x="-767119" y="15993"/>
              <a:ext cx="1976865" cy="105731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t">
              <a:noAutofit/>
            </a:bodyPr>
            <a:lstStyle>
              <a:lvl1pPr>
                <a:defRPr sz="6000" b="1"/>
              </a:lvl1pPr>
            </a:lstStyle>
            <a:p>
              <a:r>
                <a:t>A+B</a:t>
              </a:r>
            </a:p>
          </p:txBody>
        </p:sp>
        <p:sp>
          <p:nvSpPr>
            <p:cNvPr id="553" name="A"/>
            <p:cNvSpPr txBox="1"/>
            <p:nvPr/>
          </p:nvSpPr>
          <p:spPr>
            <a:xfrm>
              <a:off x="-149021" y="998969"/>
              <a:ext cx="740669" cy="105731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t">
              <a:noAutofit/>
            </a:bodyPr>
            <a:lstStyle>
              <a:lvl1pPr>
                <a:defRPr sz="6000" b="1"/>
              </a:lvl1pPr>
            </a:lstStyle>
            <a:p>
              <a:r>
                <a:t>A</a:t>
              </a:r>
            </a:p>
          </p:txBody>
        </p:sp>
        <p:sp>
          <p:nvSpPr>
            <p:cNvPr id="554" name="Line"/>
            <p:cNvSpPr/>
            <p:nvPr/>
          </p:nvSpPr>
          <p:spPr>
            <a:xfrm>
              <a:off x="-783704" y="1046855"/>
              <a:ext cx="1775599" cy="1"/>
            </a:xfrm>
            <a:prstGeom prst="line">
              <a:avLst/>
            </a:prstGeom>
            <a:noFill/>
            <a:ln w="63500" cap="flat">
              <a:solidFill>
                <a:srgbClr val="000000"/>
              </a:solidFill>
              <a:prstDash val="solid"/>
              <a:miter lim="400000"/>
            </a:ln>
            <a:effectLst/>
          </p:spPr>
          <p:txBody>
            <a:bodyPr wrap="square" lIns="45719" tIns="45719" rIns="45719" bIns="45719" numCol="1" anchor="t">
              <a:noAutofit/>
            </a:bodyPr>
            <a:lstStyle/>
            <a:p>
              <a:endParaRPr/>
            </a:p>
          </p:txBody>
        </p:sp>
      </p:grpSp>
      <p:sp>
        <p:nvSpPr>
          <p:cNvPr id="556" name="="/>
          <p:cNvSpPr txBox="1"/>
          <p:nvPr/>
        </p:nvSpPr>
        <p:spPr>
          <a:xfrm>
            <a:off x="3564456" y="4645697"/>
            <a:ext cx="544673" cy="7010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defRPr sz="4000" b="1"/>
            </a:lvl1pPr>
          </a:lstStyle>
          <a:p>
            <a:pPr>
              <a:defRPr sz="6000"/>
            </a:pPr>
            <a:r>
              <a:rPr sz="4000"/>
              <a:t>=</a:t>
            </a:r>
          </a:p>
        </p:txBody>
      </p:sp>
      <p:sp>
        <p:nvSpPr>
          <p:cNvPr id="557" name="Line"/>
          <p:cNvSpPr/>
          <p:nvPr/>
        </p:nvSpPr>
        <p:spPr>
          <a:xfrm>
            <a:off x="1635985" y="2325640"/>
            <a:ext cx="6737681" cy="1"/>
          </a:xfrm>
          <a:prstGeom prst="line">
            <a:avLst/>
          </a:prstGeom>
          <a:ln w="88900">
            <a:solidFill>
              <a:srgbClr val="000000"/>
            </a:solidFill>
            <a:miter/>
            <a:headEnd type="arrow"/>
            <a:tailEnd type="arrow"/>
          </a:ln>
        </p:spPr>
        <p:txBody>
          <a:bodyPr lIns="45719" rIns="45719"/>
          <a:lstStyle/>
          <a:p>
            <a:endParaRPr/>
          </a:p>
        </p:txBody>
      </p:sp>
      <p:sp>
        <p:nvSpPr>
          <p:cNvPr id="558" name="A+B"/>
          <p:cNvSpPr txBox="1"/>
          <p:nvPr/>
        </p:nvSpPr>
        <p:spPr>
          <a:xfrm>
            <a:off x="4381825" y="2373092"/>
            <a:ext cx="1326020" cy="7010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defRPr sz="4000" b="1"/>
            </a:lvl1pPr>
          </a:lstStyle>
          <a:p>
            <a:r>
              <a:t>A+B</a:t>
            </a:r>
          </a:p>
        </p:txBody>
      </p:sp>
    </p:spTree>
  </p:cSld>
  <p:clrMapOvr>
    <a:masterClrMapping/>
  </p:clrMapOvr>
  <p:transition spd="med"/>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0" name="Picture 7" descr="Picture 7"/>
          <p:cNvPicPr>
            <a:picLocks noChangeAspect="1"/>
          </p:cNvPicPr>
          <p:nvPr/>
        </p:nvPicPr>
        <p:blipFill>
          <a:blip r:embed="rId2"/>
          <a:stretch>
            <a:fillRect/>
          </a:stretch>
        </p:blipFill>
        <p:spPr>
          <a:xfrm>
            <a:off x="6781800" y="5947955"/>
            <a:ext cx="1966665" cy="764815"/>
          </a:xfrm>
          <a:prstGeom prst="rect">
            <a:avLst/>
          </a:prstGeom>
          <a:ln w="12700">
            <a:miter lim="400000"/>
          </a:ln>
        </p:spPr>
      </p:pic>
      <p:sp>
        <p:nvSpPr>
          <p:cNvPr id="561" name="Oval"/>
          <p:cNvSpPr/>
          <p:nvPr/>
        </p:nvSpPr>
        <p:spPr>
          <a:xfrm>
            <a:off x="1856324" y="312722"/>
            <a:ext cx="5431352" cy="5399436"/>
          </a:xfrm>
          <a:prstGeom prst="ellipse">
            <a:avLst/>
          </a:prstGeom>
          <a:solidFill>
            <a:srgbClr val="FFFFFF"/>
          </a:solidFill>
          <a:ln w="101600">
            <a:solidFill>
              <a:srgbClr val="000000"/>
            </a:solidFill>
            <a:miter/>
          </a:ln>
        </p:spPr>
        <p:txBody>
          <a:bodyPr lIns="45719" rIns="45719" anchor="ctr"/>
          <a:lstStyle/>
          <a:p>
            <a:endParaRPr/>
          </a:p>
        </p:txBody>
      </p:sp>
    </p:spTree>
  </p:cSld>
  <p:clrMapOvr>
    <a:masterClrMapping/>
  </p:clrMapOvr>
  <p:transition spd="med"/>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 name="Picture 7" descr="Picture 7"/>
          <p:cNvPicPr>
            <a:picLocks noChangeAspect="1"/>
          </p:cNvPicPr>
          <p:nvPr/>
        </p:nvPicPr>
        <p:blipFill>
          <a:blip r:embed="rId2"/>
          <a:stretch>
            <a:fillRect/>
          </a:stretch>
        </p:blipFill>
        <p:spPr>
          <a:xfrm>
            <a:off x="6781800" y="5947955"/>
            <a:ext cx="1966665" cy="764815"/>
          </a:xfrm>
          <a:prstGeom prst="rect">
            <a:avLst/>
          </a:prstGeom>
          <a:ln w="12700">
            <a:miter lim="400000"/>
          </a:ln>
        </p:spPr>
      </p:pic>
      <p:sp>
        <p:nvSpPr>
          <p:cNvPr id="564" name="Oval"/>
          <p:cNvSpPr/>
          <p:nvPr/>
        </p:nvSpPr>
        <p:spPr>
          <a:xfrm>
            <a:off x="1856324" y="312722"/>
            <a:ext cx="5431352" cy="5399436"/>
          </a:xfrm>
          <a:prstGeom prst="ellipse">
            <a:avLst/>
          </a:prstGeom>
          <a:solidFill>
            <a:srgbClr val="FFFFFF"/>
          </a:solidFill>
          <a:ln w="101600">
            <a:solidFill>
              <a:srgbClr val="000000"/>
            </a:solidFill>
            <a:miter/>
          </a:ln>
        </p:spPr>
        <p:txBody>
          <a:bodyPr lIns="45719" rIns="45719" anchor="ctr"/>
          <a:lstStyle/>
          <a:p>
            <a:endParaRPr/>
          </a:p>
        </p:txBody>
      </p:sp>
      <p:sp>
        <p:nvSpPr>
          <p:cNvPr id="565" name="Line"/>
          <p:cNvSpPr/>
          <p:nvPr/>
        </p:nvSpPr>
        <p:spPr>
          <a:xfrm flipH="1" flipV="1">
            <a:off x="2189981" y="1637181"/>
            <a:ext cx="4764038" cy="2750518"/>
          </a:xfrm>
          <a:prstGeom prst="line">
            <a:avLst/>
          </a:prstGeom>
          <a:ln w="88900">
            <a:solidFill>
              <a:srgbClr val="000000"/>
            </a:solidFill>
            <a:miter/>
          </a:ln>
        </p:spPr>
        <p:txBody>
          <a:bodyPr lIns="45719" rIns="45719"/>
          <a:lstStyle/>
          <a:p>
            <a:endParaRPr/>
          </a:p>
        </p:txBody>
      </p:sp>
      <p:sp>
        <p:nvSpPr>
          <p:cNvPr id="566" name="Line"/>
          <p:cNvSpPr/>
          <p:nvPr/>
        </p:nvSpPr>
        <p:spPr>
          <a:xfrm flipV="1">
            <a:off x="4572000" y="261922"/>
            <a:ext cx="0" cy="5501036"/>
          </a:xfrm>
          <a:prstGeom prst="line">
            <a:avLst/>
          </a:prstGeom>
          <a:ln w="88900">
            <a:solidFill>
              <a:srgbClr val="000000"/>
            </a:solidFill>
            <a:miter/>
          </a:ln>
        </p:spPr>
        <p:txBody>
          <a:bodyPr lIns="45719" rIns="45719"/>
          <a:lstStyle/>
          <a:p>
            <a:endParaRPr/>
          </a:p>
        </p:txBody>
      </p:sp>
      <p:sp>
        <p:nvSpPr>
          <p:cNvPr id="567" name="Line"/>
          <p:cNvSpPr/>
          <p:nvPr/>
        </p:nvSpPr>
        <p:spPr>
          <a:xfrm flipV="1">
            <a:off x="2189981" y="1637181"/>
            <a:ext cx="4764038" cy="2750518"/>
          </a:xfrm>
          <a:prstGeom prst="line">
            <a:avLst/>
          </a:prstGeom>
          <a:ln w="88900">
            <a:solidFill>
              <a:srgbClr val="000000"/>
            </a:solidFill>
            <a:miter/>
          </a:ln>
        </p:spPr>
        <p:txBody>
          <a:bodyPr lIns="45719" rIns="45719"/>
          <a:lstStyle/>
          <a:p>
            <a:endParaRPr/>
          </a:p>
        </p:txBody>
      </p:sp>
    </p:spTree>
  </p:cSld>
  <p:clrMapOvr>
    <a:masterClrMapping/>
  </p:clrMapOvr>
  <p:transition spd="med"/>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9" name="Picture 7" descr="Picture 7"/>
          <p:cNvPicPr>
            <a:picLocks noChangeAspect="1"/>
          </p:cNvPicPr>
          <p:nvPr/>
        </p:nvPicPr>
        <p:blipFill>
          <a:blip r:embed="rId2"/>
          <a:stretch>
            <a:fillRect/>
          </a:stretch>
        </p:blipFill>
        <p:spPr>
          <a:xfrm>
            <a:off x="6781800" y="5947955"/>
            <a:ext cx="1966665" cy="764815"/>
          </a:xfrm>
          <a:prstGeom prst="rect">
            <a:avLst/>
          </a:prstGeom>
          <a:ln w="12700">
            <a:miter lim="400000"/>
          </a:ln>
        </p:spPr>
      </p:pic>
      <p:sp>
        <p:nvSpPr>
          <p:cNvPr id="570" name="Oval"/>
          <p:cNvSpPr/>
          <p:nvPr/>
        </p:nvSpPr>
        <p:spPr>
          <a:xfrm>
            <a:off x="1856324" y="312722"/>
            <a:ext cx="5431352" cy="5399436"/>
          </a:xfrm>
          <a:prstGeom prst="ellipse">
            <a:avLst/>
          </a:prstGeom>
          <a:solidFill>
            <a:srgbClr val="FFFFFF"/>
          </a:solidFill>
          <a:ln w="101600">
            <a:solidFill>
              <a:srgbClr val="000000"/>
            </a:solidFill>
            <a:miter/>
          </a:ln>
        </p:spPr>
        <p:txBody>
          <a:bodyPr lIns="45719" rIns="45719" anchor="ctr"/>
          <a:lstStyle/>
          <a:p>
            <a:endParaRPr/>
          </a:p>
        </p:txBody>
      </p:sp>
      <p:sp>
        <p:nvSpPr>
          <p:cNvPr id="571" name="Line"/>
          <p:cNvSpPr/>
          <p:nvPr/>
        </p:nvSpPr>
        <p:spPr>
          <a:xfrm flipH="1" flipV="1">
            <a:off x="2189981" y="1637181"/>
            <a:ext cx="4764038" cy="2750518"/>
          </a:xfrm>
          <a:prstGeom prst="line">
            <a:avLst/>
          </a:prstGeom>
          <a:ln w="88900">
            <a:solidFill>
              <a:srgbClr val="000000"/>
            </a:solidFill>
            <a:miter/>
          </a:ln>
        </p:spPr>
        <p:txBody>
          <a:bodyPr lIns="45719" rIns="45719"/>
          <a:lstStyle/>
          <a:p>
            <a:endParaRPr/>
          </a:p>
        </p:txBody>
      </p:sp>
      <p:sp>
        <p:nvSpPr>
          <p:cNvPr id="572" name="Shape"/>
          <p:cNvSpPr/>
          <p:nvPr/>
        </p:nvSpPr>
        <p:spPr>
          <a:xfrm>
            <a:off x="4573697" y="2084310"/>
            <a:ext cx="780927" cy="887952"/>
          </a:xfrm>
          <a:custGeom>
            <a:avLst/>
            <a:gdLst/>
            <a:ahLst/>
            <a:cxnLst>
              <a:cxn ang="0">
                <a:pos x="wd2" y="hd2"/>
              </a:cxn>
              <a:cxn ang="5400000">
                <a:pos x="wd2" y="hd2"/>
              </a:cxn>
              <a:cxn ang="10800000">
                <a:pos x="wd2" y="hd2"/>
              </a:cxn>
              <a:cxn ang="16200000">
                <a:pos x="wd2" y="hd2"/>
              </a:cxn>
            </a:cxnLst>
            <a:rect l="0" t="0" r="r" b="b"/>
            <a:pathLst>
              <a:path w="21600" h="21600" extrusionOk="0">
                <a:moveTo>
                  <a:pt x="21600" y="11475"/>
                </a:moveTo>
                <a:lnTo>
                  <a:pt x="234" y="21600"/>
                </a:lnTo>
                <a:lnTo>
                  <a:pt x="0" y="0"/>
                </a:lnTo>
                <a:lnTo>
                  <a:pt x="0" y="0"/>
                </a:lnTo>
                <a:cubicBezTo>
                  <a:pt x="6466" y="12"/>
                  <a:pt x="12575" y="2181"/>
                  <a:pt x="17247" y="6283"/>
                </a:cubicBezTo>
                <a:cubicBezTo>
                  <a:pt x="18438" y="7329"/>
                  <a:pt x="19480" y="8458"/>
                  <a:pt x="20372" y="9648"/>
                </a:cubicBezTo>
                <a:cubicBezTo>
                  <a:pt x="20815" y="10239"/>
                  <a:pt x="21225" y="10849"/>
                  <a:pt x="21600" y="11475"/>
                </a:cubicBezTo>
                <a:lnTo>
                  <a:pt x="21600" y="11475"/>
                </a:lnTo>
                <a:close/>
              </a:path>
            </a:pathLst>
          </a:custGeom>
          <a:solidFill>
            <a:srgbClr val="00ACAE"/>
          </a:solidFill>
          <a:ln w="12700">
            <a:miter lim="400000"/>
          </a:ln>
        </p:spPr>
        <p:txBody>
          <a:bodyPr lIns="45719" rIns="45719" anchor="ctr"/>
          <a:lstStyle/>
          <a:p>
            <a:endParaRPr/>
          </a:p>
        </p:txBody>
      </p:sp>
      <p:sp>
        <p:nvSpPr>
          <p:cNvPr id="573" name="Line"/>
          <p:cNvSpPr/>
          <p:nvPr/>
        </p:nvSpPr>
        <p:spPr>
          <a:xfrm flipV="1">
            <a:off x="4572000" y="261922"/>
            <a:ext cx="0" cy="5501036"/>
          </a:xfrm>
          <a:prstGeom prst="line">
            <a:avLst/>
          </a:prstGeom>
          <a:ln w="88900">
            <a:solidFill>
              <a:srgbClr val="000000"/>
            </a:solidFill>
            <a:miter/>
          </a:ln>
        </p:spPr>
        <p:txBody>
          <a:bodyPr lIns="45719" rIns="45719"/>
          <a:lstStyle/>
          <a:p>
            <a:endParaRPr/>
          </a:p>
        </p:txBody>
      </p:sp>
      <p:sp>
        <p:nvSpPr>
          <p:cNvPr id="574" name="Line"/>
          <p:cNvSpPr/>
          <p:nvPr/>
        </p:nvSpPr>
        <p:spPr>
          <a:xfrm flipV="1">
            <a:off x="2189981" y="1637181"/>
            <a:ext cx="4764038" cy="2750518"/>
          </a:xfrm>
          <a:prstGeom prst="line">
            <a:avLst/>
          </a:prstGeom>
          <a:ln w="88900">
            <a:solidFill>
              <a:srgbClr val="000000"/>
            </a:solidFill>
            <a:miter/>
          </a:ln>
        </p:spPr>
        <p:txBody>
          <a:bodyPr lIns="45719" rIns="45719"/>
          <a:lstStyle/>
          <a:p>
            <a:endParaRP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0" name="Picture 3" descr="Picture 3"/>
          <p:cNvPicPr>
            <a:picLocks noChangeAspect="1"/>
          </p:cNvPicPr>
          <p:nvPr/>
        </p:nvPicPr>
        <p:blipFill>
          <a:blip r:embed="rId3"/>
          <a:stretch>
            <a:fillRect/>
          </a:stretch>
        </p:blipFill>
        <p:spPr>
          <a:xfrm>
            <a:off x="0" y="0"/>
            <a:ext cx="1308736" cy="6858000"/>
          </a:xfrm>
          <a:prstGeom prst="rect">
            <a:avLst/>
          </a:prstGeom>
          <a:ln w="12700">
            <a:miter lim="400000"/>
          </a:ln>
        </p:spPr>
      </p:pic>
      <p:sp>
        <p:nvSpPr>
          <p:cNvPr id="191" name="TextBox 8"/>
          <p:cNvSpPr txBox="1"/>
          <p:nvPr/>
        </p:nvSpPr>
        <p:spPr>
          <a:xfrm>
            <a:off x="1231185" y="291194"/>
            <a:ext cx="5771703" cy="4597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2400" b="1">
                <a:solidFill>
                  <a:srgbClr val="00ACAE"/>
                </a:solidFill>
              </a:defRPr>
            </a:lvl1pPr>
          </a:lstStyle>
          <a:p>
            <a:r>
              <a:t>Royal Institution videos</a:t>
            </a:r>
          </a:p>
        </p:txBody>
      </p:sp>
      <p:sp>
        <p:nvSpPr>
          <p:cNvPr id="192" name="TextBox 14"/>
          <p:cNvSpPr txBox="1"/>
          <p:nvPr/>
        </p:nvSpPr>
        <p:spPr>
          <a:xfrm>
            <a:off x="1231185" y="847241"/>
            <a:ext cx="7835267" cy="3962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marL="342900" indent="-342900">
              <a:lnSpc>
                <a:spcPct val="150000"/>
              </a:lnSpc>
              <a:buSzPct val="100000"/>
              <a:buFont typeface="Arial"/>
              <a:buChar char="•"/>
              <a:defRPr sz="2000">
                <a:solidFill>
                  <a:srgbClr val="00ACAE"/>
                </a:solidFill>
              </a:defRPr>
            </a:lvl1pPr>
          </a:lstStyle>
          <a:p>
            <a:r>
              <a:t>CHRISTMAS LECTURES – on the Ri website</a:t>
            </a:r>
          </a:p>
        </p:txBody>
      </p:sp>
      <p:pic>
        <p:nvPicPr>
          <p:cNvPr id="193" name="Picture 7" descr="Picture 7"/>
          <p:cNvPicPr>
            <a:picLocks noChangeAspect="1"/>
          </p:cNvPicPr>
          <p:nvPr/>
        </p:nvPicPr>
        <p:blipFill>
          <a:blip r:embed="rId4"/>
          <a:srcRect l="1832" t="10448" r="3556" b="14426"/>
          <a:stretch>
            <a:fillRect/>
          </a:stretch>
        </p:blipFill>
        <p:spPr>
          <a:xfrm>
            <a:off x="1308735" y="2514600"/>
            <a:ext cx="4781550" cy="4238626"/>
          </a:xfrm>
          <a:prstGeom prst="rect">
            <a:avLst/>
          </a:prstGeom>
          <a:ln w="12700">
            <a:miter lim="400000"/>
          </a:ln>
          <a:effectLst>
            <a:outerShdw blurRad="50800" dist="38100" dir="13500000" rotWithShape="0">
              <a:srgbClr val="000000">
                <a:alpha val="40000"/>
              </a:srgbClr>
            </a:outerShdw>
          </a:effectLst>
        </p:spPr>
      </p:pic>
      <p:pic>
        <p:nvPicPr>
          <p:cNvPr id="194" name="Picture 6" descr="Picture 6"/>
          <p:cNvPicPr>
            <a:picLocks noChangeAspect="1"/>
          </p:cNvPicPr>
          <p:nvPr/>
        </p:nvPicPr>
        <p:blipFill>
          <a:blip r:embed="rId5"/>
          <a:stretch>
            <a:fillRect/>
          </a:stretch>
        </p:blipFill>
        <p:spPr>
          <a:xfrm>
            <a:off x="4051992" y="4794982"/>
            <a:ext cx="660052" cy="208283"/>
          </a:xfrm>
          <a:prstGeom prst="rect">
            <a:avLst/>
          </a:prstGeom>
          <a:ln w="12700">
            <a:miter lim="400000"/>
          </a:ln>
        </p:spPr>
      </p:pic>
    </p:spTree>
  </p:cSld>
  <p:clrMapOvr>
    <a:masterClrMapping/>
  </p:clrMapOvr>
  <p:transition spd="med"/>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6" name="Picture 7" descr="Picture 7"/>
          <p:cNvPicPr>
            <a:picLocks noChangeAspect="1"/>
          </p:cNvPicPr>
          <p:nvPr/>
        </p:nvPicPr>
        <p:blipFill>
          <a:blip r:embed="rId2"/>
          <a:stretch>
            <a:fillRect/>
          </a:stretch>
        </p:blipFill>
        <p:spPr>
          <a:xfrm>
            <a:off x="6781800" y="5947955"/>
            <a:ext cx="1966665" cy="764815"/>
          </a:xfrm>
          <a:prstGeom prst="rect">
            <a:avLst/>
          </a:prstGeom>
          <a:ln w="12700">
            <a:miter lim="400000"/>
          </a:ln>
        </p:spPr>
      </p:pic>
      <p:sp>
        <p:nvSpPr>
          <p:cNvPr id="577" name="Oval"/>
          <p:cNvSpPr/>
          <p:nvPr/>
        </p:nvSpPr>
        <p:spPr>
          <a:xfrm>
            <a:off x="1856324" y="312722"/>
            <a:ext cx="5431352" cy="5399436"/>
          </a:xfrm>
          <a:prstGeom prst="ellipse">
            <a:avLst/>
          </a:prstGeom>
          <a:solidFill>
            <a:srgbClr val="FFFFFF"/>
          </a:solidFill>
          <a:ln w="101600">
            <a:solidFill>
              <a:srgbClr val="000000"/>
            </a:solidFill>
            <a:miter/>
          </a:ln>
        </p:spPr>
        <p:txBody>
          <a:bodyPr lIns="45719" rIns="45719" anchor="ctr"/>
          <a:lstStyle/>
          <a:p>
            <a:endParaRPr/>
          </a:p>
        </p:txBody>
      </p:sp>
      <p:sp>
        <p:nvSpPr>
          <p:cNvPr id="578" name="Line"/>
          <p:cNvSpPr/>
          <p:nvPr/>
        </p:nvSpPr>
        <p:spPr>
          <a:xfrm flipH="1" flipV="1">
            <a:off x="2189981" y="1637181"/>
            <a:ext cx="4764038" cy="2750518"/>
          </a:xfrm>
          <a:prstGeom prst="line">
            <a:avLst/>
          </a:prstGeom>
          <a:ln w="88900">
            <a:solidFill>
              <a:srgbClr val="000000"/>
            </a:solidFill>
            <a:miter/>
          </a:ln>
        </p:spPr>
        <p:txBody>
          <a:bodyPr lIns="45719" rIns="45719"/>
          <a:lstStyle/>
          <a:p>
            <a:endParaRPr/>
          </a:p>
        </p:txBody>
      </p:sp>
      <p:sp>
        <p:nvSpPr>
          <p:cNvPr id="579" name="Shape"/>
          <p:cNvSpPr/>
          <p:nvPr/>
        </p:nvSpPr>
        <p:spPr>
          <a:xfrm>
            <a:off x="4573697" y="2084310"/>
            <a:ext cx="780927" cy="887952"/>
          </a:xfrm>
          <a:custGeom>
            <a:avLst/>
            <a:gdLst/>
            <a:ahLst/>
            <a:cxnLst>
              <a:cxn ang="0">
                <a:pos x="wd2" y="hd2"/>
              </a:cxn>
              <a:cxn ang="5400000">
                <a:pos x="wd2" y="hd2"/>
              </a:cxn>
              <a:cxn ang="10800000">
                <a:pos x="wd2" y="hd2"/>
              </a:cxn>
              <a:cxn ang="16200000">
                <a:pos x="wd2" y="hd2"/>
              </a:cxn>
            </a:cxnLst>
            <a:rect l="0" t="0" r="r" b="b"/>
            <a:pathLst>
              <a:path w="21600" h="21600" extrusionOk="0">
                <a:moveTo>
                  <a:pt x="21600" y="11475"/>
                </a:moveTo>
                <a:lnTo>
                  <a:pt x="234" y="21600"/>
                </a:lnTo>
                <a:lnTo>
                  <a:pt x="0" y="0"/>
                </a:lnTo>
                <a:lnTo>
                  <a:pt x="0" y="0"/>
                </a:lnTo>
                <a:cubicBezTo>
                  <a:pt x="6466" y="12"/>
                  <a:pt x="12575" y="2181"/>
                  <a:pt x="17247" y="6283"/>
                </a:cubicBezTo>
                <a:cubicBezTo>
                  <a:pt x="18438" y="7329"/>
                  <a:pt x="19480" y="8458"/>
                  <a:pt x="20372" y="9648"/>
                </a:cubicBezTo>
                <a:cubicBezTo>
                  <a:pt x="20815" y="10239"/>
                  <a:pt x="21225" y="10849"/>
                  <a:pt x="21600" y="11475"/>
                </a:cubicBezTo>
                <a:lnTo>
                  <a:pt x="21600" y="11475"/>
                </a:lnTo>
                <a:close/>
              </a:path>
            </a:pathLst>
          </a:custGeom>
          <a:solidFill>
            <a:srgbClr val="00ACAE"/>
          </a:solidFill>
          <a:ln w="12700">
            <a:miter lim="400000"/>
          </a:ln>
        </p:spPr>
        <p:txBody>
          <a:bodyPr lIns="45719" rIns="45719" anchor="ctr"/>
          <a:lstStyle/>
          <a:p>
            <a:endParaRPr/>
          </a:p>
        </p:txBody>
      </p:sp>
      <p:sp>
        <p:nvSpPr>
          <p:cNvPr id="580" name="Line"/>
          <p:cNvSpPr/>
          <p:nvPr/>
        </p:nvSpPr>
        <p:spPr>
          <a:xfrm flipV="1">
            <a:off x="4572000" y="261922"/>
            <a:ext cx="0" cy="5501036"/>
          </a:xfrm>
          <a:prstGeom prst="line">
            <a:avLst/>
          </a:prstGeom>
          <a:ln w="88900">
            <a:solidFill>
              <a:srgbClr val="000000"/>
            </a:solidFill>
            <a:miter/>
          </a:ln>
        </p:spPr>
        <p:txBody>
          <a:bodyPr lIns="45719" rIns="45719"/>
          <a:lstStyle/>
          <a:p>
            <a:endParaRPr/>
          </a:p>
        </p:txBody>
      </p:sp>
      <p:sp>
        <p:nvSpPr>
          <p:cNvPr id="581" name="Line"/>
          <p:cNvSpPr/>
          <p:nvPr/>
        </p:nvSpPr>
        <p:spPr>
          <a:xfrm flipV="1">
            <a:off x="2189981" y="1637181"/>
            <a:ext cx="4764038" cy="2750518"/>
          </a:xfrm>
          <a:prstGeom prst="line">
            <a:avLst/>
          </a:prstGeom>
          <a:ln w="88900">
            <a:solidFill>
              <a:srgbClr val="000000"/>
            </a:solidFill>
            <a:miter/>
          </a:ln>
        </p:spPr>
        <p:txBody>
          <a:bodyPr lIns="45719" rIns="45719"/>
          <a:lstStyle/>
          <a:p>
            <a:endParaRPr/>
          </a:p>
        </p:txBody>
      </p:sp>
      <p:grpSp>
        <p:nvGrpSpPr>
          <p:cNvPr id="584" name="Group"/>
          <p:cNvGrpSpPr/>
          <p:nvPr/>
        </p:nvGrpSpPr>
        <p:grpSpPr>
          <a:xfrm>
            <a:off x="4787351" y="1392820"/>
            <a:ext cx="1022443" cy="848361"/>
            <a:chOff x="0" y="0"/>
            <a:chExt cx="1022442" cy="848359"/>
          </a:xfrm>
        </p:grpSpPr>
        <p:sp>
          <p:nvSpPr>
            <p:cNvPr id="582" name="60"/>
            <p:cNvSpPr txBox="1"/>
            <p:nvPr/>
          </p:nvSpPr>
          <p:spPr>
            <a:xfrm>
              <a:off x="0" y="147319"/>
              <a:ext cx="826453" cy="70104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tIns="45719" rIns="45719" bIns="45719" numCol="1" anchor="t">
              <a:spAutoFit/>
            </a:bodyPr>
            <a:lstStyle>
              <a:lvl1pPr>
                <a:defRPr sz="4000" b="1"/>
              </a:lvl1pPr>
            </a:lstStyle>
            <a:p>
              <a:r>
                <a:t>60</a:t>
              </a:r>
            </a:p>
          </p:txBody>
        </p:sp>
        <p:sp>
          <p:nvSpPr>
            <p:cNvPr id="583" name="o"/>
            <p:cNvSpPr txBox="1"/>
            <p:nvPr/>
          </p:nvSpPr>
          <p:spPr>
            <a:xfrm>
              <a:off x="685799" y="0"/>
              <a:ext cx="336644" cy="70104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tIns="45719" rIns="45719" bIns="45719" numCol="1" anchor="t">
              <a:spAutoFit/>
            </a:bodyPr>
            <a:lstStyle>
              <a:lvl1pPr>
                <a:defRPr sz="4000" b="1" baseline="31999"/>
              </a:lvl1pPr>
            </a:lstStyle>
            <a:p>
              <a:pPr>
                <a:defRPr baseline="0"/>
              </a:pPr>
              <a:r>
                <a:rPr baseline="31999"/>
                <a:t>o</a:t>
              </a:r>
            </a:p>
          </p:txBody>
        </p:sp>
      </p:grpSp>
    </p:spTree>
  </p:cSld>
  <p:clrMapOvr>
    <a:masterClrMapping/>
  </p:clrMapOvr>
  <p:transition spd="med"/>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6" name="Picture 7" descr="Picture 7"/>
          <p:cNvPicPr>
            <a:picLocks noChangeAspect="1"/>
          </p:cNvPicPr>
          <p:nvPr/>
        </p:nvPicPr>
        <p:blipFill>
          <a:blip r:embed="rId2"/>
          <a:stretch>
            <a:fillRect/>
          </a:stretch>
        </p:blipFill>
        <p:spPr>
          <a:xfrm>
            <a:off x="6781800" y="5947955"/>
            <a:ext cx="1966665" cy="764815"/>
          </a:xfrm>
          <a:prstGeom prst="rect">
            <a:avLst/>
          </a:prstGeom>
          <a:ln w="12700">
            <a:miter lim="400000"/>
          </a:ln>
        </p:spPr>
      </p:pic>
      <p:sp>
        <p:nvSpPr>
          <p:cNvPr id="587" name="Oval"/>
          <p:cNvSpPr/>
          <p:nvPr/>
        </p:nvSpPr>
        <p:spPr>
          <a:xfrm>
            <a:off x="1856324" y="312722"/>
            <a:ext cx="5431352" cy="5399436"/>
          </a:xfrm>
          <a:prstGeom prst="ellipse">
            <a:avLst/>
          </a:prstGeom>
          <a:solidFill>
            <a:srgbClr val="FFFFFF"/>
          </a:solidFill>
          <a:ln w="101600">
            <a:solidFill>
              <a:srgbClr val="000000"/>
            </a:solidFill>
            <a:miter/>
          </a:ln>
        </p:spPr>
        <p:txBody>
          <a:bodyPr lIns="45719" rIns="45719" anchor="ctr"/>
          <a:lstStyle/>
          <a:p>
            <a:endParaRPr/>
          </a:p>
        </p:txBody>
      </p:sp>
      <p:sp>
        <p:nvSpPr>
          <p:cNvPr id="588" name="Line"/>
          <p:cNvSpPr/>
          <p:nvPr/>
        </p:nvSpPr>
        <p:spPr>
          <a:xfrm flipH="1" flipV="1">
            <a:off x="2189981" y="1637181"/>
            <a:ext cx="4764038" cy="2750518"/>
          </a:xfrm>
          <a:prstGeom prst="line">
            <a:avLst/>
          </a:prstGeom>
          <a:ln w="88900">
            <a:solidFill>
              <a:srgbClr val="000000"/>
            </a:solidFill>
            <a:miter/>
          </a:ln>
        </p:spPr>
        <p:txBody>
          <a:bodyPr lIns="45719" rIns="45719"/>
          <a:lstStyle/>
          <a:p>
            <a:endParaRPr/>
          </a:p>
        </p:txBody>
      </p:sp>
      <p:sp>
        <p:nvSpPr>
          <p:cNvPr id="589" name="Shape"/>
          <p:cNvSpPr/>
          <p:nvPr/>
        </p:nvSpPr>
        <p:spPr>
          <a:xfrm>
            <a:off x="4573697" y="2084310"/>
            <a:ext cx="780927" cy="887952"/>
          </a:xfrm>
          <a:custGeom>
            <a:avLst/>
            <a:gdLst/>
            <a:ahLst/>
            <a:cxnLst>
              <a:cxn ang="0">
                <a:pos x="wd2" y="hd2"/>
              </a:cxn>
              <a:cxn ang="5400000">
                <a:pos x="wd2" y="hd2"/>
              </a:cxn>
              <a:cxn ang="10800000">
                <a:pos x="wd2" y="hd2"/>
              </a:cxn>
              <a:cxn ang="16200000">
                <a:pos x="wd2" y="hd2"/>
              </a:cxn>
            </a:cxnLst>
            <a:rect l="0" t="0" r="r" b="b"/>
            <a:pathLst>
              <a:path w="21600" h="21600" extrusionOk="0">
                <a:moveTo>
                  <a:pt x="21600" y="11475"/>
                </a:moveTo>
                <a:lnTo>
                  <a:pt x="234" y="21600"/>
                </a:lnTo>
                <a:lnTo>
                  <a:pt x="0" y="0"/>
                </a:lnTo>
                <a:lnTo>
                  <a:pt x="0" y="0"/>
                </a:lnTo>
                <a:cubicBezTo>
                  <a:pt x="6466" y="12"/>
                  <a:pt x="12575" y="2181"/>
                  <a:pt x="17247" y="6283"/>
                </a:cubicBezTo>
                <a:cubicBezTo>
                  <a:pt x="18438" y="7329"/>
                  <a:pt x="19480" y="8458"/>
                  <a:pt x="20372" y="9648"/>
                </a:cubicBezTo>
                <a:cubicBezTo>
                  <a:pt x="20815" y="10239"/>
                  <a:pt x="21225" y="10849"/>
                  <a:pt x="21600" y="11475"/>
                </a:cubicBezTo>
                <a:lnTo>
                  <a:pt x="21600" y="11475"/>
                </a:lnTo>
                <a:close/>
              </a:path>
            </a:pathLst>
          </a:custGeom>
          <a:solidFill>
            <a:srgbClr val="00ACAE"/>
          </a:solidFill>
          <a:ln w="12700">
            <a:miter lim="400000"/>
          </a:ln>
        </p:spPr>
        <p:txBody>
          <a:bodyPr lIns="45719" rIns="45719" anchor="ctr"/>
          <a:lstStyle/>
          <a:p>
            <a:endParaRPr/>
          </a:p>
        </p:txBody>
      </p:sp>
      <p:sp>
        <p:nvSpPr>
          <p:cNvPr id="590" name="Line"/>
          <p:cNvSpPr/>
          <p:nvPr/>
        </p:nvSpPr>
        <p:spPr>
          <a:xfrm flipV="1">
            <a:off x="4572000" y="261922"/>
            <a:ext cx="0" cy="5501036"/>
          </a:xfrm>
          <a:prstGeom prst="line">
            <a:avLst/>
          </a:prstGeom>
          <a:ln w="88900">
            <a:solidFill>
              <a:srgbClr val="000000"/>
            </a:solidFill>
            <a:miter/>
          </a:ln>
        </p:spPr>
        <p:txBody>
          <a:bodyPr lIns="45719" rIns="45719"/>
          <a:lstStyle/>
          <a:p>
            <a:endParaRPr/>
          </a:p>
        </p:txBody>
      </p:sp>
      <p:sp>
        <p:nvSpPr>
          <p:cNvPr id="591" name="Line"/>
          <p:cNvSpPr/>
          <p:nvPr/>
        </p:nvSpPr>
        <p:spPr>
          <a:xfrm flipV="1">
            <a:off x="2189981" y="1637181"/>
            <a:ext cx="4764038" cy="2750518"/>
          </a:xfrm>
          <a:prstGeom prst="line">
            <a:avLst/>
          </a:prstGeom>
          <a:ln w="88900">
            <a:solidFill>
              <a:srgbClr val="000000"/>
            </a:solidFill>
            <a:miter/>
          </a:ln>
        </p:spPr>
        <p:txBody>
          <a:bodyPr lIns="45719" rIns="45719"/>
          <a:lstStyle/>
          <a:p>
            <a:endParaRPr/>
          </a:p>
        </p:txBody>
      </p:sp>
      <p:grpSp>
        <p:nvGrpSpPr>
          <p:cNvPr id="594" name="Group"/>
          <p:cNvGrpSpPr/>
          <p:nvPr/>
        </p:nvGrpSpPr>
        <p:grpSpPr>
          <a:xfrm>
            <a:off x="4787351" y="1392820"/>
            <a:ext cx="1022443" cy="848361"/>
            <a:chOff x="0" y="0"/>
            <a:chExt cx="1022442" cy="848359"/>
          </a:xfrm>
        </p:grpSpPr>
        <p:sp>
          <p:nvSpPr>
            <p:cNvPr id="592" name="60"/>
            <p:cNvSpPr txBox="1"/>
            <p:nvPr/>
          </p:nvSpPr>
          <p:spPr>
            <a:xfrm>
              <a:off x="0" y="147319"/>
              <a:ext cx="826453" cy="70104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tIns="45719" rIns="45719" bIns="45719" numCol="1" anchor="t">
              <a:spAutoFit/>
            </a:bodyPr>
            <a:lstStyle>
              <a:lvl1pPr>
                <a:defRPr sz="4000" b="1"/>
              </a:lvl1pPr>
            </a:lstStyle>
            <a:p>
              <a:r>
                <a:t>60</a:t>
              </a:r>
            </a:p>
          </p:txBody>
        </p:sp>
        <p:sp>
          <p:nvSpPr>
            <p:cNvPr id="593" name="o"/>
            <p:cNvSpPr txBox="1"/>
            <p:nvPr/>
          </p:nvSpPr>
          <p:spPr>
            <a:xfrm>
              <a:off x="685799" y="0"/>
              <a:ext cx="336644" cy="70104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tIns="45719" rIns="45719" bIns="45719" numCol="1" anchor="t">
              <a:spAutoFit/>
            </a:bodyPr>
            <a:lstStyle>
              <a:lvl1pPr>
                <a:defRPr sz="4000" b="1" baseline="31999"/>
              </a:lvl1pPr>
            </a:lstStyle>
            <a:p>
              <a:pPr>
                <a:defRPr baseline="0"/>
              </a:pPr>
              <a:r>
                <a:rPr baseline="31999"/>
                <a:t>o</a:t>
              </a:r>
            </a:p>
          </p:txBody>
        </p:sp>
      </p:grpSp>
      <p:sp>
        <p:nvSpPr>
          <p:cNvPr id="595" name="360 ÷ 6 = 60"/>
          <p:cNvSpPr txBox="1"/>
          <p:nvPr/>
        </p:nvSpPr>
        <p:spPr>
          <a:xfrm>
            <a:off x="1573437" y="5909994"/>
            <a:ext cx="4688742" cy="8407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defRPr sz="4900" b="1"/>
            </a:lvl1pPr>
          </a:lstStyle>
          <a:p>
            <a:r>
              <a:t>360 ÷ 6 = 60</a:t>
            </a:r>
          </a:p>
        </p:txBody>
      </p:sp>
    </p:spTree>
  </p:cSld>
  <p:clrMapOvr>
    <a:masterClrMapping/>
  </p:clrMapOvr>
  <p:transition spd="med"/>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7" name="Picture 7" descr="Picture 7"/>
          <p:cNvPicPr>
            <a:picLocks noChangeAspect="1"/>
          </p:cNvPicPr>
          <p:nvPr/>
        </p:nvPicPr>
        <p:blipFill>
          <a:blip r:embed="rId2"/>
          <a:stretch>
            <a:fillRect/>
          </a:stretch>
        </p:blipFill>
        <p:spPr>
          <a:xfrm>
            <a:off x="6781800" y="5947955"/>
            <a:ext cx="1966665" cy="764815"/>
          </a:xfrm>
          <a:prstGeom prst="rect">
            <a:avLst/>
          </a:prstGeom>
          <a:ln w="12700">
            <a:miter lim="400000"/>
          </a:ln>
        </p:spPr>
      </p:pic>
      <p:sp>
        <p:nvSpPr>
          <p:cNvPr id="598" name="Oval"/>
          <p:cNvSpPr/>
          <p:nvPr/>
        </p:nvSpPr>
        <p:spPr>
          <a:xfrm>
            <a:off x="1856324" y="312722"/>
            <a:ext cx="5431352" cy="5399436"/>
          </a:xfrm>
          <a:prstGeom prst="ellipse">
            <a:avLst/>
          </a:prstGeom>
          <a:solidFill>
            <a:srgbClr val="FFFFFF"/>
          </a:solidFill>
          <a:ln w="101600">
            <a:solidFill>
              <a:srgbClr val="000000"/>
            </a:solidFill>
            <a:miter/>
          </a:ln>
        </p:spPr>
        <p:txBody>
          <a:bodyPr lIns="45719" rIns="45719" anchor="ctr"/>
          <a:lstStyle/>
          <a:p>
            <a:endParaRPr/>
          </a:p>
        </p:txBody>
      </p:sp>
      <p:sp>
        <p:nvSpPr>
          <p:cNvPr id="599" name="TextBox 11"/>
          <p:cNvSpPr txBox="1"/>
          <p:nvPr/>
        </p:nvSpPr>
        <p:spPr>
          <a:xfrm>
            <a:off x="575518" y="2553635"/>
            <a:ext cx="7992965" cy="9176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lgn="ctr">
              <a:defRPr sz="5400" b="1">
                <a:solidFill>
                  <a:srgbClr val="00ACAE"/>
                </a:solidFill>
              </a:defRPr>
            </a:pPr>
            <a:r>
              <a:t>ϕ = 1.618</a:t>
            </a:r>
            <a:r>
              <a:rPr sz="3500"/>
              <a:t>…</a:t>
            </a:r>
          </a:p>
        </p:txBody>
      </p:sp>
    </p:spTree>
  </p:cSld>
  <p:clrMapOvr>
    <a:masterClrMapping/>
  </p:clrMapOvr>
  <p:transition spd="med"/>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1" name="Picture 7" descr="Picture 7"/>
          <p:cNvPicPr>
            <a:picLocks noChangeAspect="1"/>
          </p:cNvPicPr>
          <p:nvPr/>
        </p:nvPicPr>
        <p:blipFill>
          <a:blip r:embed="rId2"/>
          <a:stretch>
            <a:fillRect/>
          </a:stretch>
        </p:blipFill>
        <p:spPr>
          <a:xfrm>
            <a:off x="6781800" y="5947955"/>
            <a:ext cx="1966665" cy="764815"/>
          </a:xfrm>
          <a:prstGeom prst="rect">
            <a:avLst/>
          </a:prstGeom>
          <a:ln w="12700">
            <a:miter lim="400000"/>
          </a:ln>
        </p:spPr>
      </p:pic>
      <p:sp>
        <p:nvSpPr>
          <p:cNvPr id="602" name="Oval"/>
          <p:cNvSpPr/>
          <p:nvPr/>
        </p:nvSpPr>
        <p:spPr>
          <a:xfrm>
            <a:off x="1856324" y="312722"/>
            <a:ext cx="5431352" cy="5399436"/>
          </a:xfrm>
          <a:prstGeom prst="ellipse">
            <a:avLst/>
          </a:prstGeom>
          <a:solidFill>
            <a:srgbClr val="FFFFFF"/>
          </a:solidFill>
          <a:ln w="101600">
            <a:solidFill>
              <a:srgbClr val="000000"/>
            </a:solidFill>
            <a:miter/>
          </a:ln>
        </p:spPr>
        <p:txBody>
          <a:bodyPr lIns="45719" rIns="45719" anchor="ctr"/>
          <a:lstStyle/>
          <a:p>
            <a:endParaRPr/>
          </a:p>
        </p:txBody>
      </p:sp>
      <p:sp>
        <p:nvSpPr>
          <p:cNvPr id="603" name="360 ÷ ϕ = ?"/>
          <p:cNvSpPr txBox="1"/>
          <p:nvPr/>
        </p:nvSpPr>
        <p:spPr>
          <a:xfrm>
            <a:off x="913037" y="5909690"/>
            <a:ext cx="4240249" cy="84134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defRPr sz="4900" b="1"/>
            </a:lvl1pPr>
          </a:lstStyle>
          <a:p>
            <a:r>
              <a:t>360 ÷ ϕ = ?</a:t>
            </a:r>
          </a:p>
        </p:txBody>
      </p:sp>
      <p:sp>
        <p:nvSpPr>
          <p:cNvPr id="604" name="TextBox 11"/>
          <p:cNvSpPr txBox="1"/>
          <p:nvPr/>
        </p:nvSpPr>
        <p:spPr>
          <a:xfrm>
            <a:off x="575518" y="2553635"/>
            <a:ext cx="7992965" cy="9176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lgn="ctr">
              <a:defRPr sz="5400" b="1">
                <a:solidFill>
                  <a:srgbClr val="00ACAE"/>
                </a:solidFill>
              </a:defRPr>
            </a:pPr>
            <a:r>
              <a:t>ϕ = 1.618</a:t>
            </a:r>
            <a:r>
              <a:rPr sz="3500"/>
              <a:t>…</a:t>
            </a:r>
          </a:p>
        </p:txBody>
      </p:sp>
    </p:spTree>
  </p:cSld>
  <p:clrMapOvr>
    <a:masterClrMapping/>
  </p:clrMapOvr>
  <p:transition spd="med"/>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6" name="Picture 7" descr="Picture 7"/>
          <p:cNvPicPr>
            <a:picLocks noChangeAspect="1"/>
          </p:cNvPicPr>
          <p:nvPr/>
        </p:nvPicPr>
        <p:blipFill>
          <a:blip r:embed="rId2"/>
          <a:stretch>
            <a:fillRect/>
          </a:stretch>
        </p:blipFill>
        <p:spPr>
          <a:xfrm>
            <a:off x="6781800" y="5947955"/>
            <a:ext cx="1966665" cy="764815"/>
          </a:xfrm>
          <a:prstGeom prst="rect">
            <a:avLst/>
          </a:prstGeom>
          <a:ln w="12700">
            <a:miter lim="400000"/>
          </a:ln>
        </p:spPr>
      </p:pic>
      <p:sp>
        <p:nvSpPr>
          <p:cNvPr id="607" name="Oval"/>
          <p:cNvSpPr/>
          <p:nvPr/>
        </p:nvSpPr>
        <p:spPr>
          <a:xfrm>
            <a:off x="1856324" y="312722"/>
            <a:ext cx="5431352" cy="5399436"/>
          </a:xfrm>
          <a:prstGeom prst="ellipse">
            <a:avLst/>
          </a:prstGeom>
          <a:solidFill>
            <a:srgbClr val="FFFFFF"/>
          </a:solidFill>
          <a:ln w="101600">
            <a:solidFill>
              <a:srgbClr val="000000"/>
            </a:solidFill>
            <a:miter/>
          </a:ln>
        </p:spPr>
        <p:txBody>
          <a:bodyPr lIns="45719" rIns="45719" anchor="ctr"/>
          <a:lstStyle/>
          <a:p>
            <a:endParaRPr/>
          </a:p>
        </p:txBody>
      </p:sp>
      <p:sp>
        <p:nvSpPr>
          <p:cNvPr id="608" name="360 ÷ ϕ = 222.5"/>
          <p:cNvSpPr txBox="1"/>
          <p:nvPr/>
        </p:nvSpPr>
        <p:spPr>
          <a:xfrm>
            <a:off x="913037" y="5909690"/>
            <a:ext cx="5850997" cy="84134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defRPr sz="4900" b="1"/>
            </a:lvl1pPr>
          </a:lstStyle>
          <a:p>
            <a:r>
              <a:t>360 ÷ ϕ = 222.5</a:t>
            </a:r>
          </a:p>
        </p:txBody>
      </p:sp>
      <p:sp>
        <p:nvSpPr>
          <p:cNvPr id="609" name="TextBox 11"/>
          <p:cNvSpPr txBox="1"/>
          <p:nvPr/>
        </p:nvSpPr>
        <p:spPr>
          <a:xfrm>
            <a:off x="575518" y="2553635"/>
            <a:ext cx="7992965" cy="9176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lgn="ctr">
              <a:defRPr sz="5400" b="1">
                <a:solidFill>
                  <a:srgbClr val="00ACAE"/>
                </a:solidFill>
              </a:defRPr>
            </a:pPr>
            <a:r>
              <a:t>ϕ = 1.618</a:t>
            </a:r>
            <a:r>
              <a:rPr sz="3500"/>
              <a:t>…</a:t>
            </a:r>
          </a:p>
        </p:txBody>
      </p:sp>
    </p:spTree>
  </p:cSld>
  <p:clrMapOvr>
    <a:masterClrMapping/>
  </p:clrMapOvr>
  <p:transition spd="med"/>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1" name="Picture 7" descr="Picture 7"/>
          <p:cNvPicPr>
            <a:picLocks noChangeAspect="1"/>
          </p:cNvPicPr>
          <p:nvPr/>
        </p:nvPicPr>
        <p:blipFill>
          <a:blip r:embed="rId2"/>
          <a:stretch>
            <a:fillRect/>
          </a:stretch>
        </p:blipFill>
        <p:spPr>
          <a:xfrm>
            <a:off x="6781800" y="5947955"/>
            <a:ext cx="1966665" cy="764815"/>
          </a:xfrm>
          <a:prstGeom prst="rect">
            <a:avLst/>
          </a:prstGeom>
          <a:ln w="12700">
            <a:miter lim="400000"/>
          </a:ln>
        </p:spPr>
      </p:pic>
      <p:sp>
        <p:nvSpPr>
          <p:cNvPr id="612" name="Oval"/>
          <p:cNvSpPr/>
          <p:nvPr/>
        </p:nvSpPr>
        <p:spPr>
          <a:xfrm>
            <a:off x="1856324" y="312722"/>
            <a:ext cx="5431352" cy="5399436"/>
          </a:xfrm>
          <a:prstGeom prst="ellipse">
            <a:avLst/>
          </a:prstGeom>
          <a:solidFill>
            <a:srgbClr val="FFFFFF"/>
          </a:solidFill>
          <a:ln w="101600">
            <a:solidFill>
              <a:srgbClr val="000000"/>
            </a:solidFill>
            <a:miter/>
          </a:ln>
        </p:spPr>
        <p:txBody>
          <a:bodyPr lIns="45719" rIns="45719" anchor="ctr"/>
          <a:lstStyle/>
          <a:p>
            <a:endParaRPr/>
          </a:p>
        </p:txBody>
      </p:sp>
      <p:sp>
        <p:nvSpPr>
          <p:cNvPr id="613" name="360 ÷ ϕ = 222.5"/>
          <p:cNvSpPr txBox="1"/>
          <p:nvPr/>
        </p:nvSpPr>
        <p:spPr>
          <a:xfrm>
            <a:off x="913037" y="5909690"/>
            <a:ext cx="5850997" cy="84134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defRPr sz="4900" b="1"/>
            </a:lvl1pPr>
          </a:lstStyle>
          <a:p>
            <a:r>
              <a:t>360 ÷ ϕ = 222.5</a:t>
            </a:r>
          </a:p>
        </p:txBody>
      </p:sp>
      <p:sp>
        <p:nvSpPr>
          <p:cNvPr id="614" name="Line"/>
          <p:cNvSpPr/>
          <p:nvPr/>
        </p:nvSpPr>
        <p:spPr>
          <a:xfrm flipV="1">
            <a:off x="4571999" y="261922"/>
            <a:ext cx="1" cy="2762109"/>
          </a:xfrm>
          <a:prstGeom prst="line">
            <a:avLst/>
          </a:prstGeom>
          <a:ln w="88900">
            <a:solidFill>
              <a:srgbClr val="000000"/>
            </a:solidFill>
            <a:miter/>
          </a:ln>
        </p:spPr>
        <p:txBody>
          <a:bodyPr lIns="45719" rIns="45719"/>
          <a:lstStyle/>
          <a:p>
            <a:endParaRPr/>
          </a:p>
        </p:txBody>
      </p:sp>
      <p:sp>
        <p:nvSpPr>
          <p:cNvPr id="615" name="Line"/>
          <p:cNvSpPr/>
          <p:nvPr/>
        </p:nvSpPr>
        <p:spPr>
          <a:xfrm flipH="1">
            <a:off x="2547939" y="2995949"/>
            <a:ext cx="2036441" cy="1866055"/>
          </a:xfrm>
          <a:prstGeom prst="line">
            <a:avLst/>
          </a:prstGeom>
          <a:ln w="88900">
            <a:solidFill>
              <a:srgbClr val="000000"/>
            </a:solidFill>
            <a:miter/>
          </a:ln>
        </p:spPr>
        <p:txBody>
          <a:bodyPr lIns="45719" rIns="45719"/>
          <a:lstStyle/>
          <a:p>
            <a:endParaRPr/>
          </a:p>
        </p:txBody>
      </p:sp>
    </p:spTree>
  </p:cSld>
  <p:clrMapOvr>
    <a:masterClrMapping/>
  </p:clrMapOvr>
  <p:transition spd="med"/>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7" name="Picture 7" descr="Picture 7"/>
          <p:cNvPicPr>
            <a:picLocks noChangeAspect="1"/>
          </p:cNvPicPr>
          <p:nvPr/>
        </p:nvPicPr>
        <p:blipFill>
          <a:blip r:embed="rId2"/>
          <a:stretch>
            <a:fillRect/>
          </a:stretch>
        </p:blipFill>
        <p:spPr>
          <a:xfrm>
            <a:off x="6781800" y="5947955"/>
            <a:ext cx="1966665" cy="764815"/>
          </a:xfrm>
          <a:prstGeom prst="rect">
            <a:avLst/>
          </a:prstGeom>
          <a:ln w="12700">
            <a:miter lim="400000"/>
          </a:ln>
        </p:spPr>
      </p:pic>
      <p:sp>
        <p:nvSpPr>
          <p:cNvPr id="618" name="Oval"/>
          <p:cNvSpPr/>
          <p:nvPr/>
        </p:nvSpPr>
        <p:spPr>
          <a:xfrm>
            <a:off x="1856324" y="312722"/>
            <a:ext cx="5431352" cy="5399436"/>
          </a:xfrm>
          <a:prstGeom prst="ellipse">
            <a:avLst/>
          </a:prstGeom>
          <a:solidFill>
            <a:srgbClr val="FFFFFF"/>
          </a:solidFill>
          <a:ln w="101600">
            <a:solidFill>
              <a:srgbClr val="000000"/>
            </a:solidFill>
            <a:miter/>
          </a:ln>
        </p:spPr>
        <p:txBody>
          <a:bodyPr lIns="45719" rIns="45719" anchor="ctr"/>
          <a:lstStyle/>
          <a:p>
            <a:endParaRPr/>
          </a:p>
        </p:txBody>
      </p:sp>
      <p:sp>
        <p:nvSpPr>
          <p:cNvPr id="619" name="360 ÷ ϕ = 222.5"/>
          <p:cNvSpPr txBox="1"/>
          <p:nvPr/>
        </p:nvSpPr>
        <p:spPr>
          <a:xfrm>
            <a:off x="913037" y="5909690"/>
            <a:ext cx="5850997" cy="84134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defRPr sz="4900" b="1"/>
            </a:lvl1pPr>
          </a:lstStyle>
          <a:p>
            <a:r>
              <a:t>360 ÷ ϕ = 222.5</a:t>
            </a:r>
          </a:p>
        </p:txBody>
      </p:sp>
      <p:grpSp>
        <p:nvGrpSpPr>
          <p:cNvPr id="622" name="Group"/>
          <p:cNvGrpSpPr/>
          <p:nvPr/>
        </p:nvGrpSpPr>
        <p:grpSpPr>
          <a:xfrm>
            <a:off x="4970231" y="3484476"/>
            <a:ext cx="1967323" cy="889001"/>
            <a:chOff x="0" y="-40640"/>
            <a:chExt cx="1967322" cy="888999"/>
          </a:xfrm>
        </p:grpSpPr>
        <p:sp>
          <p:nvSpPr>
            <p:cNvPr id="620" name="222.5"/>
            <p:cNvSpPr txBox="1"/>
            <p:nvPr/>
          </p:nvSpPr>
          <p:spPr>
            <a:xfrm>
              <a:off x="0" y="147319"/>
              <a:ext cx="1732320" cy="70104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tIns="45719" rIns="45719" bIns="45719" numCol="1" anchor="t">
              <a:spAutoFit/>
            </a:bodyPr>
            <a:lstStyle>
              <a:lvl1pPr>
                <a:defRPr sz="4000" b="1"/>
              </a:lvl1pPr>
            </a:lstStyle>
            <a:p>
              <a:r>
                <a:t>222.5</a:t>
              </a:r>
            </a:p>
          </p:txBody>
        </p:sp>
        <p:sp>
          <p:nvSpPr>
            <p:cNvPr id="621" name="o"/>
            <p:cNvSpPr txBox="1"/>
            <p:nvPr/>
          </p:nvSpPr>
          <p:spPr>
            <a:xfrm>
              <a:off x="1630679" y="-40641"/>
              <a:ext cx="336644" cy="70104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tIns="45719" rIns="45719" bIns="45719" numCol="1" anchor="t">
              <a:spAutoFit/>
            </a:bodyPr>
            <a:lstStyle>
              <a:lvl1pPr>
                <a:defRPr sz="4000" b="1" baseline="31999"/>
              </a:lvl1pPr>
            </a:lstStyle>
            <a:p>
              <a:pPr>
                <a:defRPr baseline="0"/>
              </a:pPr>
              <a:r>
                <a:rPr baseline="31999"/>
                <a:t>o</a:t>
              </a:r>
            </a:p>
          </p:txBody>
        </p:sp>
      </p:grpSp>
      <p:sp>
        <p:nvSpPr>
          <p:cNvPr id="623" name="Shape"/>
          <p:cNvSpPr/>
          <p:nvPr/>
        </p:nvSpPr>
        <p:spPr>
          <a:xfrm>
            <a:off x="3977707" y="2208007"/>
            <a:ext cx="1397629" cy="1611668"/>
          </a:xfrm>
          <a:custGeom>
            <a:avLst/>
            <a:gdLst/>
            <a:ahLst/>
            <a:cxnLst>
              <a:cxn ang="0">
                <a:pos x="wd2" y="hd2"/>
              </a:cxn>
              <a:cxn ang="5400000">
                <a:pos x="wd2" y="hd2"/>
              </a:cxn>
              <a:cxn ang="10800000">
                <a:pos x="wd2" y="hd2"/>
              </a:cxn>
              <a:cxn ang="16200000">
                <a:pos x="wd2" y="hd2"/>
              </a:cxn>
            </a:cxnLst>
            <a:rect l="0" t="0" r="r" b="b"/>
            <a:pathLst>
              <a:path w="20446" h="20448" extrusionOk="0">
                <a:moveTo>
                  <a:pt x="0" y="17173"/>
                </a:moveTo>
                <a:lnTo>
                  <a:pt x="8784" y="10112"/>
                </a:lnTo>
                <a:lnTo>
                  <a:pt x="8687" y="1"/>
                </a:lnTo>
                <a:moveTo>
                  <a:pt x="8687" y="1"/>
                </a:moveTo>
                <a:cubicBezTo>
                  <a:pt x="11820" y="-47"/>
                  <a:pt x="14771" y="1013"/>
                  <a:pt x="17014" y="2987"/>
                </a:cubicBezTo>
                <a:cubicBezTo>
                  <a:pt x="21579" y="7003"/>
                  <a:pt x="21600" y="13450"/>
                  <a:pt x="17014" y="17439"/>
                </a:cubicBezTo>
                <a:cubicBezTo>
                  <a:pt x="12283" y="21553"/>
                  <a:pt x="4557" y="21432"/>
                  <a:pt x="0" y="17173"/>
                </a:cubicBezTo>
              </a:path>
            </a:pathLst>
          </a:custGeom>
          <a:solidFill>
            <a:srgbClr val="00ACAE"/>
          </a:solidFill>
          <a:ln w="12700">
            <a:miter lim="400000"/>
          </a:ln>
        </p:spPr>
        <p:txBody>
          <a:bodyPr lIns="45719" rIns="45719" anchor="ctr"/>
          <a:lstStyle/>
          <a:p>
            <a:endParaRPr/>
          </a:p>
        </p:txBody>
      </p:sp>
      <p:sp>
        <p:nvSpPr>
          <p:cNvPr id="624" name="Line"/>
          <p:cNvSpPr/>
          <p:nvPr/>
        </p:nvSpPr>
        <p:spPr>
          <a:xfrm flipV="1">
            <a:off x="4571999" y="261922"/>
            <a:ext cx="1" cy="2762109"/>
          </a:xfrm>
          <a:prstGeom prst="line">
            <a:avLst/>
          </a:prstGeom>
          <a:ln w="88900">
            <a:solidFill>
              <a:srgbClr val="000000"/>
            </a:solidFill>
            <a:miter/>
          </a:ln>
        </p:spPr>
        <p:txBody>
          <a:bodyPr lIns="45719" rIns="45719"/>
          <a:lstStyle/>
          <a:p>
            <a:endParaRPr/>
          </a:p>
        </p:txBody>
      </p:sp>
      <p:sp>
        <p:nvSpPr>
          <p:cNvPr id="625" name="Line"/>
          <p:cNvSpPr/>
          <p:nvPr/>
        </p:nvSpPr>
        <p:spPr>
          <a:xfrm flipH="1">
            <a:off x="2547939" y="2995949"/>
            <a:ext cx="2036441" cy="1866055"/>
          </a:xfrm>
          <a:prstGeom prst="line">
            <a:avLst/>
          </a:prstGeom>
          <a:ln w="88900">
            <a:solidFill>
              <a:srgbClr val="000000"/>
            </a:solidFill>
            <a:miter/>
          </a:ln>
        </p:spPr>
        <p:txBody>
          <a:bodyPr lIns="45719" rIns="45719"/>
          <a:lstStyle/>
          <a:p>
            <a:endParaRPr/>
          </a:p>
        </p:txBody>
      </p:sp>
    </p:spTree>
  </p:cSld>
  <p:clrMapOvr>
    <a:masterClrMapping/>
  </p:clrMapOvr>
  <p:transition spd="med"/>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7" name="Picture 7" descr="Picture 7"/>
          <p:cNvPicPr>
            <a:picLocks noChangeAspect="1"/>
          </p:cNvPicPr>
          <p:nvPr/>
        </p:nvPicPr>
        <p:blipFill>
          <a:blip r:embed="rId2"/>
          <a:stretch>
            <a:fillRect/>
          </a:stretch>
        </p:blipFill>
        <p:spPr>
          <a:xfrm>
            <a:off x="6781800" y="5947955"/>
            <a:ext cx="1966665" cy="764815"/>
          </a:xfrm>
          <a:prstGeom prst="rect">
            <a:avLst/>
          </a:prstGeom>
          <a:ln w="12700">
            <a:miter lim="400000"/>
          </a:ln>
        </p:spPr>
      </p:pic>
      <p:sp>
        <p:nvSpPr>
          <p:cNvPr id="628" name="Oval"/>
          <p:cNvSpPr/>
          <p:nvPr/>
        </p:nvSpPr>
        <p:spPr>
          <a:xfrm>
            <a:off x="1856324" y="312722"/>
            <a:ext cx="5431352" cy="5399436"/>
          </a:xfrm>
          <a:prstGeom prst="ellipse">
            <a:avLst/>
          </a:prstGeom>
          <a:solidFill>
            <a:srgbClr val="FFFFFF"/>
          </a:solidFill>
          <a:ln w="101600">
            <a:solidFill>
              <a:srgbClr val="000000"/>
            </a:solidFill>
            <a:miter/>
          </a:ln>
        </p:spPr>
        <p:txBody>
          <a:bodyPr lIns="45719" rIns="45719" anchor="ctr"/>
          <a:lstStyle/>
          <a:p>
            <a:endParaRPr/>
          </a:p>
        </p:txBody>
      </p:sp>
      <p:sp>
        <p:nvSpPr>
          <p:cNvPr id="629" name="Shape"/>
          <p:cNvSpPr/>
          <p:nvPr/>
        </p:nvSpPr>
        <p:spPr>
          <a:xfrm>
            <a:off x="3977707" y="2208007"/>
            <a:ext cx="1397629" cy="1611668"/>
          </a:xfrm>
          <a:custGeom>
            <a:avLst/>
            <a:gdLst/>
            <a:ahLst/>
            <a:cxnLst>
              <a:cxn ang="0">
                <a:pos x="wd2" y="hd2"/>
              </a:cxn>
              <a:cxn ang="5400000">
                <a:pos x="wd2" y="hd2"/>
              </a:cxn>
              <a:cxn ang="10800000">
                <a:pos x="wd2" y="hd2"/>
              </a:cxn>
              <a:cxn ang="16200000">
                <a:pos x="wd2" y="hd2"/>
              </a:cxn>
            </a:cxnLst>
            <a:rect l="0" t="0" r="r" b="b"/>
            <a:pathLst>
              <a:path w="20446" h="20448" extrusionOk="0">
                <a:moveTo>
                  <a:pt x="0" y="17173"/>
                </a:moveTo>
                <a:lnTo>
                  <a:pt x="8784" y="10112"/>
                </a:lnTo>
                <a:lnTo>
                  <a:pt x="8687" y="1"/>
                </a:lnTo>
                <a:moveTo>
                  <a:pt x="8687" y="1"/>
                </a:moveTo>
                <a:cubicBezTo>
                  <a:pt x="11820" y="-47"/>
                  <a:pt x="14771" y="1013"/>
                  <a:pt x="17014" y="2987"/>
                </a:cubicBezTo>
                <a:cubicBezTo>
                  <a:pt x="21579" y="7003"/>
                  <a:pt x="21600" y="13450"/>
                  <a:pt x="17014" y="17439"/>
                </a:cubicBezTo>
                <a:cubicBezTo>
                  <a:pt x="12283" y="21553"/>
                  <a:pt x="4557" y="21432"/>
                  <a:pt x="0" y="17173"/>
                </a:cubicBezTo>
              </a:path>
            </a:pathLst>
          </a:custGeom>
          <a:solidFill>
            <a:srgbClr val="00ACAE"/>
          </a:solidFill>
          <a:ln w="12700">
            <a:miter lim="400000"/>
          </a:ln>
        </p:spPr>
        <p:txBody>
          <a:bodyPr lIns="45719" rIns="45719" anchor="ctr"/>
          <a:lstStyle/>
          <a:p>
            <a:endParaRPr/>
          </a:p>
        </p:txBody>
      </p:sp>
      <p:sp>
        <p:nvSpPr>
          <p:cNvPr id="630" name="Line"/>
          <p:cNvSpPr/>
          <p:nvPr/>
        </p:nvSpPr>
        <p:spPr>
          <a:xfrm flipV="1">
            <a:off x="4571999" y="261922"/>
            <a:ext cx="1" cy="2762109"/>
          </a:xfrm>
          <a:prstGeom prst="line">
            <a:avLst/>
          </a:prstGeom>
          <a:ln w="88900">
            <a:solidFill>
              <a:srgbClr val="000000"/>
            </a:solidFill>
            <a:miter/>
          </a:ln>
        </p:spPr>
        <p:txBody>
          <a:bodyPr lIns="45719" rIns="45719"/>
          <a:lstStyle/>
          <a:p>
            <a:endParaRPr/>
          </a:p>
        </p:txBody>
      </p:sp>
      <p:sp>
        <p:nvSpPr>
          <p:cNvPr id="631" name="Line"/>
          <p:cNvSpPr/>
          <p:nvPr/>
        </p:nvSpPr>
        <p:spPr>
          <a:xfrm flipH="1">
            <a:off x="2547939" y="2995949"/>
            <a:ext cx="2036441" cy="1866055"/>
          </a:xfrm>
          <a:prstGeom prst="line">
            <a:avLst/>
          </a:prstGeom>
          <a:ln w="88900">
            <a:solidFill>
              <a:srgbClr val="000000"/>
            </a:solidFill>
            <a:miter/>
          </a:ln>
        </p:spPr>
        <p:txBody>
          <a:bodyPr lIns="45719" rIns="45719"/>
          <a:lstStyle/>
          <a:p>
            <a:endParaRPr/>
          </a:p>
        </p:txBody>
      </p:sp>
      <p:grpSp>
        <p:nvGrpSpPr>
          <p:cNvPr id="634" name="Group"/>
          <p:cNvGrpSpPr/>
          <p:nvPr/>
        </p:nvGrpSpPr>
        <p:grpSpPr>
          <a:xfrm>
            <a:off x="4970231" y="3484476"/>
            <a:ext cx="1967323" cy="889001"/>
            <a:chOff x="0" y="-40640"/>
            <a:chExt cx="1967322" cy="888999"/>
          </a:xfrm>
        </p:grpSpPr>
        <p:sp>
          <p:nvSpPr>
            <p:cNvPr id="632" name="222.5"/>
            <p:cNvSpPr txBox="1"/>
            <p:nvPr/>
          </p:nvSpPr>
          <p:spPr>
            <a:xfrm>
              <a:off x="0" y="147319"/>
              <a:ext cx="1732320" cy="70104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tIns="45719" rIns="45719" bIns="45719" numCol="1" anchor="t">
              <a:spAutoFit/>
            </a:bodyPr>
            <a:lstStyle>
              <a:lvl1pPr>
                <a:defRPr sz="4000" b="1"/>
              </a:lvl1pPr>
            </a:lstStyle>
            <a:p>
              <a:r>
                <a:t>222.5</a:t>
              </a:r>
            </a:p>
          </p:txBody>
        </p:sp>
        <p:sp>
          <p:nvSpPr>
            <p:cNvPr id="633" name="o"/>
            <p:cNvSpPr txBox="1"/>
            <p:nvPr/>
          </p:nvSpPr>
          <p:spPr>
            <a:xfrm>
              <a:off x="1630679" y="-40641"/>
              <a:ext cx="336644" cy="70104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tIns="45719" rIns="45719" bIns="45719" numCol="1" anchor="t">
              <a:spAutoFit/>
            </a:bodyPr>
            <a:lstStyle>
              <a:lvl1pPr>
                <a:defRPr sz="4000" b="1" baseline="31999"/>
              </a:lvl1pPr>
            </a:lstStyle>
            <a:p>
              <a:pPr>
                <a:defRPr baseline="0"/>
              </a:pPr>
              <a:r>
                <a:rPr baseline="31999"/>
                <a:t>o</a:t>
              </a:r>
            </a:p>
          </p:txBody>
        </p:sp>
      </p:grpSp>
    </p:spTree>
  </p:cSld>
  <p:clrMapOvr>
    <a:masterClrMapping/>
  </p:clrMapOvr>
  <p:transition spd="med"/>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6" name="Picture 7" descr="Picture 7"/>
          <p:cNvPicPr>
            <a:picLocks noChangeAspect="1"/>
          </p:cNvPicPr>
          <p:nvPr/>
        </p:nvPicPr>
        <p:blipFill>
          <a:blip r:embed="rId2"/>
          <a:stretch>
            <a:fillRect/>
          </a:stretch>
        </p:blipFill>
        <p:spPr>
          <a:xfrm>
            <a:off x="6781800" y="5947955"/>
            <a:ext cx="1966665" cy="764815"/>
          </a:xfrm>
          <a:prstGeom prst="rect">
            <a:avLst/>
          </a:prstGeom>
          <a:ln w="12700">
            <a:miter lim="400000"/>
          </a:ln>
        </p:spPr>
      </p:pic>
      <p:sp>
        <p:nvSpPr>
          <p:cNvPr id="637" name="Oval"/>
          <p:cNvSpPr/>
          <p:nvPr/>
        </p:nvSpPr>
        <p:spPr>
          <a:xfrm>
            <a:off x="1856324" y="312722"/>
            <a:ext cx="5431352" cy="5399436"/>
          </a:xfrm>
          <a:prstGeom prst="ellipse">
            <a:avLst/>
          </a:prstGeom>
          <a:solidFill>
            <a:srgbClr val="FFFFFF"/>
          </a:solidFill>
          <a:ln w="101600">
            <a:solidFill>
              <a:srgbClr val="000000"/>
            </a:solidFill>
            <a:miter/>
          </a:ln>
        </p:spPr>
        <p:txBody>
          <a:bodyPr lIns="45719" rIns="45719" anchor="ctr"/>
          <a:lstStyle/>
          <a:p>
            <a:endParaRPr/>
          </a:p>
        </p:txBody>
      </p:sp>
      <p:sp>
        <p:nvSpPr>
          <p:cNvPr id="638" name="Shape"/>
          <p:cNvSpPr/>
          <p:nvPr/>
        </p:nvSpPr>
        <p:spPr>
          <a:xfrm rot="8005400">
            <a:off x="3496047" y="2408402"/>
            <a:ext cx="1408420" cy="804616"/>
          </a:xfrm>
          <a:custGeom>
            <a:avLst/>
            <a:gdLst/>
            <a:ahLst/>
            <a:cxnLst>
              <a:cxn ang="0">
                <a:pos x="wd2" y="hd2"/>
              </a:cxn>
              <a:cxn ang="5400000">
                <a:pos x="wd2" y="hd2"/>
              </a:cxn>
              <a:cxn ang="10800000">
                <a:pos x="wd2" y="hd2"/>
              </a:cxn>
              <a:cxn ang="16200000">
                <a:pos x="wd2" y="hd2"/>
              </a:cxn>
            </a:cxnLst>
            <a:rect l="0" t="0" r="r" b="b"/>
            <a:pathLst>
              <a:path w="21600" h="19548" extrusionOk="0">
                <a:moveTo>
                  <a:pt x="0" y="13462"/>
                </a:moveTo>
                <a:lnTo>
                  <a:pt x="3409" y="8029"/>
                </a:lnTo>
                <a:moveTo>
                  <a:pt x="8665" y="0"/>
                </a:moveTo>
                <a:lnTo>
                  <a:pt x="21600" y="1036"/>
                </a:lnTo>
                <a:cubicBezTo>
                  <a:pt x="21462" y="5799"/>
                  <a:pt x="20167" y="10434"/>
                  <a:pt x="17837" y="13971"/>
                </a:cubicBezTo>
                <a:cubicBezTo>
                  <a:pt x="12813" y="21600"/>
                  <a:pt x="4847" y="21374"/>
                  <a:pt x="0" y="13462"/>
                </a:cubicBezTo>
              </a:path>
            </a:pathLst>
          </a:custGeom>
          <a:solidFill>
            <a:srgbClr val="8E8E8E"/>
          </a:solidFill>
          <a:ln w="12700">
            <a:miter lim="400000"/>
          </a:ln>
        </p:spPr>
        <p:txBody>
          <a:bodyPr lIns="45719" rIns="45719" anchor="ctr"/>
          <a:lstStyle/>
          <a:p>
            <a:endParaRPr/>
          </a:p>
        </p:txBody>
      </p:sp>
      <p:sp>
        <p:nvSpPr>
          <p:cNvPr id="639" name="Shape"/>
          <p:cNvSpPr/>
          <p:nvPr/>
        </p:nvSpPr>
        <p:spPr>
          <a:xfrm>
            <a:off x="3977707" y="2208007"/>
            <a:ext cx="1397629" cy="1611668"/>
          </a:xfrm>
          <a:custGeom>
            <a:avLst/>
            <a:gdLst/>
            <a:ahLst/>
            <a:cxnLst>
              <a:cxn ang="0">
                <a:pos x="wd2" y="hd2"/>
              </a:cxn>
              <a:cxn ang="5400000">
                <a:pos x="wd2" y="hd2"/>
              </a:cxn>
              <a:cxn ang="10800000">
                <a:pos x="wd2" y="hd2"/>
              </a:cxn>
              <a:cxn ang="16200000">
                <a:pos x="wd2" y="hd2"/>
              </a:cxn>
            </a:cxnLst>
            <a:rect l="0" t="0" r="r" b="b"/>
            <a:pathLst>
              <a:path w="20446" h="20448" extrusionOk="0">
                <a:moveTo>
                  <a:pt x="0" y="17173"/>
                </a:moveTo>
                <a:lnTo>
                  <a:pt x="8784" y="10112"/>
                </a:lnTo>
                <a:lnTo>
                  <a:pt x="8687" y="1"/>
                </a:lnTo>
                <a:moveTo>
                  <a:pt x="8687" y="1"/>
                </a:moveTo>
                <a:cubicBezTo>
                  <a:pt x="11820" y="-47"/>
                  <a:pt x="14771" y="1013"/>
                  <a:pt x="17014" y="2987"/>
                </a:cubicBezTo>
                <a:cubicBezTo>
                  <a:pt x="21579" y="7003"/>
                  <a:pt x="21600" y="13450"/>
                  <a:pt x="17014" y="17439"/>
                </a:cubicBezTo>
                <a:cubicBezTo>
                  <a:pt x="12283" y="21553"/>
                  <a:pt x="4557" y="21432"/>
                  <a:pt x="0" y="17173"/>
                </a:cubicBezTo>
              </a:path>
            </a:pathLst>
          </a:custGeom>
          <a:solidFill>
            <a:srgbClr val="00ACAE"/>
          </a:solidFill>
          <a:ln w="12700">
            <a:miter lim="400000"/>
          </a:ln>
        </p:spPr>
        <p:txBody>
          <a:bodyPr lIns="45719" rIns="45719" anchor="ctr"/>
          <a:lstStyle/>
          <a:p>
            <a:endParaRPr/>
          </a:p>
        </p:txBody>
      </p:sp>
      <p:sp>
        <p:nvSpPr>
          <p:cNvPr id="640" name="Line"/>
          <p:cNvSpPr/>
          <p:nvPr/>
        </p:nvSpPr>
        <p:spPr>
          <a:xfrm flipV="1">
            <a:off x="4571999" y="261922"/>
            <a:ext cx="1" cy="2762109"/>
          </a:xfrm>
          <a:prstGeom prst="line">
            <a:avLst/>
          </a:prstGeom>
          <a:ln w="88900">
            <a:solidFill>
              <a:srgbClr val="000000"/>
            </a:solidFill>
            <a:miter/>
          </a:ln>
        </p:spPr>
        <p:txBody>
          <a:bodyPr lIns="45719" rIns="45719"/>
          <a:lstStyle/>
          <a:p>
            <a:endParaRPr/>
          </a:p>
        </p:txBody>
      </p:sp>
      <p:sp>
        <p:nvSpPr>
          <p:cNvPr id="641" name="Line"/>
          <p:cNvSpPr/>
          <p:nvPr/>
        </p:nvSpPr>
        <p:spPr>
          <a:xfrm flipH="1">
            <a:off x="2547939" y="2995949"/>
            <a:ext cx="2036441" cy="1866055"/>
          </a:xfrm>
          <a:prstGeom prst="line">
            <a:avLst/>
          </a:prstGeom>
          <a:ln w="88900">
            <a:solidFill>
              <a:srgbClr val="000000"/>
            </a:solidFill>
            <a:miter/>
          </a:ln>
        </p:spPr>
        <p:txBody>
          <a:bodyPr lIns="45719" rIns="45719"/>
          <a:lstStyle/>
          <a:p>
            <a:endParaRPr/>
          </a:p>
        </p:txBody>
      </p:sp>
      <p:grpSp>
        <p:nvGrpSpPr>
          <p:cNvPr id="644" name="Group"/>
          <p:cNvGrpSpPr/>
          <p:nvPr/>
        </p:nvGrpSpPr>
        <p:grpSpPr>
          <a:xfrm>
            <a:off x="4970231" y="3484476"/>
            <a:ext cx="1967323" cy="889001"/>
            <a:chOff x="0" y="-40640"/>
            <a:chExt cx="1967322" cy="888999"/>
          </a:xfrm>
        </p:grpSpPr>
        <p:sp>
          <p:nvSpPr>
            <p:cNvPr id="642" name="222.5"/>
            <p:cNvSpPr txBox="1"/>
            <p:nvPr/>
          </p:nvSpPr>
          <p:spPr>
            <a:xfrm>
              <a:off x="0" y="147319"/>
              <a:ext cx="1732320" cy="70104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tIns="45719" rIns="45719" bIns="45719" numCol="1" anchor="t">
              <a:spAutoFit/>
            </a:bodyPr>
            <a:lstStyle>
              <a:lvl1pPr>
                <a:defRPr sz="4000" b="1"/>
              </a:lvl1pPr>
            </a:lstStyle>
            <a:p>
              <a:r>
                <a:t>222.5</a:t>
              </a:r>
            </a:p>
          </p:txBody>
        </p:sp>
        <p:sp>
          <p:nvSpPr>
            <p:cNvPr id="643" name="o"/>
            <p:cNvSpPr txBox="1"/>
            <p:nvPr/>
          </p:nvSpPr>
          <p:spPr>
            <a:xfrm>
              <a:off x="1630679" y="-40641"/>
              <a:ext cx="336644" cy="70104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tIns="45719" rIns="45719" bIns="45719" numCol="1" anchor="t">
              <a:spAutoFit/>
            </a:bodyPr>
            <a:lstStyle>
              <a:lvl1pPr>
                <a:defRPr sz="4000" b="1" baseline="31999"/>
              </a:lvl1pPr>
            </a:lstStyle>
            <a:p>
              <a:pPr>
                <a:defRPr baseline="0"/>
              </a:pPr>
              <a:r>
                <a:rPr baseline="31999"/>
                <a:t>o</a:t>
              </a:r>
            </a:p>
          </p:txBody>
        </p:sp>
      </p:grpSp>
    </p:spTree>
  </p:cSld>
  <p:clrMapOvr>
    <a:masterClrMapping/>
  </p:clrMapOvr>
  <p:transition spd="med"/>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6" name="Picture 7" descr="Picture 7"/>
          <p:cNvPicPr>
            <a:picLocks noChangeAspect="1"/>
          </p:cNvPicPr>
          <p:nvPr/>
        </p:nvPicPr>
        <p:blipFill>
          <a:blip r:embed="rId2"/>
          <a:stretch>
            <a:fillRect/>
          </a:stretch>
        </p:blipFill>
        <p:spPr>
          <a:xfrm>
            <a:off x="6781800" y="5947955"/>
            <a:ext cx="1966665" cy="764815"/>
          </a:xfrm>
          <a:prstGeom prst="rect">
            <a:avLst/>
          </a:prstGeom>
          <a:ln w="12700">
            <a:miter lim="400000"/>
          </a:ln>
        </p:spPr>
      </p:pic>
      <p:sp>
        <p:nvSpPr>
          <p:cNvPr id="647" name="Oval"/>
          <p:cNvSpPr/>
          <p:nvPr/>
        </p:nvSpPr>
        <p:spPr>
          <a:xfrm>
            <a:off x="1856324" y="312722"/>
            <a:ext cx="5431352" cy="5399436"/>
          </a:xfrm>
          <a:prstGeom prst="ellipse">
            <a:avLst/>
          </a:prstGeom>
          <a:solidFill>
            <a:srgbClr val="FFFFFF"/>
          </a:solidFill>
          <a:ln w="101600">
            <a:solidFill>
              <a:srgbClr val="000000"/>
            </a:solidFill>
            <a:miter/>
          </a:ln>
        </p:spPr>
        <p:txBody>
          <a:bodyPr lIns="45719" rIns="45719" anchor="ctr"/>
          <a:lstStyle/>
          <a:p>
            <a:endParaRPr/>
          </a:p>
        </p:txBody>
      </p:sp>
      <p:sp>
        <p:nvSpPr>
          <p:cNvPr id="648" name="360-222.5 = 137.5"/>
          <p:cNvSpPr txBox="1"/>
          <p:nvPr/>
        </p:nvSpPr>
        <p:spPr>
          <a:xfrm>
            <a:off x="913037" y="5909690"/>
            <a:ext cx="5744169" cy="739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defRPr sz="4200" b="1"/>
            </a:lvl1pPr>
          </a:lstStyle>
          <a:p>
            <a:r>
              <a:t>360-222.5 = 137.5</a:t>
            </a:r>
          </a:p>
        </p:txBody>
      </p:sp>
      <p:sp>
        <p:nvSpPr>
          <p:cNvPr id="649" name="Shape"/>
          <p:cNvSpPr/>
          <p:nvPr/>
        </p:nvSpPr>
        <p:spPr>
          <a:xfrm rot="8005400">
            <a:off x="3496047" y="2408402"/>
            <a:ext cx="1408420" cy="804616"/>
          </a:xfrm>
          <a:custGeom>
            <a:avLst/>
            <a:gdLst/>
            <a:ahLst/>
            <a:cxnLst>
              <a:cxn ang="0">
                <a:pos x="wd2" y="hd2"/>
              </a:cxn>
              <a:cxn ang="5400000">
                <a:pos x="wd2" y="hd2"/>
              </a:cxn>
              <a:cxn ang="10800000">
                <a:pos x="wd2" y="hd2"/>
              </a:cxn>
              <a:cxn ang="16200000">
                <a:pos x="wd2" y="hd2"/>
              </a:cxn>
            </a:cxnLst>
            <a:rect l="0" t="0" r="r" b="b"/>
            <a:pathLst>
              <a:path w="21600" h="19548" extrusionOk="0">
                <a:moveTo>
                  <a:pt x="0" y="13462"/>
                </a:moveTo>
                <a:lnTo>
                  <a:pt x="3409" y="8029"/>
                </a:lnTo>
                <a:moveTo>
                  <a:pt x="8665" y="0"/>
                </a:moveTo>
                <a:lnTo>
                  <a:pt x="21600" y="1036"/>
                </a:lnTo>
                <a:cubicBezTo>
                  <a:pt x="21462" y="5799"/>
                  <a:pt x="20167" y="10434"/>
                  <a:pt x="17837" y="13971"/>
                </a:cubicBezTo>
                <a:cubicBezTo>
                  <a:pt x="12813" y="21600"/>
                  <a:pt x="4847" y="21374"/>
                  <a:pt x="0" y="13462"/>
                </a:cubicBezTo>
              </a:path>
            </a:pathLst>
          </a:custGeom>
          <a:solidFill>
            <a:srgbClr val="8E8E8E"/>
          </a:solidFill>
          <a:ln w="12700">
            <a:miter lim="400000"/>
          </a:ln>
        </p:spPr>
        <p:txBody>
          <a:bodyPr lIns="45719" rIns="45719" anchor="ctr"/>
          <a:lstStyle/>
          <a:p>
            <a:endParaRPr/>
          </a:p>
        </p:txBody>
      </p:sp>
      <p:sp>
        <p:nvSpPr>
          <p:cNvPr id="650" name="Line"/>
          <p:cNvSpPr/>
          <p:nvPr/>
        </p:nvSpPr>
        <p:spPr>
          <a:xfrm flipV="1">
            <a:off x="4571999" y="261922"/>
            <a:ext cx="1" cy="2762109"/>
          </a:xfrm>
          <a:prstGeom prst="line">
            <a:avLst/>
          </a:prstGeom>
          <a:ln w="88900">
            <a:solidFill>
              <a:srgbClr val="000000"/>
            </a:solidFill>
            <a:miter/>
          </a:ln>
        </p:spPr>
        <p:txBody>
          <a:bodyPr lIns="45719" rIns="45719"/>
          <a:lstStyle/>
          <a:p>
            <a:endParaRPr/>
          </a:p>
        </p:txBody>
      </p:sp>
      <p:sp>
        <p:nvSpPr>
          <p:cNvPr id="651" name="Line"/>
          <p:cNvSpPr/>
          <p:nvPr/>
        </p:nvSpPr>
        <p:spPr>
          <a:xfrm flipH="1">
            <a:off x="2547939" y="2995949"/>
            <a:ext cx="2036441" cy="1866055"/>
          </a:xfrm>
          <a:prstGeom prst="line">
            <a:avLst/>
          </a:prstGeom>
          <a:ln w="88900">
            <a:solidFill>
              <a:srgbClr val="000000"/>
            </a:solidFill>
            <a:miter/>
          </a:ln>
        </p:spPr>
        <p:txBody>
          <a:bodyPr lIns="45719" rIns="45719"/>
          <a:lstStyle/>
          <a:p>
            <a:endParaRPr/>
          </a:p>
        </p:txBody>
      </p:sp>
      <p:grpSp>
        <p:nvGrpSpPr>
          <p:cNvPr id="654" name="Group"/>
          <p:cNvGrpSpPr/>
          <p:nvPr/>
        </p:nvGrpSpPr>
        <p:grpSpPr>
          <a:xfrm>
            <a:off x="2227031" y="1744576"/>
            <a:ext cx="1967323" cy="889001"/>
            <a:chOff x="0" y="-40640"/>
            <a:chExt cx="1967322" cy="888999"/>
          </a:xfrm>
        </p:grpSpPr>
        <p:sp>
          <p:nvSpPr>
            <p:cNvPr id="652" name="137.5"/>
            <p:cNvSpPr txBox="1"/>
            <p:nvPr/>
          </p:nvSpPr>
          <p:spPr>
            <a:xfrm>
              <a:off x="0" y="147319"/>
              <a:ext cx="1732320" cy="70104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tIns="45719" rIns="45719" bIns="45719" numCol="1" anchor="t">
              <a:spAutoFit/>
            </a:bodyPr>
            <a:lstStyle>
              <a:lvl1pPr>
                <a:defRPr sz="4000" b="1"/>
              </a:lvl1pPr>
            </a:lstStyle>
            <a:p>
              <a:r>
                <a:t>137.5</a:t>
              </a:r>
            </a:p>
          </p:txBody>
        </p:sp>
        <p:sp>
          <p:nvSpPr>
            <p:cNvPr id="653" name="o"/>
            <p:cNvSpPr txBox="1"/>
            <p:nvPr/>
          </p:nvSpPr>
          <p:spPr>
            <a:xfrm>
              <a:off x="1630679" y="-40641"/>
              <a:ext cx="336644" cy="70104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tIns="45719" rIns="45719" bIns="45719" numCol="1" anchor="t">
              <a:spAutoFit/>
            </a:bodyPr>
            <a:lstStyle>
              <a:lvl1pPr>
                <a:defRPr sz="4000" b="1" baseline="31999"/>
              </a:lvl1pPr>
            </a:lstStyle>
            <a:p>
              <a:pPr>
                <a:defRPr baseline="0"/>
              </a:pPr>
              <a:r>
                <a:rPr baseline="31999"/>
                <a:t>o</a:t>
              </a:r>
            </a:p>
          </p:txBody>
        </p:sp>
      </p:gr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8" name="Picture 3" descr="Picture 3"/>
          <p:cNvPicPr>
            <a:picLocks noChangeAspect="1"/>
          </p:cNvPicPr>
          <p:nvPr/>
        </p:nvPicPr>
        <p:blipFill>
          <a:blip r:embed="rId3"/>
          <a:stretch>
            <a:fillRect/>
          </a:stretch>
        </p:blipFill>
        <p:spPr>
          <a:xfrm>
            <a:off x="0" y="0"/>
            <a:ext cx="1308736" cy="6858000"/>
          </a:xfrm>
          <a:prstGeom prst="rect">
            <a:avLst/>
          </a:prstGeom>
          <a:ln w="12700">
            <a:miter lim="400000"/>
          </a:ln>
        </p:spPr>
      </p:pic>
      <p:sp>
        <p:nvSpPr>
          <p:cNvPr id="199" name="TextBox 8"/>
          <p:cNvSpPr txBox="1"/>
          <p:nvPr/>
        </p:nvSpPr>
        <p:spPr>
          <a:xfrm>
            <a:off x="1231185" y="291194"/>
            <a:ext cx="5771703" cy="4597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2400" b="1">
                <a:solidFill>
                  <a:srgbClr val="00ACAE"/>
                </a:solidFill>
              </a:defRPr>
            </a:lvl1pPr>
          </a:lstStyle>
          <a:p>
            <a:r>
              <a:t>Royal Institution videos</a:t>
            </a:r>
          </a:p>
        </p:txBody>
      </p:sp>
      <p:sp>
        <p:nvSpPr>
          <p:cNvPr id="200" name="TextBox 14"/>
          <p:cNvSpPr txBox="1"/>
          <p:nvPr/>
        </p:nvSpPr>
        <p:spPr>
          <a:xfrm>
            <a:off x="1231185" y="847241"/>
            <a:ext cx="7835267" cy="8534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marL="342900" indent="-342900">
              <a:lnSpc>
                <a:spcPct val="150000"/>
              </a:lnSpc>
              <a:buSzPct val="100000"/>
              <a:buFont typeface="Arial"/>
              <a:buChar char="•"/>
              <a:defRPr sz="2000">
                <a:solidFill>
                  <a:srgbClr val="00ACAE"/>
                </a:solidFill>
              </a:defRPr>
            </a:pPr>
            <a:r>
              <a:t>CHRISTMAS LECTURES – on the Ri website</a:t>
            </a:r>
          </a:p>
          <a:p>
            <a:pPr marL="342900" indent="-342900">
              <a:lnSpc>
                <a:spcPct val="150000"/>
              </a:lnSpc>
              <a:buSzPct val="100000"/>
              <a:buFont typeface="Arial"/>
              <a:buChar char="•"/>
              <a:defRPr sz="2000">
                <a:solidFill>
                  <a:srgbClr val="00ACAE"/>
                </a:solidFill>
              </a:defRPr>
            </a:pPr>
            <a:r>
              <a:t>Ri on YouTube – experiments, videos &amp; talks for all ages</a:t>
            </a:r>
          </a:p>
        </p:txBody>
      </p:sp>
      <p:pic>
        <p:nvPicPr>
          <p:cNvPr id="201" name="Picture 7" descr="Picture 7"/>
          <p:cNvPicPr>
            <a:picLocks noChangeAspect="1"/>
          </p:cNvPicPr>
          <p:nvPr/>
        </p:nvPicPr>
        <p:blipFill>
          <a:blip r:embed="rId4"/>
          <a:srcRect l="1832" t="10448" r="3556" b="14426"/>
          <a:stretch>
            <a:fillRect/>
          </a:stretch>
        </p:blipFill>
        <p:spPr>
          <a:xfrm>
            <a:off x="1308735" y="2514600"/>
            <a:ext cx="4781550" cy="4238626"/>
          </a:xfrm>
          <a:prstGeom prst="rect">
            <a:avLst/>
          </a:prstGeom>
          <a:ln w="12700">
            <a:miter lim="400000"/>
          </a:ln>
          <a:effectLst>
            <a:outerShdw blurRad="50800" dist="38100" dir="13500000" rotWithShape="0">
              <a:srgbClr val="000000">
                <a:alpha val="40000"/>
              </a:srgbClr>
            </a:outerShdw>
          </a:effectLst>
        </p:spPr>
      </p:pic>
      <p:grpSp>
        <p:nvGrpSpPr>
          <p:cNvPr id="204" name="Group 1"/>
          <p:cNvGrpSpPr/>
          <p:nvPr/>
        </p:nvGrpSpPr>
        <p:grpSpPr>
          <a:xfrm>
            <a:off x="3097718" y="3882785"/>
            <a:ext cx="4810044" cy="2879965"/>
            <a:chOff x="0" y="0"/>
            <a:chExt cx="4810043" cy="2879964"/>
          </a:xfrm>
        </p:grpSpPr>
        <p:pic>
          <p:nvPicPr>
            <p:cNvPr id="202" name="Picture 5" descr="Picture 5"/>
            <p:cNvPicPr>
              <a:picLocks noChangeAspect="1"/>
            </p:cNvPicPr>
            <p:nvPr/>
          </p:nvPicPr>
          <p:blipFill>
            <a:blip r:embed="rId5"/>
            <a:srcRect l="2996" t="7954" b="9320"/>
            <a:stretch>
              <a:fillRect/>
            </a:stretch>
          </p:blipFill>
          <p:spPr>
            <a:xfrm>
              <a:off x="0" y="0"/>
              <a:ext cx="4810044" cy="2879965"/>
            </a:xfrm>
            <a:prstGeom prst="rect">
              <a:avLst/>
            </a:prstGeom>
            <a:ln w="12700" cap="flat">
              <a:noFill/>
              <a:miter lim="400000"/>
            </a:ln>
            <a:effectLst>
              <a:outerShdw blurRad="50800" dist="38100" dir="13500000" rotWithShape="0">
                <a:srgbClr val="000000">
                  <a:alpha val="40000"/>
                </a:srgbClr>
              </a:outerShdw>
            </a:effectLst>
          </p:spPr>
        </p:pic>
        <p:pic>
          <p:nvPicPr>
            <p:cNvPr id="203" name="Picture 6" descr="Picture 6"/>
            <p:cNvPicPr>
              <a:picLocks noChangeAspect="1"/>
            </p:cNvPicPr>
            <p:nvPr/>
          </p:nvPicPr>
          <p:blipFill>
            <a:blip r:embed="rId6"/>
            <a:stretch>
              <a:fillRect/>
            </a:stretch>
          </p:blipFill>
          <p:spPr>
            <a:xfrm>
              <a:off x="1759849" y="921723"/>
              <a:ext cx="660051" cy="208282"/>
            </a:xfrm>
            <a:prstGeom prst="rect">
              <a:avLst/>
            </a:prstGeom>
            <a:ln w="12700" cap="flat">
              <a:noFill/>
              <a:miter lim="400000"/>
            </a:ln>
            <a:effectLst/>
          </p:spPr>
        </p:pic>
      </p:grpSp>
    </p:spTree>
  </p:cSld>
  <p:clrMapOvr>
    <a:masterClrMapping/>
  </p:clrMapOvr>
  <p:transition spd="med"/>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6" name="Picture 7" descr="Picture 7"/>
          <p:cNvPicPr>
            <a:picLocks noChangeAspect="1"/>
          </p:cNvPicPr>
          <p:nvPr/>
        </p:nvPicPr>
        <p:blipFill>
          <a:blip r:embed="rId2"/>
          <a:stretch>
            <a:fillRect/>
          </a:stretch>
        </p:blipFill>
        <p:spPr>
          <a:xfrm>
            <a:off x="6781800" y="5947955"/>
            <a:ext cx="1966665" cy="764815"/>
          </a:xfrm>
          <a:prstGeom prst="rect">
            <a:avLst/>
          </a:prstGeom>
          <a:ln w="12700">
            <a:miter lim="400000"/>
          </a:ln>
        </p:spPr>
      </p:pic>
      <p:grpSp>
        <p:nvGrpSpPr>
          <p:cNvPr id="661" name="Group"/>
          <p:cNvGrpSpPr/>
          <p:nvPr/>
        </p:nvGrpSpPr>
        <p:grpSpPr>
          <a:xfrm>
            <a:off x="1190674" y="-50801"/>
            <a:ext cx="5251153" cy="6858002"/>
            <a:chOff x="0" y="0"/>
            <a:chExt cx="5251151" cy="6858000"/>
          </a:xfrm>
        </p:grpSpPr>
        <p:pic>
          <p:nvPicPr>
            <p:cNvPr id="657" name="Image" descr="Image"/>
            <p:cNvPicPr>
              <a:picLocks noChangeAspect="1"/>
            </p:cNvPicPr>
            <p:nvPr/>
          </p:nvPicPr>
          <p:blipFill>
            <a:blip r:embed="rId3"/>
            <a:srcRect/>
            <a:stretch>
              <a:fillRect/>
            </a:stretch>
          </p:blipFill>
          <p:spPr>
            <a:xfrm>
              <a:off x="126795" y="92283"/>
              <a:ext cx="5124357" cy="6765718"/>
            </a:xfrm>
            <a:prstGeom prst="rect">
              <a:avLst/>
            </a:prstGeom>
            <a:ln w="12700" cap="flat">
              <a:noFill/>
              <a:miter lim="400000"/>
            </a:ln>
            <a:effectLst/>
          </p:spPr>
        </p:pic>
        <p:sp>
          <p:nvSpPr>
            <p:cNvPr id="658" name="Rectangle"/>
            <p:cNvSpPr/>
            <p:nvPr/>
          </p:nvSpPr>
          <p:spPr>
            <a:xfrm>
              <a:off x="625261" y="0"/>
              <a:ext cx="1672194" cy="311672"/>
            </a:xfrm>
            <a:prstGeom prst="rect">
              <a:avLst/>
            </a:prstGeom>
            <a:solidFill>
              <a:srgbClr val="FFFFFF"/>
            </a:solidFill>
            <a:ln w="12700" cap="flat">
              <a:noFill/>
              <a:miter lim="400000"/>
            </a:ln>
            <a:effectLst/>
          </p:spPr>
          <p:txBody>
            <a:bodyPr wrap="square" lIns="45719" tIns="45719" rIns="45719" bIns="45719" numCol="1" anchor="ctr">
              <a:noAutofit/>
            </a:bodyPr>
            <a:lstStyle/>
            <a:p>
              <a:endParaRPr/>
            </a:p>
          </p:txBody>
        </p:sp>
        <p:sp>
          <p:nvSpPr>
            <p:cNvPr id="659" name="Rectangle"/>
            <p:cNvSpPr/>
            <p:nvPr/>
          </p:nvSpPr>
          <p:spPr>
            <a:xfrm>
              <a:off x="3477059" y="0"/>
              <a:ext cx="1672193" cy="311672"/>
            </a:xfrm>
            <a:prstGeom prst="rect">
              <a:avLst/>
            </a:prstGeom>
            <a:solidFill>
              <a:srgbClr val="FFFFFF"/>
            </a:solidFill>
            <a:ln w="12700" cap="flat">
              <a:noFill/>
              <a:miter lim="400000"/>
            </a:ln>
            <a:effectLst/>
          </p:spPr>
          <p:txBody>
            <a:bodyPr wrap="square" lIns="45719" tIns="45719" rIns="45719" bIns="45719" numCol="1" anchor="ctr">
              <a:noAutofit/>
            </a:bodyPr>
            <a:lstStyle/>
            <a:p>
              <a:endParaRPr/>
            </a:p>
          </p:txBody>
        </p:sp>
        <p:sp>
          <p:nvSpPr>
            <p:cNvPr id="660" name="Rectangle"/>
            <p:cNvSpPr/>
            <p:nvPr/>
          </p:nvSpPr>
          <p:spPr>
            <a:xfrm>
              <a:off x="0" y="6513942"/>
              <a:ext cx="1206603" cy="311673"/>
            </a:xfrm>
            <a:prstGeom prst="rect">
              <a:avLst/>
            </a:prstGeom>
            <a:solidFill>
              <a:srgbClr val="FFFFFF"/>
            </a:solidFill>
            <a:ln w="12700" cap="flat">
              <a:noFill/>
              <a:miter lim="400000"/>
            </a:ln>
            <a:effectLst/>
          </p:spPr>
          <p:txBody>
            <a:bodyPr wrap="square" lIns="45719" tIns="45719" rIns="45719" bIns="45719" numCol="1" anchor="ctr">
              <a:noAutofit/>
            </a:bodyPr>
            <a:lstStyle/>
            <a:p>
              <a:endParaRPr/>
            </a:p>
          </p:txBody>
        </p:sp>
      </p:grpSp>
    </p:spTree>
  </p:cSld>
  <p:clrMapOvr>
    <a:masterClrMapping/>
  </p:clrMapOvr>
  <p:transition spd="med"/>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3" name="Picture 7" descr="Picture 7"/>
          <p:cNvPicPr>
            <a:picLocks noChangeAspect="1"/>
          </p:cNvPicPr>
          <p:nvPr/>
        </p:nvPicPr>
        <p:blipFill>
          <a:blip r:embed="rId2"/>
          <a:stretch>
            <a:fillRect/>
          </a:stretch>
        </p:blipFill>
        <p:spPr>
          <a:xfrm>
            <a:off x="6781800" y="5947955"/>
            <a:ext cx="1966665" cy="764815"/>
          </a:xfrm>
          <a:prstGeom prst="rect">
            <a:avLst/>
          </a:prstGeom>
          <a:ln w="12700">
            <a:miter lim="400000"/>
          </a:ln>
        </p:spPr>
      </p:pic>
      <p:pic>
        <p:nvPicPr>
          <p:cNvPr id="664" name="Image" descr="Image"/>
          <p:cNvPicPr>
            <a:picLocks noChangeAspect="1"/>
          </p:cNvPicPr>
          <p:nvPr/>
        </p:nvPicPr>
        <p:blipFill>
          <a:blip r:embed="rId3"/>
          <a:srcRect l="33041" t="13563" r="31101" b="16575"/>
          <a:stretch>
            <a:fillRect/>
          </a:stretch>
        </p:blipFill>
        <p:spPr>
          <a:xfrm>
            <a:off x="4614267" y="643466"/>
            <a:ext cx="787816" cy="3336010"/>
          </a:xfrm>
          <a:custGeom>
            <a:avLst/>
            <a:gdLst/>
            <a:ahLst/>
            <a:cxnLst>
              <a:cxn ang="0">
                <a:pos x="wd2" y="hd2"/>
              </a:cxn>
              <a:cxn ang="5400000">
                <a:pos x="wd2" y="hd2"/>
              </a:cxn>
              <a:cxn ang="10800000">
                <a:pos x="wd2" y="hd2"/>
              </a:cxn>
              <a:cxn ang="16200000">
                <a:pos x="wd2" y="hd2"/>
              </a:cxn>
            </a:cxnLst>
            <a:rect l="0" t="0" r="r" b="b"/>
            <a:pathLst>
              <a:path w="21547" h="21508" extrusionOk="0">
                <a:moveTo>
                  <a:pt x="10312" y="0"/>
                </a:moveTo>
                <a:lnTo>
                  <a:pt x="8652" y="1228"/>
                </a:lnTo>
                <a:cubicBezTo>
                  <a:pt x="2786" y="5558"/>
                  <a:pt x="-39" y="9353"/>
                  <a:pt x="1" y="12855"/>
                </a:cubicBezTo>
                <a:cubicBezTo>
                  <a:pt x="32" y="15639"/>
                  <a:pt x="1202" y="17113"/>
                  <a:pt x="4777" y="18899"/>
                </a:cubicBezTo>
                <a:cubicBezTo>
                  <a:pt x="5785" y="19402"/>
                  <a:pt x="6526" y="19952"/>
                  <a:pt x="6437" y="20119"/>
                </a:cubicBezTo>
                <a:cubicBezTo>
                  <a:pt x="6140" y="20677"/>
                  <a:pt x="7112" y="21220"/>
                  <a:pt x="8662" y="21368"/>
                </a:cubicBezTo>
                <a:cubicBezTo>
                  <a:pt x="11094" y="21600"/>
                  <a:pt x="11871" y="21561"/>
                  <a:pt x="13732" y="21120"/>
                </a:cubicBezTo>
                <a:cubicBezTo>
                  <a:pt x="15113" y="20792"/>
                  <a:pt x="15374" y="20606"/>
                  <a:pt x="15023" y="20227"/>
                </a:cubicBezTo>
                <a:cubicBezTo>
                  <a:pt x="14699" y="19877"/>
                  <a:pt x="15041" y="19559"/>
                  <a:pt x="16293" y="19045"/>
                </a:cubicBezTo>
                <a:cubicBezTo>
                  <a:pt x="19816" y="17599"/>
                  <a:pt x="21561" y="15615"/>
                  <a:pt x="21547" y="13193"/>
                </a:cubicBezTo>
                <a:cubicBezTo>
                  <a:pt x="21529" y="10078"/>
                  <a:pt x="18609" y="6238"/>
                  <a:pt x="12820" y="1883"/>
                </a:cubicBezTo>
                <a:lnTo>
                  <a:pt x="10312" y="0"/>
                </a:lnTo>
                <a:close/>
              </a:path>
            </a:pathLst>
          </a:custGeom>
          <a:ln w="12700">
            <a:miter lim="400000"/>
          </a:ln>
        </p:spPr>
      </p:pic>
    </p:spTree>
  </p:cSld>
  <p:clrMapOvr>
    <a:masterClrMapping/>
  </p:clrMapOvr>
  <p:transition spd="med"/>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6" name="Picture 7" descr="Picture 7"/>
          <p:cNvPicPr>
            <a:picLocks noChangeAspect="1"/>
          </p:cNvPicPr>
          <p:nvPr/>
        </p:nvPicPr>
        <p:blipFill>
          <a:blip r:embed="rId2"/>
          <a:stretch>
            <a:fillRect/>
          </a:stretch>
        </p:blipFill>
        <p:spPr>
          <a:xfrm>
            <a:off x="6781800" y="5947955"/>
            <a:ext cx="1966665" cy="764815"/>
          </a:xfrm>
          <a:prstGeom prst="rect">
            <a:avLst/>
          </a:prstGeom>
          <a:ln w="12700">
            <a:miter lim="400000"/>
          </a:ln>
        </p:spPr>
      </p:pic>
      <p:pic>
        <p:nvPicPr>
          <p:cNvPr id="667" name="Image" descr="Image"/>
          <p:cNvPicPr>
            <a:picLocks noChangeAspect="1"/>
          </p:cNvPicPr>
          <p:nvPr/>
        </p:nvPicPr>
        <p:blipFill>
          <a:blip r:embed="rId3"/>
          <a:srcRect l="33041" t="13563" r="31101" b="16575"/>
          <a:stretch>
            <a:fillRect/>
          </a:stretch>
        </p:blipFill>
        <p:spPr>
          <a:xfrm>
            <a:off x="4614267" y="643466"/>
            <a:ext cx="787816" cy="3336010"/>
          </a:xfrm>
          <a:custGeom>
            <a:avLst/>
            <a:gdLst/>
            <a:ahLst/>
            <a:cxnLst>
              <a:cxn ang="0">
                <a:pos x="wd2" y="hd2"/>
              </a:cxn>
              <a:cxn ang="5400000">
                <a:pos x="wd2" y="hd2"/>
              </a:cxn>
              <a:cxn ang="10800000">
                <a:pos x="wd2" y="hd2"/>
              </a:cxn>
              <a:cxn ang="16200000">
                <a:pos x="wd2" y="hd2"/>
              </a:cxn>
            </a:cxnLst>
            <a:rect l="0" t="0" r="r" b="b"/>
            <a:pathLst>
              <a:path w="21547" h="21508" extrusionOk="0">
                <a:moveTo>
                  <a:pt x="10312" y="0"/>
                </a:moveTo>
                <a:lnTo>
                  <a:pt x="8652" y="1228"/>
                </a:lnTo>
                <a:cubicBezTo>
                  <a:pt x="2786" y="5558"/>
                  <a:pt x="-39" y="9353"/>
                  <a:pt x="1" y="12855"/>
                </a:cubicBezTo>
                <a:cubicBezTo>
                  <a:pt x="32" y="15639"/>
                  <a:pt x="1202" y="17113"/>
                  <a:pt x="4777" y="18899"/>
                </a:cubicBezTo>
                <a:cubicBezTo>
                  <a:pt x="5785" y="19402"/>
                  <a:pt x="6526" y="19952"/>
                  <a:pt x="6437" y="20119"/>
                </a:cubicBezTo>
                <a:cubicBezTo>
                  <a:pt x="6140" y="20677"/>
                  <a:pt x="7112" y="21220"/>
                  <a:pt x="8662" y="21368"/>
                </a:cubicBezTo>
                <a:cubicBezTo>
                  <a:pt x="11094" y="21600"/>
                  <a:pt x="11871" y="21561"/>
                  <a:pt x="13732" y="21120"/>
                </a:cubicBezTo>
                <a:cubicBezTo>
                  <a:pt x="15113" y="20792"/>
                  <a:pt x="15374" y="20606"/>
                  <a:pt x="15023" y="20227"/>
                </a:cubicBezTo>
                <a:cubicBezTo>
                  <a:pt x="14699" y="19877"/>
                  <a:pt x="15041" y="19559"/>
                  <a:pt x="16293" y="19045"/>
                </a:cubicBezTo>
                <a:cubicBezTo>
                  <a:pt x="19816" y="17599"/>
                  <a:pt x="21561" y="15615"/>
                  <a:pt x="21547" y="13193"/>
                </a:cubicBezTo>
                <a:cubicBezTo>
                  <a:pt x="21529" y="10078"/>
                  <a:pt x="18609" y="6238"/>
                  <a:pt x="12820" y="1883"/>
                </a:cubicBezTo>
                <a:lnTo>
                  <a:pt x="10312" y="0"/>
                </a:lnTo>
                <a:close/>
              </a:path>
            </a:pathLst>
          </a:custGeom>
          <a:ln w="12700">
            <a:miter lim="400000"/>
          </a:ln>
        </p:spPr>
      </p:pic>
      <p:grpSp>
        <p:nvGrpSpPr>
          <p:cNvPr id="671" name="Group"/>
          <p:cNvGrpSpPr/>
          <p:nvPr/>
        </p:nvGrpSpPr>
        <p:grpSpPr>
          <a:xfrm>
            <a:off x="1272894" y="34800"/>
            <a:ext cx="1966547" cy="2913670"/>
            <a:chOff x="0" y="0"/>
            <a:chExt cx="1966545" cy="2913669"/>
          </a:xfrm>
        </p:grpSpPr>
        <p:pic>
          <p:nvPicPr>
            <p:cNvPr id="668" name="Image" descr="Image"/>
            <p:cNvPicPr>
              <a:picLocks noChangeAspect="1"/>
            </p:cNvPicPr>
            <p:nvPr/>
          </p:nvPicPr>
          <p:blipFill>
            <a:blip r:embed="rId4"/>
            <a:srcRect r="11672"/>
            <a:stretch>
              <a:fillRect/>
            </a:stretch>
          </p:blipFill>
          <p:spPr>
            <a:xfrm>
              <a:off x="304432" y="223360"/>
              <a:ext cx="1662114" cy="197643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3548"/>
                  </a:lnTo>
                  <a:cubicBezTo>
                    <a:pt x="0" y="5500"/>
                    <a:pt x="75" y="7025"/>
                    <a:pt x="170" y="6935"/>
                  </a:cubicBezTo>
                  <a:cubicBezTo>
                    <a:pt x="424" y="6696"/>
                    <a:pt x="6372" y="650"/>
                    <a:pt x="6700" y="299"/>
                  </a:cubicBezTo>
                  <a:cubicBezTo>
                    <a:pt x="6964" y="17"/>
                    <a:pt x="6784" y="0"/>
                    <a:pt x="3492" y="0"/>
                  </a:cubicBezTo>
                  <a:lnTo>
                    <a:pt x="0" y="0"/>
                  </a:lnTo>
                  <a:close/>
                  <a:moveTo>
                    <a:pt x="20403" y="685"/>
                  </a:moveTo>
                  <a:cubicBezTo>
                    <a:pt x="14944" y="685"/>
                    <a:pt x="8162" y="3241"/>
                    <a:pt x="3940" y="6888"/>
                  </a:cubicBezTo>
                  <a:cubicBezTo>
                    <a:pt x="2566" y="8075"/>
                    <a:pt x="357" y="10586"/>
                    <a:pt x="459" y="10843"/>
                  </a:cubicBezTo>
                  <a:cubicBezTo>
                    <a:pt x="494" y="10932"/>
                    <a:pt x="5196" y="13306"/>
                    <a:pt x="10908" y="16118"/>
                  </a:cubicBezTo>
                  <a:cubicBezTo>
                    <a:pt x="16621" y="18929"/>
                    <a:pt x="21366" y="21237"/>
                    <a:pt x="21450" y="21244"/>
                  </a:cubicBezTo>
                  <a:cubicBezTo>
                    <a:pt x="21534" y="21252"/>
                    <a:pt x="21600" y="16631"/>
                    <a:pt x="21600" y="10973"/>
                  </a:cubicBezTo>
                  <a:lnTo>
                    <a:pt x="21600" y="685"/>
                  </a:lnTo>
                  <a:lnTo>
                    <a:pt x="20403" y="685"/>
                  </a:lnTo>
                  <a:close/>
                  <a:moveTo>
                    <a:pt x="5823" y="16799"/>
                  </a:moveTo>
                  <a:cubicBezTo>
                    <a:pt x="5474" y="16799"/>
                    <a:pt x="3188" y="18933"/>
                    <a:pt x="2048" y="20320"/>
                  </a:cubicBezTo>
                  <a:lnTo>
                    <a:pt x="995" y="21600"/>
                  </a:lnTo>
                  <a:lnTo>
                    <a:pt x="11048" y="21600"/>
                  </a:lnTo>
                  <a:lnTo>
                    <a:pt x="10377" y="20958"/>
                  </a:lnTo>
                  <a:cubicBezTo>
                    <a:pt x="10009" y="20604"/>
                    <a:pt x="8884" y="19522"/>
                    <a:pt x="7876" y="18555"/>
                  </a:cubicBezTo>
                  <a:cubicBezTo>
                    <a:pt x="6867" y="17589"/>
                    <a:pt x="5942" y="16799"/>
                    <a:pt x="5823" y="16799"/>
                  </a:cubicBezTo>
                  <a:close/>
                </a:path>
              </a:pathLst>
            </a:custGeom>
            <a:ln w="12700" cap="flat">
              <a:noFill/>
              <a:miter lim="400000"/>
            </a:ln>
            <a:effectLst/>
          </p:spPr>
        </p:pic>
        <p:sp>
          <p:nvSpPr>
            <p:cNvPr id="669" name="Rectangle"/>
            <p:cNvSpPr/>
            <p:nvPr/>
          </p:nvSpPr>
          <p:spPr>
            <a:xfrm rot="1964321">
              <a:off x="242361" y="26280"/>
              <a:ext cx="394502" cy="1012174"/>
            </a:xfrm>
            <a:prstGeom prst="rect">
              <a:avLst/>
            </a:prstGeom>
            <a:solidFill>
              <a:srgbClr val="FFFFFF"/>
            </a:solidFill>
            <a:ln w="12700" cap="flat">
              <a:noFill/>
              <a:miter lim="400000"/>
            </a:ln>
            <a:effectLst/>
          </p:spPr>
          <p:txBody>
            <a:bodyPr wrap="square" lIns="45719" tIns="45719" rIns="45719" bIns="45719" numCol="1" anchor="ctr">
              <a:noAutofit/>
            </a:bodyPr>
            <a:lstStyle/>
            <a:p>
              <a:endParaRPr/>
            </a:p>
          </p:txBody>
        </p:sp>
        <p:sp>
          <p:nvSpPr>
            <p:cNvPr id="670" name="Rectangle"/>
            <p:cNvSpPr/>
            <p:nvPr/>
          </p:nvSpPr>
          <p:spPr>
            <a:xfrm rot="1964321">
              <a:off x="210682" y="1767366"/>
              <a:ext cx="793349" cy="1012173"/>
            </a:xfrm>
            <a:prstGeom prst="rect">
              <a:avLst/>
            </a:prstGeom>
            <a:solidFill>
              <a:srgbClr val="FFFFFF"/>
            </a:solidFill>
            <a:ln w="12700" cap="flat">
              <a:noFill/>
              <a:miter lim="400000"/>
            </a:ln>
            <a:effectLst/>
          </p:spPr>
          <p:txBody>
            <a:bodyPr wrap="square" lIns="45719" tIns="45719" rIns="45719" bIns="45719" numCol="1" anchor="ctr">
              <a:noAutofit/>
            </a:bodyPr>
            <a:lstStyle/>
            <a:p>
              <a:endParaRPr/>
            </a:p>
          </p:txBody>
        </p:sp>
      </p:grpSp>
    </p:spTree>
  </p:cSld>
  <p:clrMapOvr>
    <a:masterClrMapping/>
  </p:clrMapOvr>
  <p:transition spd="med"/>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3" name="Picture 7" descr="Picture 7"/>
          <p:cNvPicPr>
            <a:picLocks noChangeAspect="1"/>
          </p:cNvPicPr>
          <p:nvPr/>
        </p:nvPicPr>
        <p:blipFill>
          <a:blip r:embed="rId2"/>
          <a:stretch>
            <a:fillRect/>
          </a:stretch>
        </p:blipFill>
        <p:spPr>
          <a:xfrm>
            <a:off x="6781800" y="5947955"/>
            <a:ext cx="1966665" cy="764815"/>
          </a:xfrm>
          <a:prstGeom prst="rect">
            <a:avLst/>
          </a:prstGeom>
          <a:ln w="12700">
            <a:miter lim="400000"/>
          </a:ln>
        </p:spPr>
      </p:pic>
      <p:pic>
        <p:nvPicPr>
          <p:cNvPr id="674" name="Image" descr="Image"/>
          <p:cNvPicPr>
            <a:picLocks noChangeAspect="1"/>
          </p:cNvPicPr>
          <p:nvPr/>
        </p:nvPicPr>
        <p:blipFill>
          <a:blip r:embed="rId3"/>
          <a:srcRect l="33041" t="13563" r="31101" b="16575"/>
          <a:stretch>
            <a:fillRect/>
          </a:stretch>
        </p:blipFill>
        <p:spPr>
          <a:xfrm>
            <a:off x="4614267" y="643466"/>
            <a:ext cx="787816" cy="3336010"/>
          </a:xfrm>
          <a:custGeom>
            <a:avLst/>
            <a:gdLst/>
            <a:ahLst/>
            <a:cxnLst>
              <a:cxn ang="0">
                <a:pos x="wd2" y="hd2"/>
              </a:cxn>
              <a:cxn ang="5400000">
                <a:pos x="wd2" y="hd2"/>
              </a:cxn>
              <a:cxn ang="10800000">
                <a:pos x="wd2" y="hd2"/>
              </a:cxn>
              <a:cxn ang="16200000">
                <a:pos x="wd2" y="hd2"/>
              </a:cxn>
            </a:cxnLst>
            <a:rect l="0" t="0" r="r" b="b"/>
            <a:pathLst>
              <a:path w="21547" h="21508" extrusionOk="0">
                <a:moveTo>
                  <a:pt x="10312" y="0"/>
                </a:moveTo>
                <a:lnTo>
                  <a:pt x="8652" y="1228"/>
                </a:lnTo>
                <a:cubicBezTo>
                  <a:pt x="2786" y="5558"/>
                  <a:pt x="-39" y="9353"/>
                  <a:pt x="1" y="12855"/>
                </a:cubicBezTo>
                <a:cubicBezTo>
                  <a:pt x="32" y="15639"/>
                  <a:pt x="1202" y="17113"/>
                  <a:pt x="4777" y="18899"/>
                </a:cubicBezTo>
                <a:cubicBezTo>
                  <a:pt x="5785" y="19402"/>
                  <a:pt x="6526" y="19952"/>
                  <a:pt x="6437" y="20119"/>
                </a:cubicBezTo>
                <a:cubicBezTo>
                  <a:pt x="6140" y="20677"/>
                  <a:pt x="7112" y="21220"/>
                  <a:pt x="8662" y="21368"/>
                </a:cubicBezTo>
                <a:cubicBezTo>
                  <a:pt x="11094" y="21600"/>
                  <a:pt x="11871" y="21561"/>
                  <a:pt x="13732" y="21120"/>
                </a:cubicBezTo>
                <a:cubicBezTo>
                  <a:pt x="15113" y="20792"/>
                  <a:pt x="15374" y="20606"/>
                  <a:pt x="15023" y="20227"/>
                </a:cubicBezTo>
                <a:cubicBezTo>
                  <a:pt x="14699" y="19877"/>
                  <a:pt x="15041" y="19559"/>
                  <a:pt x="16293" y="19045"/>
                </a:cubicBezTo>
                <a:cubicBezTo>
                  <a:pt x="19816" y="17599"/>
                  <a:pt x="21561" y="15615"/>
                  <a:pt x="21547" y="13193"/>
                </a:cubicBezTo>
                <a:cubicBezTo>
                  <a:pt x="21529" y="10078"/>
                  <a:pt x="18609" y="6238"/>
                  <a:pt x="12820" y="1883"/>
                </a:cubicBezTo>
                <a:lnTo>
                  <a:pt x="10312" y="0"/>
                </a:lnTo>
                <a:close/>
              </a:path>
            </a:pathLst>
          </a:custGeom>
          <a:ln w="12700">
            <a:miter lim="400000"/>
          </a:ln>
        </p:spPr>
      </p:pic>
      <p:grpSp>
        <p:nvGrpSpPr>
          <p:cNvPr id="678" name="Group"/>
          <p:cNvGrpSpPr/>
          <p:nvPr/>
        </p:nvGrpSpPr>
        <p:grpSpPr>
          <a:xfrm>
            <a:off x="1272894" y="34800"/>
            <a:ext cx="1966547" cy="2913670"/>
            <a:chOff x="0" y="0"/>
            <a:chExt cx="1966545" cy="2913669"/>
          </a:xfrm>
        </p:grpSpPr>
        <p:pic>
          <p:nvPicPr>
            <p:cNvPr id="675" name="Image" descr="Image"/>
            <p:cNvPicPr>
              <a:picLocks noChangeAspect="1"/>
            </p:cNvPicPr>
            <p:nvPr/>
          </p:nvPicPr>
          <p:blipFill>
            <a:blip r:embed="rId4"/>
            <a:srcRect r="11672"/>
            <a:stretch>
              <a:fillRect/>
            </a:stretch>
          </p:blipFill>
          <p:spPr>
            <a:xfrm>
              <a:off x="304432" y="223360"/>
              <a:ext cx="1662114" cy="197643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3548"/>
                  </a:lnTo>
                  <a:cubicBezTo>
                    <a:pt x="0" y="5500"/>
                    <a:pt x="75" y="7025"/>
                    <a:pt x="170" y="6935"/>
                  </a:cubicBezTo>
                  <a:cubicBezTo>
                    <a:pt x="424" y="6696"/>
                    <a:pt x="6372" y="650"/>
                    <a:pt x="6700" y="299"/>
                  </a:cubicBezTo>
                  <a:cubicBezTo>
                    <a:pt x="6964" y="17"/>
                    <a:pt x="6784" y="0"/>
                    <a:pt x="3492" y="0"/>
                  </a:cubicBezTo>
                  <a:lnTo>
                    <a:pt x="0" y="0"/>
                  </a:lnTo>
                  <a:close/>
                  <a:moveTo>
                    <a:pt x="20403" y="685"/>
                  </a:moveTo>
                  <a:cubicBezTo>
                    <a:pt x="14944" y="685"/>
                    <a:pt x="8162" y="3241"/>
                    <a:pt x="3940" y="6888"/>
                  </a:cubicBezTo>
                  <a:cubicBezTo>
                    <a:pt x="2566" y="8075"/>
                    <a:pt x="357" y="10586"/>
                    <a:pt x="459" y="10843"/>
                  </a:cubicBezTo>
                  <a:cubicBezTo>
                    <a:pt x="494" y="10932"/>
                    <a:pt x="5196" y="13306"/>
                    <a:pt x="10908" y="16118"/>
                  </a:cubicBezTo>
                  <a:cubicBezTo>
                    <a:pt x="16621" y="18929"/>
                    <a:pt x="21366" y="21237"/>
                    <a:pt x="21450" y="21244"/>
                  </a:cubicBezTo>
                  <a:cubicBezTo>
                    <a:pt x="21534" y="21252"/>
                    <a:pt x="21600" y="16631"/>
                    <a:pt x="21600" y="10973"/>
                  </a:cubicBezTo>
                  <a:lnTo>
                    <a:pt x="21600" y="685"/>
                  </a:lnTo>
                  <a:lnTo>
                    <a:pt x="20403" y="685"/>
                  </a:lnTo>
                  <a:close/>
                  <a:moveTo>
                    <a:pt x="5823" y="16799"/>
                  </a:moveTo>
                  <a:cubicBezTo>
                    <a:pt x="5474" y="16799"/>
                    <a:pt x="3188" y="18933"/>
                    <a:pt x="2048" y="20320"/>
                  </a:cubicBezTo>
                  <a:lnTo>
                    <a:pt x="995" y="21600"/>
                  </a:lnTo>
                  <a:lnTo>
                    <a:pt x="11048" y="21600"/>
                  </a:lnTo>
                  <a:lnTo>
                    <a:pt x="10377" y="20958"/>
                  </a:lnTo>
                  <a:cubicBezTo>
                    <a:pt x="10009" y="20604"/>
                    <a:pt x="8884" y="19522"/>
                    <a:pt x="7876" y="18555"/>
                  </a:cubicBezTo>
                  <a:cubicBezTo>
                    <a:pt x="6867" y="17589"/>
                    <a:pt x="5942" y="16799"/>
                    <a:pt x="5823" y="16799"/>
                  </a:cubicBezTo>
                  <a:close/>
                </a:path>
              </a:pathLst>
            </a:custGeom>
            <a:ln w="12700" cap="flat">
              <a:noFill/>
              <a:miter lim="400000"/>
            </a:ln>
            <a:effectLst/>
          </p:spPr>
        </p:pic>
        <p:sp>
          <p:nvSpPr>
            <p:cNvPr id="676" name="Rectangle"/>
            <p:cNvSpPr/>
            <p:nvPr/>
          </p:nvSpPr>
          <p:spPr>
            <a:xfrm rot="1964321">
              <a:off x="242361" y="26280"/>
              <a:ext cx="394502" cy="1012174"/>
            </a:xfrm>
            <a:prstGeom prst="rect">
              <a:avLst/>
            </a:prstGeom>
            <a:solidFill>
              <a:srgbClr val="FFFFFF"/>
            </a:solidFill>
            <a:ln w="12700" cap="flat">
              <a:noFill/>
              <a:miter lim="400000"/>
            </a:ln>
            <a:effectLst/>
          </p:spPr>
          <p:txBody>
            <a:bodyPr wrap="square" lIns="45719" tIns="45719" rIns="45719" bIns="45719" numCol="1" anchor="ctr">
              <a:noAutofit/>
            </a:bodyPr>
            <a:lstStyle/>
            <a:p>
              <a:endParaRPr/>
            </a:p>
          </p:txBody>
        </p:sp>
        <p:sp>
          <p:nvSpPr>
            <p:cNvPr id="677" name="Rectangle"/>
            <p:cNvSpPr/>
            <p:nvPr/>
          </p:nvSpPr>
          <p:spPr>
            <a:xfrm rot="1964321">
              <a:off x="210682" y="1767366"/>
              <a:ext cx="793349" cy="1012173"/>
            </a:xfrm>
            <a:prstGeom prst="rect">
              <a:avLst/>
            </a:prstGeom>
            <a:solidFill>
              <a:srgbClr val="FFFFFF"/>
            </a:solidFill>
            <a:ln w="12700" cap="flat">
              <a:noFill/>
              <a:miter lim="400000"/>
            </a:ln>
            <a:effectLst/>
          </p:spPr>
          <p:txBody>
            <a:bodyPr wrap="square" lIns="45719" tIns="45719" rIns="45719" bIns="45719" numCol="1" anchor="ctr">
              <a:noAutofit/>
            </a:bodyPr>
            <a:lstStyle/>
            <a:p>
              <a:endParaRPr/>
            </a:p>
          </p:txBody>
        </p:sp>
      </p:grpSp>
      <p:sp>
        <p:nvSpPr>
          <p:cNvPr id="679" name="Shape"/>
          <p:cNvSpPr/>
          <p:nvPr/>
        </p:nvSpPr>
        <p:spPr>
          <a:xfrm>
            <a:off x="4954697" y="809233"/>
            <a:ext cx="2694471" cy="3063743"/>
          </a:xfrm>
          <a:custGeom>
            <a:avLst/>
            <a:gdLst/>
            <a:ahLst/>
            <a:cxnLst>
              <a:cxn ang="0">
                <a:pos x="wd2" y="hd2"/>
              </a:cxn>
              <a:cxn ang="5400000">
                <a:pos x="wd2" y="hd2"/>
              </a:cxn>
              <a:cxn ang="10800000">
                <a:pos x="wd2" y="hd2"/>
              </a:cxn>
              <a:cxn ang="16200000">
                <a:pos x="wd2" y="hd2"/>
              </a:cxn>
            </a:cxnLst>
            <a:rect l="0" t="0" r="r" b="b"/>
            <a:pathLst>
              <a:path w="21600" h="21600" extrusionOk="0">
                <a:moveTo>
                  <a:pt x="21600" y="11475"/>
                </a:moveTo>
                <a:lnTo>
                  <a:pt x="234" y="21600"/>
                </a:lnTo>
                <a:lnTo>
                  <a:pt x="0" y="0"/>
                </a:lnTo>
                <a:lnTo>
                  <a:pt x="0" y="0"/>
                </a:lnTo>
                <a:cubicBezTo>
                  <a:pt x="6466" y="12"/>
                  <a:pt x="12575" y="2181"/>
                  <a:pt x="17247" y="6283"/>
                </a:cubicBezTo>
                <a:cubicBezTo>
                  <a:pt x="18438" y="7329"/>
                  <a:pt x="19480" y="8458"/>
                  <a:pt x="20372" y="9648"/>
                </a:cubicBezTo>
                <a:cubicBezTo>
                  <a:pt x="20815" y="10239"/>
                  <a:pt x="21225" y="10849"/>
                  <a:pt x="21600" y="11475"/>
                </a:cubicBezTo>
                <a:lnTo>
                  <a:pt x="21600" y="11475"/>
                </a:lnTo>
                <a:close/>
              </a:path>
            </a:pathLst>
          </a:custGeom>
          <a:solidFill>
            <a:srgbClr val="00ACAE"/>
          </a:solidFill>
          <a:ln w="12700">
            <a:miter lim="400000"/>
          </a:ln>
        </p:spPr>
        <p:txBody>
          <a:bodyPr lIns="45719" rIns="45719" anchor="ctr"/>
          <a:lstStyle/>
          <a:p>
            <a:endParaRPr/>
          </a:p>
        </p:txBody>
      </p:sp>
    </p:spTree>
  </p:cSld>
  <p:clrMapOvr>
    <a:masterClrMapping/>
  </p:clrMapOvr>
  <p:transition spd="med"/>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1" name="Image" descr="Image"/>
          <p:cNvPicPr>
            <a:picLocks noChangeAspect="1"/>
          </p:cNvPicPr>
          <p:nvPr/>
        </p:nvPicPr>
        <p:blipFill>
          <a:blip r:embed="rId2"/>
          <a:srcRect l="33041" t="13563" r="31101" b="16575"/>
          <a:stretch>
            <a:fillRect/>
          </a:stretch>
        </p:blipFill>
        <p:spPr>
          <a:xfrm rot="3600000" flipH="1">
            <a:off x="5911109" y="1384010"/>
            <a:ext cx="787815" cy="3336010"/>
          </a:xfrm>
          <a:custGeom>
            <a:avLst/>
            <a:gdLst/>
            <a:ahLst/>
            <a:cxnLst>
              <a:cxn ang="0">
                <a:pos x="wd2" y="hd2"/>
              </a:cxn>
              <a:cxn ang="5400000">
                <a:pos x="wd2" y="hd2"/>
              </a:cxn>
              <a:cxn ang="10800000">
                <a:pos x="wd2" y="hd2"/>
              </a:cxn>
              <a:cxn ang="16200000">
                <a:pos x="wd2" y="hd2"/>
              </a:cxn>
            </a:cxnLst>
            <a:rect l="0" t="0" r="r" b="b"/>
            <a:pathLst>
              <a:path w="21547" h="21508" extrusionOk="0">
                <a:moveTo>
                  <a:pt x="10312" y="0"/>
                </a:moveTo>
                <a:lnTo>
                  <a:pt x="8652" y="1228"/>
                </a:lnTo>
                <a:cubicBezTo>
                  <a:pt x="2786" y="5558"/>
                  <a:pt x="-39" y="9353"/>
                  <a:pt x="1" y="12855"/>
                </a:cubicBezTo>
                <a:cubicBezTo>
                  <a:pt x="32" y="15639"/>
                  <a:pt x="1202" y="17113"/>
                  <a:pt x="4777" y="18899"/>
                </a:cubicBezTo>
                <a:cubicBezTo>
                  <a:pt x="5785" y="19402"/>
                  <a:pt x="6526" y="19952"/>
                  <a:pt x="6437" y="20119"/>
                </a:cubicBezTo>
                <a:cubicBezTo>
                  <a:pt x="6140" y="20677"/>
                  <a:pt x="7112" y="21220"/>
                  <a:pt x="8662" y="21368"/>
                </a:cubicBezTo>
                <a:cubicBezTo>
                  <a:pt x="11094" y="21600"/>
                  <a:pt x="11871" y="21561"/>
                  <a:pt x="13732" y="21120"/>
                </a:cubicBezTo>
                <a:cubicBezTo>
                  <a:pt x="15113" y="20792"/>
                  <a:pt x="15374" y="20606"/>
                  <a:pt x="15023" y="20227"/>
                </a:cubicBezTo>
                <a:cubicBezTo>
                  <a:pt x="14699" y="19877"/>
                  <a:pt x="15041" y="19559"/>
                  <a:pt x="16293" y="19045"/>
                </a:cubicBezTo>
                <a:cubicBezTo>
                  <a:pt x="19816" y="17599"/>
                  <a:pt x="21561" y="15615"/>
                  <a:pt x="21547" y="13193"/>
                </a:cubicBezTo>
                <a:cubicBezTo>
                  <a:pt x="21529" y="10078"/>
                  <a:pt x="18609" y="6238"/>
                  <a:pt x="12820" y="1883"/>
                </a:cubicBezTo>
                <a:lnTo>
                  <a:pt x="10312" y="0"/>
                </a:lnTo>
                <a:close/>
              </a:path>
            </a:pathLst>
          </a:custGeom>
          <a:ln w="12700">
            <a:miter lim="400000"/>
          </a:ln>
        </p:spPr>
      </p:pic>
      <p:pic>
        <p:nvPicPr>
          <p:cNvPr id="682" name="Picture 7" descr="Picture 7"/>
          <p:cNvPicPr>
            <a:picLocks noChangeAspect="1"/>
          </p:cNvPicPr>
          <p:nvPr/>
        </p:nvPicPr>
        <p:blipFill>
          <a:blip r:embed="rId3"/>
          <a:stretch>
            <a:fillRect/>
          </a:stretch>
        </p:blipFill>
        <p:spPr>
          <a:xfrm>
            <a:off x="6781800" y="5947955"/>
            <a:ext cx="1966665" cy="764815"/>
          </a:xfrm>
          <a:prstGeom prst="rect">
            <a:avLst/>
          </a:prstGeom>
          <a:ln w="12700">
            <a:miter lim="400000"/>
          </a:ln>
        </p:spPr>
      </p:pic>
      <p:pic>
        <p:nvPicPr>
          <p:cNvPr id="683" name="Image" descr="Image"/>
          <p:cNvPicPr>
            <a:picLocks noChangeAspect="1"/>
          </p:cNvPicPr>
          <p:nvPr/>
        </p:nvPicPr>
        <p:blipFill>
          <a:blip r:embed="rId2"/>
          <a:srcRect l="33041" t="13563" r="31101" b="16575"/>
          <a:stretch>
            <a:fillRect/>
          </a:stretch>
        </p:blipFill>
        <p:spPr>
          <a:xfrm>
            <a:off x="4614267" y="643466"/>
            <a:ext cx="787816" cy="3336010"/>
          </a:xfrm>
          <a:custGeom>
            <a:avLst/>
            <a:gdLst/>
            <a:ahLst/>
            <a:cxnLst>
              <a:cxn ang="0">
                <a:pos x="wd2" y="hd2"/>
              </a:cxn>
              <a:cxn ang="5400000">
                <a:pos x="wd2" y="hd2"/>
              </a:cxn>
              <a:cxn ang="10800000">
                <a:pos x="wd2" y="hd2"/>
              </a:cxn>
              <a:cxn ang="16200000">
                <a:pos x="wd2" y="hd2"/>
              </a:cxn>
            </a:cxnLst>
            <a:rect l="0" t="0" r="r" b="b"/>
            <a:pathLst>
              <a:path w="21547" h="21508" extrusionOk="0">
                <a:moveTo>
                  <a:pt x="10312" y="0"/>
                </a:moveTo>
                <a:lnTo>
                  <a:pt x="8652" y="1228"/>
                </a:lnTo>
                <a:cubicBezTo>
                  <a:pt x="2786" y="5558"/>
                  <a:pt x="-39" y="9353"/>
                  <a:pt x="1" y="12855"/>
                </a:cubicBezTo>
                <a:cubicBezTo>
                  <a:pt x="32" y="15639"/>
                  <a:pt x="1202" y="17113"/>
                  <a:pt x="4777" y="18899"/>
                </a:cubicBezTo>
                <a:cubicBezTo>
                  <a:pt x="5785" y="19402"/>
                  <a:pt x="6526" y="19952"/>
                  <a:pt x="6437" y="20119"/>
                </a:cubicBezTo>
                <a:cubicBezTo>
                  <a:pt x="6140" y="20677"/>
                  <a:pt x="7112" y="21220"/>
                  <a:pt x="8662" y="21368"/>
                </a:cubicBezTo>
                <a:cubicBezTo>
                  <a:pt x="11094" y="21600"/>
                  <a:pt x="11871" y="21561"/>
                  <a:pt x="13732" y="21120"/>
                </a:cubicBezTo>
                <a:cubicBezTo>
                  <a:pt x="15113" y="20792"/>
                  <a:pt x="15374" y="20606"/>
                  <a:pt x="15023" y="20227"/>
                </a:cubicBezTo>
                <a:cubicBezTo>
                  <a:pt x="14699" y="19877"/>
                  <a:pt x="15041" y="19559"/>
                  <a:pt x="16293" y="19045"/>
                </a:cubicBezTo>
                <a:cubicBezTo>
                  <a:pt x="19816" y="17599"/>
                  <a:pt x="21561" y="15615"/>
                  <a:pt x="21547" y="13193"/>
                </a:cubicBezTo>
                <a:cubicBezTo>
                  <a:pt x="21529" y="10078"/>
                  <a:pt x="18609" y="6238"/>
                  <a:pt x="12820" y="1883"/>
                </a:cubicBezTo>
                <a:lnTo>
                  <a:pt x="10312" y="0"/>
                </a:lnTo>
                <a:close/>
              </a:path>
            </a:pathLst>
          </a:custGeom>
          <a:ln w="12700">
            <a:miter lim="400000"/>
          </a:ln>
        </p:spPr>
      </p:pic>
      <p:grpSp>
        <p:nvGrpSpPr>
          <p:cNvPr id="687" name="Group"/>
          <p:cNvGrpSpPr/>
          <p:nvPr/>
        </p:nvGrpSpPr>
        <p:grpSpPr>
          <a:xfrm>
            <a:off x="1272894" y="34800"/>
            <a:ext cx="1966547" cy="2913670"/>
            <a:chOff x="0" y="0"/>
            <a:chExt cx="1966545" cy="2913669"/>
          </a:xfrm>
        </p:grpSpPr>
        <p:pic>
          <p:nvPicPr>
            <p:cNvPr id="684" name="Image" descr="Image"/>
            <p:cNvPicPr>
              <a:picLocks noChangeAspect="1"/>
            </p:cNvPicPr>
            <p:nvPr/>
          </p:nvPicPr>
          <p:blipFill>
            <a:blip r:embed="rId4"/>
            <a:srcRect r="11672"/>
            <a:stretch>
              <a:fillRect/>
            </a:stretch>
          </p:blipFill>
          <p:spPr>
            <a:xfrm>
              <a:off x="304432" y="223360"/>
              <a:ext cx="1662114" cy="197643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3548"/>
                  </a:lnTo>
                  <a:cubicBezTo>
                    <a:pt x="0" y="5500"/>
                    <a:pt x="75" y="7025"/>
                    <a:pt x="170" y="6935"/>
                  </a:cubicBezTo>
                  <a:cubicBezTo>
                    <a:pt x="424" y="6696"/>
                    <a:pt x="6372" y="650"/>
                    <a:pt x="6700" y="299"/>
                  </a:cubicBezTo>
                  <a:cubicBezTo>
                    <a:pt x="6964" y="17"/>
                    <a:pt x="6784" y="0"/>
                    <a:pt x="3492" y="0"/>
                  </a:cubicBezTo>
                  <a:lnTo>
                    <a:pt x="0" y="0"/>
                  </a:lnTo>
                  <a:close/>
                  <a:moveTo>
                    <a:pt x="20403" y="685"/>
                  </a:moveTo>
                  <a:cubicBezTo>
                    <a:pt x="14944" y="685"/>
                    <a:pt x="8162" y="3241"/>
                    <a:pt x="3940" y="6888"/>
                  </a:cubicBezTo>
                  <a:cubicBezTo>
                    <a:pt x="2566" y="8075"/>
                    <a:pt x="357" y="10586"/>
                    <a:pt x="459" y="10843"/>
                  </a:cubicBezTo>
                  <a:cubicBezTo>
                    <a:pt x="494" y="10932"/>
                    <a:pt x="5196" y="13306"/>
                    <a:pt x="10908" y="16118"/>
                  </a:cubicBezTo>
                  <a:cubicBezTo>
                    <a:pt x="16621" y="18929"/>
                    <a:pt x="21366" y="21237"/>
                    <a:pt x="21450" y="21244"/>
                  </a:cubicBezTo>
                  <a:cubicBezTo>
                    <a:pt x="21534" y="21252"/>
                    <a:pt x="21600" y="16631"/>
                    <a:pt x="21600" y="10973"/>
                  </a:cubicBezTo>
                  <a:lnTo>
                    <a:pt x="21600" y="685"/>
                  </a:lnTo>
                  <a:lnTo>
                    <a:pt x="20403" y="685"/>
                  </a:lnTo>
                  <a:close/>
                  <a:moveTo>
                    <a:pt x="5823" y="16799"/>
                  </a:moveTo>
                  <a:cubicBezTo>
                    <a:pt x="5474" y="16799"/>
                    <a:pt x="3188" y="18933"/>
                    <a:pt x="2048" y="20320"/>
                  </a:cubicBezTo>
                  <a:lnTo>
                    <a:pt x="995" y="21600"/>
                  </a:lnTo>
                  <a:lnTo>
                    <a:pt x="11048" y="21600"/>
                  </a:lnTo>
                  <a:lnTo>
                    <a:pt x="10377" y="20958"/>
                  </a:lnTo>
                  <a:cubicBezTo>
                    <a:pt x="10009" y="20604"/>
                    <a:pt x="8884" y="19522"/>
                    <a:pt x="7876" y="18555"/>
                  </a:cubicBezTo>
                  <a:cubicBezTo>
                    <a:pt x="6867" y="17589"/>
                    <a:pt x="5942" y="16799"/>
                    <a:pt x="5823" y="16799"/>
                  </a:cubicBezTo>
                  <a:close/>
                </a:path>
              </a:pathLst>
            </a:custGeom>
            <a:ln w="12700" cap="flat">
              <a:noFill/>
              <a:miter lim="400000"/>
            </a:ln>
            <a:effectLst/>
          </p:spPr>
        </p:pic>
        <p:sp>
          <p:nvSpPr>
            <p:cNvPr id="685" name="Rectangle"/>
            <p:cNvSpPr/>
            <p:nvPr/>
          </p:nvSpPr>
          <p:spPr>
            <a:xfrm rot="1964321">
              <a:off x="242361" y="26280"/>
              <a:ext cx="394502" cy="1012174"/>
            </a:xfrm>
            <a:prstGeom prst="rect">
              <a:avLst/>
            </a:prstGeom>
            <a:solidFill>
              <a:srgbClr val="FFFFFF"/>
            </a:solidFill>
            <a:ln w="12700" cap="flat">
              <a:noFill/>
              <a:miter lim="400000"/>
            </a:ln>
            <a:effectLst/>
          </p:spPr>
          <p:txBody>
            <a:bodyPr wrap="square" lIns="45719" tIns="45719" rIns="45719" bIns="45719" numCol="1" anchor="ctr">
              <a:noAutofit/>
            </a:bodyPr>
            <a:lstStyle/>
            <a:p>
              <a:endParaRPr/>
            </a:p>
          </p:txBody>
        </p:sp>
        <p:sp>
          <p:nvSpPr>
            <p:cNvPr id="686" name="Rectangle"/>
            <p:cNvSpPr/>
            <p:nvPr/>
          </p:nvSpPr>
          <p:spPr>
            <a:xfrm rot="1964321">
              <a:off x="210682" y="1767366"/>
              <a:ext cx="793349" cy="1012173"/>
            </a:xfrm>
            <a:prstGeom prst="rect">
              <a:avLst/>
            </a:prstGeom>
            <a:solidFill>
              <a:srgbClr val="FFFFFF"/>
            </a:solidFill>
            <a:ln w="12700" cap="flat">
              <a:noFill/>
              <a:miter lim="400000"/>
            </a:ln>
            <a:effectLst/>
          </p:spPr>
          <p:txBody>
            <a:bodyPr wrap="square" lIns="45719" tIns="45719" rIns="45719" bIns="45719" numCol="1" anchor="ctr">
              <a:noAutofit/>
            </a:bodyPr>
            <a:lstStyle/>
            <a:p>
              <a:endParaRPr/>
            </a:p>
          </p:txBody>
        </p:sp>
      </p:grpSp>
      <p:sp>
        <p:nvSpPr>
          <p:cNvPr id="688" name="Shape"/>
          <p:cNvSpPr/>
          <p:nvPr/>
        </p:nvSpPr>
        <p:spPr>
          <a:xfrm>
            <a:off x="4954697" y="809233"/>
            <a:ext cx="2694471" cy="3063743"/>
          </a:xfrm>
          <a:custGeom>
            <a:avLst/>
            <a:gdLst/>
            <a:ahLst/>
            <a:cxnLst>
              <a:cxn ang="0">
                <a:pos x="wd2" y="hd2"/>
              </a:cxn>
              <a:cxn ang="5400000">
                <a:pos x="wd2" y="hd2"/>
              </a:cxn>
              <a:cxn ang="10800000">
                <a:pos x="wd2" y="hd2"/>
              </a:cxn>
              <a:cxn ang="16200000">
                <a:pos x="wd2" y="hd2"/>
              </a:cxn>
            </a:cxnLst>
            <a:rect l="0" t="0" r="r" b="b"/>
            <a:pathLst>
              <a:path w="21600" h="21600" extrusionOk="0">
                <a:moveTo>
                  <a:pt x="21600" y="11475"/>
                </a:moveTo>
                <a:lnTo>
                  <a:pt x="234" y="21600"/>
                </a:lnTo>
                <a:lnTo>
                  <a:pt x="0" y="0"/>
                </a:lnTo>
                <a:lnTo>
                  <a:pt x="0" y="0"/>
                </a:lnTo>
                <a:cubicBezTo>
                  <a:pt x="6466" y="12"/>
                  <a:pt x="12575" y="2181"/>
                  <a:pt x="17247" y="6283"/>
                </a:cubicBezTo>
                <a:cubicBezTo>
                  <a:pt x="18438" y="7329"/>
                  <a:pt x="19480" y="8458"/>
                  <a:pt x="20372" y="9648"/>
                </a:cubicBezTo>
                <a:cubicBezTo>
                  <a:pt x="20815" y="10239"/>
                  <a:pt x="21225" y="10849"/>
                  <a:pt x="21600" y="11475"/>
                </a:cubicBezTo>
                <a:lnTo>
                  <a:pt x="21600" y="11475"/>
                </a:lnTo>
                <a:close/>
              </a:path>
            </a:pathLst>
          </a:custGeom>
          <a:solidFill>
            <a:srgbClr val="00ACAE"/>
          </a:solidFill>
          <a:ln w="12700">
            <a:miter lim="400000"/>
          </a:ln>
        </p:spPr>
        <p:txBody>
          <a:bodyPr lIns="45719" rIns="45719" anchor="ctr"/>
          <a:lstStyle/>
          <a:p>
            <a:endParaRPr/>
          </a:p>
        </p:txBody>
      </p:sp>
    </p:spTree>
  </p:cSld>
  <p:clrMapOvr>
    <a:masterClrMapping/>
  </p:clrMapOvr>
  <p:transition spd="med"/>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0" name="Image" descr="Image"/>
          <p:cNvPicPr>
            <a:picLocks noChangeAspect="1"/>
          </p:cNvPicPr>
          <p:nvPr/>
        </p:nvPicPr>
        <p:blipFill>
          <a:blip r:embed="rId2"/>
          <a:srcRect l="33041" t="13563" r="31101" b="16575"/>
          <a:stretch>
            <a:fillRect/>
          </a:stretch>
        </p:blipFill>
        <p:spPr>
          <a:xfrm rot="3600000" flipH="1">
            <a:off x="5911109" y="1384010"/>
            <a:ext cx="787815" cy="3336010"/>
          </a:xfrm>
          <a:custGeom>
            <a:avLst/>
            <a:gdLst/>
            <a:ahLst/>
            <a:cxnLst>
              <a:cxn ang="0">
                <a:pos x="wd2" y="hd2"/>
              </a:cxn>
              <a:cxn ang="5400000">
                <a:pos x="wd2" y="hd2"/>
              </a:cxn>
              <a:cxn ang="10800000">
                <a:pos x="wd2" y="hd2"/>
              </a:cxn>
              <a:cxn ang="16200000">
                <a:pos x="wd2" y="hd2"/>
              </a:cxn>
            </a:cxnLst>
            <a:rect l="0" t="0" r="r" b="b"/>
            <a:pathLst>
              <a:path w="21547" h="21508" extrusionOk="0">
                <a:moveTo>
                  <a:pt x="10312" y="0"/>
                </a:moveTo>
                <a:lnTo>
                  <a:pt x="8652" y="1228"/>
                </a:lnTo>
                <a:cubicBezTo>
                  <a:pt x="2786" y="5558"/>
                  <a:pt x="-39" y="9353"/>
                  <a:pt x="1" y="12855"/>
                </a:cubicBezTo>
                <a:cubicBezTo>
                  <a:pt x="32" y="15639"/>
                  <a:pt x="1202" y="17113"/>
                  <a:pt x="4777" y="18899"/>
                </a:cubicBezTo>
                <a:cubicBezTo>
                  <a:pt x="5785" y="19402"/>
                  <a:pt x="6526" y="19952"/>
                  <a:pt x="6437" y="20119"/>
                </a:cubicBezTo>
                <a:cubicBezTo>
                  <a:pt x="6140" y="20677"/>
                  <a:pt x="7112" y="21220"/>
                  <a:pt x="8662" y="21368"/>
                </a:cubicBezTo>
                <a:cubicBezTo>
                  <a:pt x="11094" y="21600"/>
                  <a:pt x="11871" y="21561"/>
                  <a:pt x="13732" y="21120"/>
                </a:cubicBezTo>
                <a:cubicBezTo>
                  <a:pt x="15113" y="20792"/>
                  <a:pt x="15374" y="20606"/>
                  <a:pt x="15023" y="20227"/>
                </a:cubicBezTo>
                <a:cubicBezTo>
                  <a:pt x="14699" y="19877"/>
                  <a:pt x="15041" y="19559"/>
                  <a:pt x="16293" y="19045"/>
                </a:cubicBezTo>
                <a:cubicBezTo>
                  <a:pt x="19816" y="17599"/>
                  <a:pt x="21561" y="15615"/>
                  <a:pt x="21547" y="13193"/>
                </a:cubicBezTo>
                <a:cubicBezTo>
                  <a:pt x="21529" y="10078"/>
                  <a:pt x="18609" y="6238"/>
                  <a:pt x="12820" y="1883"/>
                </a:cubicBezTo>
                <a:lnTo>
                  <a:pt x="10312" y="0"/>
                </a:lnTo>
                <a:close/>
              </a:path>
            </a:pathLst>
          </a:custGeom>
          <a:ln w="12700">
            <a:miter lim="400000"/>
          </a:ln>
        </p:spPr>
      </p:pic>
      <p:pic>
        <p:nvPicPr>
          <p:cNvPr id="691" name="Picture 7" descr="Picture 7"/>
          <p:cNvPicPr>
            <a:picLocks noChangeAspect="1"/>
          </p:cNvPicPr>
          <p:nvPr/>
        </p:nvPicPr>
        <p:blipFill>
          <a:blip r:embed="rId3"/>
          <a:stretch>
            <a:fillRect/>
          </a:stretch>
        </p:blipFill>
        <p:spPr>
          <a:xfrm>
            <a:off x="6781800" y="5947955"/>
            <a:ext cx="1966665" cy="764815"/>
          </a:xfrm>
          <a:prstGeom prst="rect">
            <a:avLst/>
          </a:prstGeom>
          <a:ln w="12700">
            <a:miter lim="400000"/>
          </a:ln>
        </p:spPr>
      </p:pic>
      <p:pic>
        <p:nvPicPr>
          <p:cNvPr id="692" name="Image" descr="Image"/>
          <p:cNvPicPr>
            <a:picLocks noChangeAspect="1"/>
          </p:cNvPicPr>
          <p:nvPr/>
        </p:nvPicPr>
        <p:blipFill>
          <a:blip r:embed="rId2"/>
          <a:srcRect l="33041" t="13563" r="31101" b="16575"/>
          <a:stretch>
            <a:fillRect/>
          </a:stretch>
        </p:blipFill>
        <p:spPr>
          <a:xfrm>
            <a:off x="4614267" y="643466"/>
            <a:ext cx="787816" cy="3336010"/>
          </a:xfrm>
          <a:custGeom>
            <a:avLst/>
            <a:gdLst/>
            <a:ahLst/>
            <a:cxnLst>
              <a:cxn ang="0">
                <a:pos x="wd2" y="hd2"/>
              </a:cxn>
              <a:cxn ang="5400000">
                <a:pos x="wd2" y="hd2"/>
              </a:cxn>
              <a:cxn ang="10800000">
                <a:pos x="wd2" y="hd2"/>
              </a:cxn>
              <a:cxn ang="16200000">
                <a:pos x="wd2" y="hd2"/>
              </a:cxn>
            </a:cxnLst>
            <a:rect l="0" t="0" r="r" b="b"/>
            <a:pathLst>
              <a:path w="21547" h="21508" extrusionOk="0">
                <a:moveTo>
                  <a:pt x="10312" y="0"/>
                </a:moveTo>
                <a:lnTo>
                  <a:pt x="8652" y="1228"/>
                </a:lnTo>
                <a:cubicBezTo>
                  <a:pt x="2786" y="5558"/>
                  <a:pt x="-39" y="9353"/>
                  <a:pt x="1" y="12855"/>
                </a:cubicBezTo>
                <a:cubicBezTo>
                  <a:pt x="32" y="15639"/>
                  <a:pt x="1202" y="17113"/>
                  <a:pt x="4777" y="18899"/>
                </a:cubicBezTo>
                <a:cubicBezTo>
                  <a:pt x="5785" y="19402"/>
                  <a:pt x="6526" y="19952"/>
                  <a:pt x="6437" y="20119"/>
                </a:cubicBezTo>
                <a:cubicBezTo>
                  <a:pt x="6140" y="20677"/>
                  <a:pt x="7112" y="21220"/>
                  <a:pt x="8662" y="21368"/>
                </a:cubicBezTo>
                <a:cubicBezTo>
                  <a:pt x="11094" y="21600"/>
                  <a:pt x="11871" y="21561"/>
                  <a:pt x="13732" y="21120"/>
                </a:cubicBezTo>
                <a:cubicBezTo>
                  <a:pt x="15113" y="20792"/>
                  <a:pt x="15374" y="20606"/>
                  <a:pt x="15023" y="20227"/>
                </a:cubicBezTo>
                <a:cubicBezTo>
                  <a:pt x="14699" y="19877"/>
                  <a:pt x="15041" y="19559"/>
                  <a:pt x="16293" y="19045"/>
                </a:cubicBezTo>
                <a:cubicBezTo>
                  <a:pt x="19816" y="17599"/>
                  <a:pt x="21561" y="15615"/>
                  <a:pt x="21547" y="13193"/>
                </a:cubicBezTo>
                <a:cubicBezTo>
                  <a:pt x="21529" y="10078"/>
                  <a:pt x="18609" y="6238"/>
                  <a:pt x="12820" y="1883"/>
                </a:cubicBezTo>
                <a:lnTo>
                  <a:pt x="10312" y="0"/>
                </a:lnTo>
                <a:close/>
              </a:path>
            </a:pathLst>
          </a:custGeom>
          <a:ln w="12700">
            <a:miter lim="400000"/>
          </a:ln>
        </p:spPr>
      </p:pic>
      <p:grpSp>
        <p:nvGrpSpPr>
          <p:cNvPr id="696" name="Group"/>
          <p:cNvGrpSpPr/>
          <p:nvPr/>
        </p:nvGrpSpPr>
        <p:grpSpPr>
          <a:xfrm>
            <a:off x="1272894" y="34800"/>
            <a:ext cx="1966547" cy="2913670"/>
            <a:chOff x="0" y="0"/>
            <a:chExt cx="1966545" cy="2913669"/>
          </a:xfrm>
        </p:grpSpPr>
        <p:pic>
          <p:nvPicPr>
            <p:cNvPr id="693" name="Image" descr="Image"/>
            <p:cNvPicPr>
              <a:picLocks noChangeAspect="1"/>
            </p:cNvPicPr>
            <p:nvPr/>
          </p:nvPicPr>
          <p:blipFill>
            <a:blip r:embed="rId4"/>
            <a:srcRect r="11672"/>
            <a:stretch>
              <a:fillRect/>
            </a:stretch>
          </p:blipFill>
          <p:spPr>
            <a:xfrm>
              <a:off x="304432" y="223360"/>
              <a:ext cx="1662114" cy="197643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3548"/>
                  </a:lnTo>
                  <a:cubicBezTo>
                    <a:pt x="0" y="5500"/>
                    <a:pt x="75" y="7025"/>
                    <a:pt x="170" y="6935"/>
                  </a:cubicBezTo>
                  <a:cubicBezTo>
                    <a:pt x="424" y="6696"/>
                    <a:pt x="6372" y="650"/>
                    <a:pt x="6700" y="299"/>
                  </a:cubicBezTo>
                  <a:cubicBezTo>
                    <a:pt x="6964" y="17"/>
                    <a:pt x="6784" y="0"/>
                    <a:pt x="3492" y="0"/>
                  </a:cubicBezTo>
                  <a:lnTo>
                    <a:pt x="0" y="0"/>
                  </a:lnTo>
                  <a:close/>
                  <a:moveTo>
                    <a:pt x="20403" y="685"/>
                  </a:moveTo>
                  <a:cubicBezTo>
                    <a:pt x="14944" y="685"/>
                    <a:pt x="8162" y="3241"/>
                    <a:pt x="3940" y="6888"/>
                  </a:cubicBezTo>
                  <a:cubicBezTo>
                    <a:pt x="2566" y="8075"/>
                    <a:pt x="357" y="10586"/>
                    <a:pt x="459" y="10843"/>
                  </a:cubicBezTo>
                  <a:cubicBezTo>
                    <a:pt x="494" y="10932"/>
                    <a:pt x="5196" y="13306"/>
                    <a:pt x="10908" y="16118"/>
                  </a:cubicBezTo>
                  <a:cubicBezTo>
                    <a:pt x="16621" y="18929"/>
                    <a:pt x="21366" y="21237"/>
                    <a:pt x="21450" y="21244"/>
                  </a:cubicBezTo>
                  <a:cubicBezTo>
                    <a:pt x="21534" y="21252"/>
                    <a:pt x="21600" y="16631"/>
                    <a:pt x="21600" y="10973"/>
                  </a:cubicBezTo>
                  <a:lnTo>
                    <a:pt x="21600" y="685"/>
                  </a:lnTo>
                  <a:lnTo>
                    <a:pt x="20403" y="685"/>
                  </a:lnTo>
                  <a:close/>
                  <a:moveTo>
                    <a:pt x="5823" y="16799"/>
                  </a:moveTo>
                  <a:cubicBezTo>
                    <a:pt x="5474" y="16799"/>
                    <a:pt x="3188" y="18933"/>
                    <a:pt x="2048" y="20320"/>
                  </a:cubicBezTo>
                  <a:lnTo>
                    <a:pt x="995" y="21600"/>
                  </a:lnTo>
                  <a:lnTo>
                    <a:pt x="11048" y="21600"/>
                  </a:lnTo>
                  <a:lnTo>
                    <a:pt x="10377" y="20958"/>
                  </a:lnTo>
                  <a:cubicBezTo>
                    <a:pt x="10009" y="20604"/>
                    <a:pt x="8884" y="19522"/>
                    <a:pt x="7876" y="18555"/>
                  </a:cubicBezTo>
                  <a:cubicBezTo>
                    <a:pt x="6867" y="17589"/>
                    <a:pt x="5942" y="16799"/>
                    <a:pt x="5823" y="16799"/>
                  </a:cubicBezTo>
                  <a:close/>
                </a:path>
              </a:pathLst>
            </a:custGeom>
            <a:ln w="12700" cap="flat">
              <a:noFill/>
              <a:miter lim="400000"/>
            </a:ln>
            <a:effectLst/>
          </p:spPr>
        </p:pic>
        <p:sp>
          <p:nvSpPr>
            <p:cNvPr id="694" name="Rectangle"/>
            <p:cNvSpPr/>
            <p:nvPr/>
          </p:nvSpPr>
          <p:spPr>
            <a:xfrm rot="1964321">
              <a:off x="242361" y="26280"/>
              <a:ext cx="394502" cy="1012174"/>
            </a:xfrm>
            <a:prstGeom prst="rect">
              <a:avLst/>
            </a:prstGeom>
            <a:solidFill>
              <a:srgbClr val="FFFFFF"/>
            </a:solidFill>
            <a:ln w="12700" cap="flat">
              <a:noFill/>
              <a:miter lim="400000"/>
            </a:ln>
            <a:effectLst/>
          </p:spPr>
          <p:txBody>
            <a:bodyPr wrap="square" lIns="45719" tIns="45719" rIns="45719" bIns="45719" numCol="1" anchor="ctr">
              <a:noAutofit/>
            </a:bodyPr>
            <a:lstStyle/>
            <a:p>
              <a:endParaRPr/>
            </a:p>
          </p:txBody>
        </p:sp>
        <p:sp>
          <p:nvSpPr>
            <p:cNvPr id="695" name="Rectangle"/>
            <p:cNvSpPr/>
            <p:nvPr/>
          </p:nvSpPr>
          <p:spPr>
            <a:xfrm rot="1964321">
              <a:off x="210682" y="1767366"/>
              <a:ext cx="793349" cy="1012173"/>
            </a:xfrm>
            <a:prstGeom prst="rect">
              <a:avLst/>
            </a:prstGeom>
            <a:solidFill>
              <a:srgbClr val="FFFFFF"/>
            </a:solidFill>
            <a:ln w="12700" cap="flat">
              <a:noFill/>
              <a:miter lim="400000"/>
            </a:ln>
            <a:effectLst/>
          </p:spPr>
          <p:txBody>
            <a:bodyPr wrap="square" lIns="45719" tIns="45719" rIns="45719" bIns="45719" numCol="1" anchor="ctr">
              <a:noAutofit/>
            </a:bodyPr>
            <a:lstStyle/>
            <a:p>
              <a:endParaRPr/>
            </a:p>
          </p:txBody>
        </p:sp>
      </p:grpSp>
    </p:spTree>
  </p:cSld>
  <p:clrMapOvr>
    <a:masterClrMapping/>
  </p:clrMapOvr>
  <p:transition spd="med"/>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8" name="Image" descr="Image"/>
          <p:cNvPicPr>
            <a:picLocks noChangeAspect="1"/>
          </p:cNvPicPr>
          <p:nvPr/>
        </p:nvPicPr>
        <p:blipFill>
          <a:blip r:embed="rId2"/>
          <a:srcRect l="33041" t="13563" r="31101" b="16575"/>
          <a:stretch>
            <a:fillRect/>
          </a:stretch>
        </p:blipFill>
        <p:spPr>
          <a:xfrm rot="3600000" flipH="1">
            <a:off x="5911109" y="1384010"/>
            <a:ext cx="787815" cy="3336010"/>
          </a:xfrm>
          <a:custGeom>
            <a:avLst/>
            <a:gdLst/>
            <a:ahLst/>
            <a:cxnLst>
              <a:cxn ang="0">
                <a:pos x="wd2" y="hd2"/>
              </a:cxn>
              <a:cxn ang="5400000">
                <a:pos x="wd2" y="hd2"/>
              </a:cxn>
              <a:cxn ang="10800000">
                <a:pos x="wd2" y="hd2"/>
              </a:cxn>
              <a:cxn ang="16200000">
                <a:pos x="wd2" y="hd2"/>
              </a:cxn>
            </a:cxnLst>
            <a:rect l="0" t="0" r="r" b="b"/>
            <a:pathLst>
              <a:path w="21547" h="21508" extrusionOk="0">
                <a:moveTo>
                  <a:pt x="10312" y="0"/>
                </a:moveTo>
                <a:lnTo>
                  <a:pt x="8652" y="1228"/>
                </a:lnTo>
                <a:cubicBezTo>
                  <a:pt x="2786" y="5558"/>
                  <a:pt x="-39" y="9353"/>
                  <a:pt x="1" y="12855"/>
                </a:cubicBezTo>
                <a:cubicBezTo>
                  <a:pt x="32" y="15639"/>
                  <a:pt x="1202" y="17113"/>
                  <a:pt x="4777" y="18899"/>
                </a:cubicBezTo>
                <a:cubicBezTo>
                  <a:pt x="5785" y="19402"/>
                  <a:pt x="6526" y="19952"/>
                  <a:pt x="6437" y="20119"/>
                </a:cubicBezTo>
                <a:cubicBezTo>
                  <a:pt x="6140" y="20677"/>
                  <a:pt x="7112" y="21220"/>
                  <a:pt x="8662" y="21368"/>
                </a:cubicBezTo>
                <a:cubicBezTo>
                  <a:pt x="11094" y="21600"/>
                  <a:pt x="11871" y="21561"/>
                  <a:pt x="13732" y="21120"/>
                </a:cubicBezTo>
                <a:cubicBezTo>
                  <a:pt x="15113" y="20792"/>
                  <a:pt x="15374" y="20606"/>
                  <a:pt x="15023" y="20227"/>
                </a:cubicBezTo>
                <a:cubicBezTo>
                  <a:pt x="14699" y="19877"/>
                  <a:pt x="15041" y="19559"/>
                  <a:pt x="16293" y="19045"/>
                </a:cubicBezTo>
                <a:cubicBezTo>
                  <a:pt x="19816" y="17599"/>
                  <a:pt x="21561" y="15615"/>
                  <a:pt x="21547" y="13193"/>
                </a:cubicBezTo>
                <a:cubicBezTo>
                  <a:pt x="21529" y="10078"/>
                  <a:pt x="18609" y="6238"/>
                  <a:pt x="12820" y="1883"/>
                </a:cubicBezTo>
                <a:lnTo>
                  <a:pt x="10312" y="0"/>
                </a:lnTo>
                <a:close/>
              </a:path>
            </a:pathLst>
          </a:custGeom>
          <a:ln w="12700">
            <a:miter lim="400000"/>
          </a:ln>
        </p:spPr>
      </p:pic>
      <p:pic>
        <p:nvPicPr>
          <p:cNvPr id="699" name="Picture 7" descr="Picture 7"/>
          <p:cNvPicPr>
            <a:picLocks noChangeAspect="1"/>
          </p:cNvPicPr>
          <p:nvPr/>
        </p:nvPicPr>
        <p:blipFill>
          <a:blip r:embed="rId3"/>
          <a:stretch>
            <a:fillRect/>
          </a:stretch>
        </p:blipFill>
        <p:spPr>
          <a:xfrm>
            <a:off x="6781800" y="5947955"/>
            <a:ext cx="1966665" cy="764815"/>
          </a:xfrm>
          <a:prstGeom prst="rect">
            <a:avLst/>
          </a:prstGeom>
          <a:ln w="12700">
            <a:miter lim="400000"/>
          </a:ln>
        </p:spPr>
      </p:pic>
      <p:pic>
        <p:nvPicPr>
          <p:cNvPr id="700" name="Image" descr="Image"/>
          <p:cNvPicPr>
            <a:picLocks noChangeAspect="1"/>
          </p:cNvPicPr>
          <p:nvPr/>
        </p:nvPicPr>
        <p:blipFill>
          <a:blip r:embed="rId2"/>
          <a:srcRect l="33041" t="13563" r="31101" b="16575"/>
          <a:stretch>
            <a:fillRect/>
          </a:stretch>
        </p:blipFill>
        <p:spPr>
          <a:xfrm>
            <a:off x="4614267" y="643466"/>
            <a:ext cx="787816" cy="3336010"/>
          </a:xfrm>
          <a:custGeom>
            <a:avLst/>
            <a:gdLst/>
            <a:ahLst/>
            <a:cxnLst>
              <a:cxn ang="0">
                <a:pos x="wd2" y="hd2"/>
              </a:cxn>
              <a:cxn ang="5400000">
                <a:pos x="wd2" y="hd2"/>
              </a:cxn>
              <a:cxn ang="10800000">
                <a:pos x="wd2" y="hd2"/>
              </a:cxn>
              <a:cxn ang="16200000">
                <a:pos x="wd2" y="hd2"/>
              </a:cxn>
            </a:cxnLst>
            <a:rect l="0" t="0" r="r" b="b"/>
            <a:pathLst>
              <a:path w="21547" h="21508" extrusionOk="0">
                <a:moveTo>
                  <a:pt x="10312" y="0"/>
                </a:moveTo>
                <a:lnTo>
                  <a:pt x="8652" y="1228"/>
                </a:lnTo>
                <a:cubicBezTo>
                  <a:pt x="2786" y="5558"/>
                  <a:pt x="-39" y="9353"/>
                  <a:pt x="1" y="12855"/>
                </a:cubicBezTo>
                <a:cubicBezTo>
                  <a:pt x="32" y="15639"/>
                  <a:pt x="1202" y="17113"/>
                  <a:pt x="4777" y="18899"/>
                </a:cubicBezTo>
                <a:cubicBezTo>
                  <a:pt x="5785" y="19402"/>
                  <a:pt x="6526" y="19952"/>
                  <a:pt x="6437" y="20119"/>
                </a:cubicBezTo>
                <a:cubicBezTo>
                  <a:pt x="6140" y="20677"/>
                  <a:pt x="7112" y="21220"/>
                  <a:pt x="8662" y="21368"/>
                </a:cubicBezTo>
                <a:cubicBezTo>
                  <a:pt x="11094" y="21600"/>
                  <a:pt x="11871" y="21561"/>
                  <a:pt x="13732" y="21120"/>
                </a:cubicBezTo>
                <a:cubicBezTo>
                  <a:pt x="15113" y="20792"/>
                  <a:pt x="15374" y="20606"/>
                  <a:pt x="15023" y="20227"/>
                </a:cubicBezTo>
                <a:cubicBezTo>
                  <a:pt x="14699" y="19877"/>
                  <a:pt x="15041" y="19559"/>
                  <a:pt x="16293" y="19045"/>
                </a:cubicBezTo>
                <a:cubicBezTo>
                  <a:pt x="19816" y="17599"/>
                  <a:pt x="21561" y="15615"/>
                  <a:pt x="21547" y="13193"/>
                </a:cubicBezTo>
                <a:cubicBezTo>
                  <a:pt x="21529" y="10078"/>
                  <a:pt x="18609" y="6238"/>
                  <a:pt x="12820" y="1883"/>
                </a:cubicBezTo>
                <a:lnTo>
                  <a:pt x="10312" y="0"/>
                </a:lnTo>
                <a:close/>
              </a:path>
            </a:pathLst>
          </a:custGeom>
          <a:ln w="12700">
            <a:miter lim="400000"/>
          </a:ln>
        </p:spPr>
      </p:pic>
      <p:grpSp>
        <p:nvGrpSpPr>
          <p:cNvPr id="704" name="Group"/>
          <p:cNvGrpSpPr/>
          <p:nvPr/>
        </p:nvGrpSpPr>
        <p:grpSpPr>
          <a:xfrm>
            <a:off x="1272894" y="34800"/>
            <a:ext cx="1966547" cy="2913670"/>
            <a:chOff x="0" y="0"/>
            <a:chExt cx="1966545" cy="2913669"/>
          </a:xfrm>
        </p:grpSpPr>
        <p:pic>
          <p:nvPicPr>
            <p:cNvPr id="701" name="Image" descr="Image"/>
            <p:cNvPicPr>
              <a:picLocks noChangeAspect="1"/>
            </p:cNvPicPr>
            <p:nvPr/>
          </p:nvPicPr>
          <p:blipFill>
            <a:blip r:embed="rId4"/>
            <a:srcRect r="11672"/>
            <a:stretch>
              <a:fillRect/>
            </a:stretch>
          </p:blipFill>
          <p:spPr>
            <a:xfrm>
              <a:off x="304432" y="223360"/>
              <a:ext cx="1662114" cy="197643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3548"/>
                  </a:lnTo>
                  <a:cubicBezTo>
                    <a:pt x="0" y="5500"/>
                    <a:pt x="75" y="7025"/>
                    <a:pt x="170" y="6935"/>
                  </a:cubicBezTo>
                  <a:cubicBezTo>
                    <a:pt x="424" y="6696"/>
                    <a:pt x="6372" y="650"/>
                    <a:pt x="6700" y="299"/>
                  </a:cubicBezTo>
                  <a:cubicBezTo>
                    <a:pt x="6964" y="17"/>
                    <a:pt x="6784" y="0"/>
                    <a:pt x="3492" y="0"/>
                  </a:cubicBezTo>
                  <a:lnTo>
                    <a:pt x="0" y="0"/>
                  </a:lnTo>
                  <a:close/>
                  <a:moveTo>
                    <a:pt x="20403" y="685"/>
                  </a:moveTo>
                  <a:cubicBezTo>
                    <a:pt x="14944" y="685"/>
                    <a:pt x="8162" y="3241"/>
                    <a:pt x="3940" y="6888"/>
                  </a:cubicBezTo>
                  <a:cubicBezTo>
                    <a:pt x="2566" y="8075"/>
                    <a:pt x="357" y="10586"/>
                    <a:pt x="459" y="10843"/>
                  </a:cubicBezTo>
                  <a:cubicBezTo>
                    <a:pt x="494" y="10932"/>
                    <a:pt x="5196" y="13306"/>
                    <a:pt x="10908" y="16118"/>
                  </a:cubicBezTo>
                  <a:cubicBezTo>
                    <a:pt x="16621" y="18929"/>
                    <a:pt x="21366" y="21237"/>
                    <a:pt x="21450" y="21244"/>
                  </a:cubicBezTo>
                  <a:cubicBezTo>
                    <a:pt x="21534" y="21252"/>
                    <a:pt x="21600" y="16631"/>
                    <a:pt x="21600" y="10973"/>
                  </a:cubicBezTo>
                  <a:lnTo>
                    <a:pt x="21600" y="685"/>
                  </a:lnTo>
                  <a:lnTo>
                    <a:pt x="20403" y="685"/>
                  </a:lnTo>
                  <a:close/>
                  <a:moveTo>
                    <a:pt x="5823" y="16799"/>
                  </a:moveTo>
                  <a:cubicBezTo>
                    <a:pt x="5474" y="16799"/>
                    <a:pt x="3188" y="18933"/>
                    <a:pt x="2048" y="20320"/>
                  </a:cubicBezTo>
                  <a:lnTo>
                    <a:pt x="995" y="21600"/>
                  </a:lnTo>
                  <a:lnTo>
                    <a:pt x="11048" y="21600"/>
                  </a:lnTo>
                  <a:lnTo>
                    <a:pt x="10377" y="20958"/>
                  </a:lnTo>
                  <a:cubicBezTo>
                    <a:pt x="10009" y="20604"/>
                    <a:pt x="8884" y="19522"/>
                    <a:pt x="7876" y="18555"/>
                  </a:cubicBezTo>
                  <a:cubicBezTo>
                    <a:pt x="6867" y="17589"/>
                    <a:pt x="5942" y="16799"/>
                    <a:pt x="5823" y="16799"/>
                  </a:cubicBezTo>
                  <a:close/>
                </a:path>
              </a:pathLst>
            </a:custGeom>
            <a:ln w="12700" cap="flat">
              <a:noFill/>
              <a:miter lim="400000"/>
            </a:ln>
            <a:effectLst/>
          </p:spPr>
        </p:pic>
        <p:sp>
          <p:nvSpPr>
            <p:cNvPr id="702" name="Rectangle"/>
            <p:cNvSpPr/>
            <p:nvPr/>
          </p:nvSpPr>
          <p:spPr>
            <a:xfrm rot="1964321">
              <a:off x="242361" y="26280"/>
              <a:ext cx="394502" cy="1012174"/>
            </a:xfrm>
            <a:prstGeom prst="rect">
              <a:avLst/>
            </a:prstGeom>
            <a:solidFill>
              <a:srgbClr val="FFFFFF"/>
            </a:solidFill>
            <a:ln w="12700" cap="flat">
              <a:noFill/>
              <a:miter lim="400000"/>
            </a:ln>
            <a:effectLst/>
          </p:spPr>
          <p:txBody>
            <a:bodyPr wrap="square" lIns="45719" tIns="45719" rIns="45719" bIns="45719" numCol="1" anchor="ctr">
              <a:noAutofit/>
            </a:bodyPr>
            <a:lstStyle/>
            <a:p>
              <a:endParaRPr/>
            </a:p>
          </p:txBody>
        </p:sp>
        <p:sp>
          <p:nvSpPr>
            <p:cNvPr id="703" name="Rectangle"/>
            <p:cNvSpPr/>
            <p:nvPr/>
          </p:nvSpPr>
          <p:spPr>
            <a:xfrm rot="1964321">
              <a:off x="210682" y="1767366"/>
              <a:ext cx="793349" cy="1012173"/>
            </a:xfrm>
            <a:prstGeom prst="rect">
              <a:avLst/>
            </a:prstGeom>
            <a:solidFill>
              <a:srgbClr val="FFFFFF"/>
            </a:solidFill>
            <a:ln w="12700" cap="flat">
              <a:noFill/>
              <a:miter lim="400000"/>
            </a:ln>
            <a:effectLst/>
          </p:spPr>
          <p:txBody>
            <a:bodyPr wrap="square" lIns="45719" tIns="45719" rIns="45719" bIns="45719" numCol="1" anchor="ctr">
              <a:noAutofit/>
            </a:bodyPr>
            <a:lstStyle/>
            <a:p>
              <a:endParaRPr/>
            </a:p>
          </p:txBody>
        </p:sp>
      </p:grpSp>
      <p:sp>
        <p:nvSpPr>
          <p:cNvPr id="705" name="Shape"/>
          <p:cNvSpPr/>
          <p:nvPr/>
        </p:nvSpPr>
        <p:spPr>
          <a:xfrm rot="3600000">
            <a:off x="5687514" y="2646500"/>
            <a:ext cx="2694471" cy="3063742"/>
          </a:xfrm>
          <a:custGeom>
            <a:avLst/>
            <a:gdLst/>
            <a:ahLst/>
            <a:cxnLst>
              <a:cxn ang="0">
                <a:pos x="wd2" y="hd2"/>
              </a:cxn>
              <a:cxn ang="5400000">
                <a:pos x="wd2" y="hd2"/>
              </a:cxn>
              <a:cxn ang="10800000">
                <a:pos x="wd2" y="hd2"/>
              </a:cxn>
              <a:cxn ang="16200000">
                <a:pos x="wd2" y="hd2"/>
              </a:cxn>
            </a:cxnLst>
            <a:rect l="0" t="0" r="r" b="b"/>
            <a:pathLst>
              <a:path w="21600" h="21600" extrusionOk="0">
                <a:moveTo>
                  <a:pt x="21600" y="11475"/>
                </a:moveTo>
                <a:lnTo>
                  <a:pt x="234" y="21600"/>
                </a:lnTo>
                <a:lnTo>
                  <a:pt x="0" y="0"/>
                </a:lnTo>
                <a:lnTo>
                  <a:pt x="0" y="0"/>
                </a:lnTo>
                <a:cubicBezTo>
                  <a:pt x="6466" y="12"/>
                  <a:pt x="12575" y="2181"/>
                  <a:pt x="17247" y="6283"/>
                </a:cubicBezTo>
                <a:cubicBezTo>
                  <a:pt x="18438" y="7329"/>
                  <a:pt x="19480" y="8458"/>
                  <a:pt x="20372" y="9648"/>
                </a:cubicBezTo>
                <a:cubicBezTo>
                  <a:pt x="20815" y="10239"/>
                  <a:pt x="21225" y="10849"/>
                  <a:pt x="21600" y="11475"/>
                </a:cubicBezTo>
                <a:lnTo>
                  <a:pt x="21600" y="11475"/>
                </a:lnTo>
                <a:close/>
              </a:path>
            </a:pathLst>
          </a:custGeom>
          <a:solidFill>
            <a:srgbClr val="00ACAE"/>
          </a:solidFill>
          <a:ln w="12700">
            <a:miter lim="400000"/>
          </a:ln>
        </p:spPr>
        <p:txBody>
          <a:bodyPr lIns="45719" rIns="45719" anchor="ctr"/>
          <a:lstStyle/>
          <a:p>
            <a:endParaRPr/>
          </a:p>
        </p:txBody>
      </p:sp>
    </p:spTree>
  </p:cSld>
  <p:clrMapOvr>
    <a:masterClrMapping/>
  </p:clrMapOvr>
  <p:transition spd="med"/>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7" name="Image" descr="Image"/>
          <p:cNvPicPr>
            <a:picLocks noChangeAspect="1"/>
          </p:cNvPicPr>
          <p:nvPr/>
        </p:nvPicPr>
        <p:blipFill>
          <a:blip r:embed="rId2"/>
          <a:srcRect l="33041" t="13563" r="31101" b="16575"/>
          <a:stretch>
            <a:fillRect/>
          </a:stretch>
        </p:blipFill>
        <p:spPr>
          <a:xfrm rot="7321422">
            <a:off x="5911794" y="2937811"/>
            <a:ext cx="787816" cy="3336010"/>
          </a:xfrm>
          <a:custGeom>
            <a:avLst/>
            <a:gdLst/>
            <a:ahLst/>
            <a:cxnLst>
              <a:cxn ang="0">
                <a:pos x="wd2" y="hd2"/>
              </a:cxn>
              <a:cxn ang="5400000">
                <a:pos x="wd2" y="hd2"/>
              </a:cxn>
              <a:cxn ang="10800000">
                <a:pos x="wd2" y="hd2"/>
              </a:cxn>
              <a:cxn ang="16200000">
                <a:pos x="wd2" y="hd2"/>
              </a:cxn>
            </a:cxnLst>
            <a:rect l="0" t="0" r="r" b="b"/>
            <a:pathLst>
              <a:path w="21547" h="21508" extrusionOk="0">
                <a:moveTo>
                  <a:pt x="10312" y="0"/>
                </a:moveTo>
                <a:lnTo>
                  <a:pt x="8652" y="1228"/>
                </a:lnTo>
                <a:cubicBezTo>
                  <a:pt x="2786" y="5558"/>
                  <a:pt x="-39" y="9353"/>
                  <a:pt x="1" y="12855"/>
                </a:cubicBezTo>
                <a:cubicBezTo>
                  <a:pt x="32" y="15639"/>
                  <a:pt x="1202" y="17113"/>
                  <a:pt x="4777" y="18899"/>
                </a:cubicBezTo>
                <a:cubicBezTo>
                  <a:pt x="5785" y="19402"/>
                  <a:pt x="6526" y="19952"/>
                  <a:pt x="6437" y="20119"/>
                </a:cubicBezTo>
                <a:cubicBezTo>
                  <a:pt x="6140" y="20677"/>
                  <a:pt x="7112" y="21220"/>
                  <a:pt x="8662" y="21368"/>
                </a:cubicBezTo>
                <a:cubicBezTo>
                  <a:pt x="11094" y="21600"/>
                  <a:pt x="11871" y="21561"/>
                  <a:pt x="13732" y="21120"/>
                </a:cubicBezTo>
                <a:cubicBezTo>
                  <a:pt x="15113" y="20792"/>
                  <a:pt x="15374" y="20606"/>
                  <a:pt x="15023" y="20227"/>
                </a:cubicBezTo>
                <a:cubicBezTo>
                  <a:pt x="14699" y="19877"/>
                  <a:pt x="15041" y="19559"/>
                  <a:pt x="16293" y="19045"/>
                </a:cubicBezTo>
                <a:cubicBezTo>
                  <a:pt x="19816" y="17599"/>
                  <a:pt x="21561" y="15615"/>
                  <a:pt x="21547" y="13193"/>
                </a:cubicBezTo>
                <a:cubicBezTo>
                  <a:pt x="21529" y="10078"/>
                  <a:pt x="18609" y="6238"/>
                  <a:pt x="12820" y="1883"/>
                </a:cubicBezTo>
                <a:lnTo>
                  <a:pt x="10312" y="0"/>
                </a:lnTo>
                <a:close/>
              </a:path>
            </a:pathLst>
          </a:custGeom>
          <a:ln w="12700">
            <a:miter lim="400000"/>
          </a:ln>
        </p:spPr>
      </p:pic>
      <p:pic>
        <p:nvPicPr>
          <p:cNvPr id="708" name="Image" descr="Image"/>
          <p:cNvPicPr>
            <a:picLocks noChangeAspect="1"/>
          </p:cNvPicPr>
          <p:nvPr/>
        </p:nvPicPr>
        <p:blipFill>
          <a:blip r:embed="rId2"/>
          <a:srcRect l="33041" t="13563" r="31101" b="16575"/>
          <a:stretch>
            <a:fillRect/>
          </a:stretch>
        </p:blipFill>
        <p:spPr>
          <a:xfrm rot="3600000" flipH="1">
            <a:off x="5911109" y="1384010"/>
            <a:ext cx="787815" cy="3336010"/>
          </a:xfrm>
          <a:custGeom>
            <a:avLst/>
            <a:gdLst/>
            <a:ahLst/>
            <a:cxnLst>
              <a:cxn ang="0">
                <a:pos x="wd2" y="hd2"/>
              </a:cxn>
              <a:cxn ang="5400000">
                <a:pos x="wd2" y="hd2"/>
              </a:cxn>
              <a:cxn ang="10800000">
                <a:pos x="wd2" y="hd2"/>
              </a:cxn>
              <a:cxn ang="16200000">
                <a:pos x="wd2" y="hd2"/>
              </a:cxn>
            </a:cxnLst>
            <a:rect l="0" t="0" r="r" b="b"/>
            <a:pathLst>
              <a:path w="21547" h="21508" extrusionOk="0">
                <a:moveTo>
                  <a:pt x="10312" y="0"/>
                </a:moveTo>
                <a:lnTo>
                  <a:pt x="8652" y="1228"/>
                </a:lnTo>
                <a:cubicBezTo>
                  <a:pt x="2786" y="5558"/>
                  <a:pt x="-39" y="9353"/>
                  <a:pt x="1" y="12855"/>
                </a:cubicBezTo>
                <a:cubicBezTo>
                  <a:pt x="32" y="15639"/>
                  <a:pt x="1202" y="17113"/>
                  <a:pt x="4777" y="18899"/>
                </a:cubicBezTo>
                <a:cubicBezTo>
                  <a:pt x="5785" y="19402"/>
                  <a:pt x="6526" y="19952"/>
                  <a:pt x="6437" y="20119"/>
                </a:cubicBezTo>
                <a:cubicBezTo>
                  <a:pt x="6140" y="20677"/>
                  <a:pt x="7112" y="21220"/>
                  <a:pt x="8662" y="21368"/>
                </a:cubicBezTo>
                <a:cubicBezTo>
                  <a:pt x="11094" y="21600"/>
                  <a:pt x="11871" y="21561"/>
                  <a:pt x="13732" y="21120"/>
                </a:cubicBezTo>
                <a:cubicBezTo>
                  <a:pt x="15113" y="20792"/>
                  <a:pt x="15374" y="20606"/>
                  <a:pt x="15023" y="20227"/>
                </a:cubicBezTo>
                <a:cubicBezTo>
                  <a:pt x="14699" y="19877"/>
                  <a:pt x="15041" y="19559"/>
                  <a:pt x="16293" y="19045"/>
                </a:cubicBezTo>
                <a:cubicBezTo>
                  <a:pt x="19816" y="17599"/>
                  <a:pt x="21561" y="15615"/>
                  <a:pt x="21547" y="13193"/>
                </a:cubicBezTo>
                <a:cubicBezTo>
                  <a:pt x="21529" y="10078"/>
                  <a:pt x="18609" y="6238"/>
                  <a:pt x="12820" y="1883"/>
                </a:cubicBezTo>
                <a:lnTo>
                  <a:pt x="10312" y="0"/>
                </a:lnTo>
                <a:close/>
              </a:path>
            </a:pathLst>
          </a:custGeom>
          <a:ln w="12700">
            <a:miter lim="400000"/>
          </a:ln>
        </p:spPr>
      </p:pic>
      <p:pic>
        <p:nvPicPr>
          <p:cNvPr id="709" name="Picture 7" descr="Picture 7"/>
          <p:cNvPicPr>
            <a:picLocks noChangeAspect="1"/>
          </p:cNvPicPr>
          <p:nvPr/>
        </p:nvPicPr>
        <p:blipFill>
          <a:blip r:embed="rId3"/>
          <a:stretch>
            <a:fillRect/>
          </a:stretch>
        </p:blipFill>
        <p:spPr>
          <a:xfrm>
            <a:off x="6781800" y="5947955"/>
            <a:ext cx="1966665" cy="764815"/>
          </a:xfrm>
          <a:prstGeom prst="rect">
            <a:avLst/>
          </a:prstGeom>
          <a:ln w="12700">
            <a:miter lim="400000"/>
          </a:ln>
        </p:spPr>
      </p:pic>
      <p:pic>
        <p:nvPicPr>
          <p:cNvPr id="710" name="Image" descr="Image"/>
          <p:cNvPicPr>
            <a:picLocks noChangeAspect="1"/>
          </p:cNvPicPr>
          <p:nvPr/>
        </p:nvPicPr>
        <p:blipFill>
          <a:blip r:embed="rId2"/>
          <a:srcRect l="33041" t="13563" r="31101" b="16575"/>
          <a:stretch>
            <a:fillRect/>
          </a:stretch>
        </p:blipFill>
        <p:spPr>
          <a:xfrm>
            <a:off x="4614267" y="643466"/>
            <a:ext cx="787816" cy="3336010"/>
          </a:xfrm>
          <a:custGeom>
            <a:avLst/>
            <a:gdLst/>
            <a:ahLst/>
            <a:cxnLst>
              <a:cxn ang="0">
                <a:pos x="wd2" y="hd2"/>
              </a:cxn>
              <a:cxn ang="5400000">
                <a:pos x="wd2" y="hd2"/>
              </a:cxn>
              <a:cxn ang="10800000">
                <a:pos x="wd2" y="hd2"/>
              </a:cxn>
              <a:cxn ang="16200000">
                <a:pos x="wd2" y="hd2"/>
              </a:cxn>
            </a:cxnLst>
            <a:rect l="0" t="0" r="r" b="b"/>
            <a:pathLst>
              <a:path w="21547" h="21508" extrusionOk="0">
                <a:moveTo>
                  <a:pt x="10312" y="0"/>
                </a:moveTo>
                <a:lnTo>
                  <a:pt x="8652" y="1228"/>
                </a:lnTo>
                <a:cubicBezTo>
                  <a:pt x="2786" y="5558"/>
                  <a:pt x="-39" y="9353"/>
                  <a:pt x="1" y="12855"/>
                </a:cubicBezTo>
                <a:cubicBezTo>
                  <a:pt x="32" y="15639"/>
                  <a:pt x="1202" y="17113"/>
                  <a:pt x="4777" y="18899"/>
                </a:cubicBezTo>
                <a:cubicBezTo>
                  <a:pt x="5785" y="19402"/>
                  <a:pt x="6526" y="19952"/>
                  <a:pt x="6437" y="20119"/>
                </a:cubicBezTo>
                <a:cubicBezTo>
                  <a:pt x="6140" y="20677"/>
                  <a:pt x="7112" y="21220"/>
                  <a:pt x="8662" y="21368"/>
                </a:cubicBezTo>
                <a:cubicBezTo>
                  <a:pt x="11094" y="21600"/>
                  <a:pt x="11871" y="21561"/>
                  <a:pt x="13732" y="21120"/>
                </a:cubicBezTo>
                <a:cubicBezTo>
                  <a:pt x="15113" y="20792"/>
                  <a:pt x="15374" y="20606"/>
                  <a:pt x="15023" y="20227"/>
                </a:cubicBezTo>
                <a:cubicBezTo>
                  <a:pt x="14699" y="19877"/>
                  <a:pt x="15041" y="19559"/>
                  <a:pt x="16293" y="19045"/>
                </a:cubicBezTo>
                <a:cubicBezTo>
                  <a:pt x="19816" y="17599"/>
                  <a:pt x="21561" y="15615"/>
                  <a:pt x="21547" y="13193"/>
                </a:cubicBezTo>
                <a:cubicBezTo>
                  <a:pt x="21529" y="10078"/>
                  <a:pt x="18609" y="6238"/>
                  <a:pt x="12820" y="1883"/>
                </a:cubicBezTo>
                <a:lnTo>
                  <a:pt x="10312" y="0"/>
                </a:lnTo>
                <a:close/>
              </a:path>
            </a:pathLst>
          </a:custGeom>
          <a:ln w="12700">
            <a:miter lim="400000"/>
          </a:ln>
        </p:spPr>
      </p:pic>
      <p:grpSp>
        <p:nvGrpSpPr>
          <p:cNvPr id="714" name="Group"/>
          <p:cNvGrpSpPr/>
          <p:nvPr/>
        </p:nvGrpSpPr>
        <p:grpSpPr>
          <a:xfrm>
            <a:off x="1272894" y="34800"/>
            <a:ext cx="1966547" cy="2913670"/>
            <a:chOff x="0" y="0"/>
            <a:chExt cx="1966545" cy="2913669"/>
          </a:xfrm>
        </p:grpSpPr>
        <p:pic>
          <p:nvPicPr>
            <p:cNvPr id="711" name="Image" descr="Image"/>
            <p:cNvPicPr>
              <a:picLocks noChangeAspect="1"/>
            </p:cNvPicPr>
            <p:nvPr/>
          </p:nvPicPr>
          <p:blipFill>
            <a:blip r:embed="rId4"/>
            <a:srcRect r="11672"/>
            <a:stretch>
              <a:fillRect/>
            </a:stretch>
          </p:blipFill>
          <p:spPr>
            <a:xfrm>
              <a:off x="304432" y="223360"/>
              <a:ext cx="1662114" cy="197643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3548"/>
                  </a:lnTo>
                  <a:cubicBezTo>
                    <a:pt x="0" y="5500"/>
                    <a:pt x="75" y="7025"/>
                    <a:pt x="170" y="6935"/>
                  </a:cubicBezTo>
                  <a:cubicBezTo>
                    <a:pt x="424" y="6696"/>
                    <a:pt x="6372" y="650"/>
                    <a:pt x="6700" y="299"/>
                  </a:cubicBezTo>
                  <a:cubicBezTo>
                    <a:pt x="6964" y="17"/>
                    <a:pt x="6784" y="0"/>
                    <a:pt x="3492" y="0"/>
                  </a:cubicBezTo>
                  <a:lnTo>
                    <a:pt x="0" y="0"/>
                  </a:lnTo>
                  <a:close/>
                  <a:moveTo>
                    <a:pt x="20403" y="685"/>
                  </a:moveTo>
                  <a:cubicBezTo>
                    <a:pt x="14944" y="685"/>
                    <a:pt x="8162" y="3241"/>
                    <a:pt x="3940" y="6888"/>
                  </a:cubicBezTo>
                  <a:cubicBezTo>
                    <a:pt x="2566" y="8075"/>
                    <a:pt x="357" y="10586"/>
                    <a:pt x="459" y="10843"/>
                  </a:cubicBezTo>
                  <a:cubicBezTo>
                    <a:pt x="494" y="10932"/>
                    <a:pt x="5196" y="13306"/>
                    <a:pt x="10908" y="16118"/>
                  </a:cubicBezTo>
                  <a:cubicBezTo>
                    <a:pt x="16621" y="18929"/>
                    <a:pt x="21366" y="21237"/>
                    <a:pt x="21450" y="21244"/>
                  </a:cubicBezTo>
                  <a:cubicBezTo>
                    <a:pt x="21534" y="21252"/>
                    <a:pt x="21600" y="16631"/>
                    <a:pt x="21600" y="10973"/>
                  </a:cubicBezTo>
                  <a:lnTo>
                    <a:pt x="21600" y="685"/>
                  </a:lnTo>
                  <a:lnTo>
                    <a:pt x="20403" y="685"/>
                  </a:lnTo>
                  <a:close/>
                  <a:moveTo>
                    <a:pt x="5823" y="16799"/>
                  </a:moveTo>
                  <a:cubicBezTo>
                    <a:pt x="5474" y="16799"/>
                    <a:pt x="3188" y="18933"/>
                    <a:pt x="2048" y="20320"/>
                  </a:cubicBezTo>
                  <a:lnTo>
                    <a:pt x="995" y="21600"/>
                  </a:lnTo>
                  <a:lnTo>
                    <a:pt x="11048" y="21600"/>
                  </a:lnTo>
                  <a:lnTo>
                    <a:pt x="10377" y="20958"/>
                  </a:lnTo>
                  <a:cubicBezTo>
                    <a:pt x="10009" y="20604"/>
                    <a:pt x="8884" y="19522"/>
                    <a:pt x="7876" y="18555"/>
                  </a:cubicBezTo>
                  <a:cubicBezTo>
                    <a:pt x="6867" y="17589"/>
                    <a:pt x="5942" y="16799"/>
                    <a:pt x="5823" y="16799"/>
                  </a:cubicBezTo>
                  <a:close/>
                </a:path>
              </a:pathLst>
            </a:custGeom>
            <a:ln w="12700" cap="flat">
              <a:noFill/>
              <a:miter lim="400000"/>
            </a:ln>
            <a:effectLst/>
          </p:spPr>
        </p:pic>
        <p:sp>
          <p:nvSpPr>
            <p:cNvPr id="712" name="Rectangle"/>
            <p:cNvSpPr/>
            <p:nvPr/>
          </p:nvSpPr>
          <p:spPr>
            <a:xfrm rot="1964321">
              <a:off x="242361" y="26280"/>
              <a:ext cx="394502" cy="1012174"/>
            </a:xfrm>
            <a:prstGeom prst="rect">
              <a:avLst/>
            </a:prstGeom>
            <a:solidFill>
              <a:srgbClr val="FFFFFF"/>
            </a:solidFill>
            <a:ln w="12700" cap="flat">
              <a:noFill/>
              <a:miter lim="400000"/>
            </a:ln>
            <a:effectLst/>
          </p:spPr>
          <p:txBody>
            <a:bodyPr wrap="square" lIns="45719" tIns="45719" rIns="45719" bIns="45719" numCol="1" anchor="ctr">
              <a:noAutofit/>
            </a:bodyPr>
            <a:lstStyle/>
            <a:p>
              <a:endParaRPr/>
            </a:p>
          </p:txBody>
        </p:sp>
        <p:sp>
          <p:nvSpPr>
            <p:cNvPr id="713" name="Rectangle"/>
            <p:cNvSpPr/>
            <p:nvPr/>
          </p:nvSpPr>
          <p:spPr>
            <a:xfrm rot="1964321">
              <a:off x="210682" y="1767366"/>
              <a:ext cx="793349" cy="1012173"/>
            </a:xfrm>
            <a:prstGeom prst="rect">
              <a:avLst/>
            </a:prstGeom>
            <a:solidFill>
              <a:srgbClr val="FFFFFF"/>
            </a:solidFill>
            <a:ln w="12700" cap="flat">
              <a:noFill/>
              <a:miter lim="400000"/>
            </a:ln>
            <a:effectLst/>
          </p:spPr>
          <p:txBody>
            <a:bodyPr wrap="square" lIns="45719" tIns="45719" rIns="45719" bIns="45719" numCol="1" anchor="ctr">
              <a:noAutofit/>
            </a:bodyPr>
            <a:lstStyle/>
            <a:p>
              <a:endParaRPr/>
            </a:p>
          </p:txBody>
        </p:sp>
      </p:grpSp>
      <p:sp>
        <p:nvSpPr>
          <p:cNvPr id="715" name="Shape"/>
          <p:cNvSpPr/>
          <p:nvPr/>
        </p:nvSpPr>
        <p:spPr>
          <a:xfrm rot="3600000">
            <a:off x="5687514" y="2646500"/>
            <a:ext cx="2694471" cy="3063742"/>
          </a:xfrm>
          <a:custGeom>
            <a:avLst/>
            <a:gdLst/>
            <a:ahLst/>
            <a:cxnLst>
              <a:cxn ang="0">
                <a:pos x="wd2" y="hd2"/>
              </a:cxn>
              <a:cxn ang="5400000">
                <a:pos x="wd2" y="hd2"/>
              </a:cxn>
              <a:cxn ang="10800000">
                <a:pos x="wd2" y="hd2"/>
              </a:cxn>
              <a:cxn ang="16200000">
                <a:pos x="wd2" y="hd2"/>
              </a:cxn>
            </a:cxnLst>
            <a:rect l="0" t="0" r="r" b="b"/>
            <a:pathLst>
              <a:path w="21600" h="21600" extrusionOk="0">
                <a:moveTo>
                  <a:pt x="21600" y="11475"/>
                </a:moveTo>
                <a:lnTo>
                  <a:pt x="234" y="21600"/>
                </a:lnTo>
                <a:lnTo>
                  <a:pt x="0" y="0"/>
                </a:lnTo>
                <a:lnTo>
                  <a:pt x="0" y="0"/>
                </a:lnTo>
                <a:cubicBezTo>
                  <a:pt x="6466" y="12"/>
                  <a:pt x="12575" y="2181"/>
                  <a:pt x="17247" y="6283"/>
                </a:cubicBezTo>
                <a:cubicBezTo>
                  <a:pt x="18438" y="7329"/>
                  <a:pt x="19480" y="8458"/>
                  <a:pt x="20372" y="9648"/>
                </a:cubicBezTo>
                <a:cubicBezTo>
                  <a:pt x="20815" y="10239"/>
                  <a:pt x="21225" y="10849"/>
                  <a:pt x="21600" y="11475"/>
                </a:cubicBezTo>
                <a:lnTo>
                  <a:pt x="21600" y="11475"/>
                </a:lnTo>
                <a:close/>
              </a:path>
            </a:pathLst>
          </a:custGeom>
          <a:solidFill>
            <a:srgbClr val="00ACAE"/>
          </a:solidFill>
          <a:ln w="12700">
            <a:miter lim="400000"/>
          </a:ln>
        </p:spPr>
        <p:txBody>
          <a:bodyPr lIns="45719" rIns="45719" anchor="ctr"/>
          <a:lstStyle/>
          <a:p>
            <a:endParaRPr/>
          </a:p>
        </p:txBody>
      </p:sp>
    </p:spTree>
  </p:cSld>
  <p:clrMapOvr>
    <a:masterClrMapping/>
  </p:clrMapOvr>
  <p:transition spd="med"/>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 name="Image" descr="Image"/>
          <p:cNvPicPr>
            <a:picLocks noChangeAspect="1"/>
          </p:cNvPicPr>
          <p:nvPr/>
        </p:nvPicPr>
        <p:blipFill>
          <a:blip r:embed="rId2"/>
          <a:srcRect l="33041" t="13563" r="31101" b="16575"/>
          <a:stretch>
            <a:fillRect/>
          </a:stretch>
        </p:blipFill>
        <p:spPr>
          <a:xfrm rot="7321422">
            <a:off x="5911794" y="2937811"/>
            <a:ext cx="787816" cy="3336010"/>
          </a:xfrm>
          <a:custGeom>
            <a:avLst/>
            <a:gdLst/>
            <a:ahLst/>
            <a:cxnLst>
              <a:cxn ang="0">
                <a:pos x="wd2" y="hd2"/>
              </a:cxn>
              <a:cxn ang="5400000">
                <a:pos x="wd2" y="hd2"/>
              </a:cxn>
              <a:cxn ang="10800000">
                <a:pos x="wd2" y="hd2"/>
              </a:cxn>
              <a:cxn ang="16200000">
                <a:pos x="wd2" y="hd2"/>
              </a:cxn>
            </a:cxnLst>
            <a:rect l="0" t="0" r="r" b="b"/>
            <a:pathLst>
              <a:path w="21547" h="21508" extrusionOk="0">
                <a:moveTo>
                  <a:pt x="10312" y="0"/>
                </a:moveTo>
                <a:lnTo>
                  <a:pt x="8652" y="1228"/>
                </a:lnTo>
                <a:cubicBezTo>
                  <a:pt x="2786" y="5558"/>
                  <a:pt x="-39" y="9353"/>
                  <a:pt x="1" y="12855"/>
                </a:cubicBezTo>
                <a:cubicBezTo>
                  <a:pt x="32" y="15639"/>
                  <a:pt x="1202" y="17113"/>
                  <a:pt x="4777" y="18899"/>
                </a:cubicBezTo>
                <a:cubicBezTo>
                  <a:pt x="5785" y="19402"/>
                  <a:pt x="6526" y="19952"/>
                  <a:pt x="6437" y="20119"/>
                </a:cubicBezTo>
                <a:cubicBezTo>
                  <a:pt x="6140" y="20677"/>
                  <a:pt x="7112" y="21220"/>
                  <a:pt x="8662" y="21368"/>
                </a:cubicBezTo>
                <a:cubicBezTo>
                  <a:pt x="11094" y="21600"/>
                  <a:pt x="11871" y="21561"/>
                  <a:pt x="13732" y="21120"/>
                </a:cubicBezTo>
                <a:cubicBezTo>
                  <a:pt x="15113" y="20792"/>
                  <a:pt x="15374" y="20606"/>
                  <a:pt x="15023" y="20227"/>
                </a:cubicBezTo>
                <a:cubicBezTo>
                  <a:pt x="14699" y="19877"/>
                  <a:pt x="15041" y="19559"/>
                  <a:pt x="16293" y="19045"/>
                </a:cubicBezTo>
                <a:cubicBezTo>
                  <a:pt x="19816" y="17599"/>
                  <a:pt x="21561" y="15615"/>
                  <a:pt x="21547" y="13193"/>
                </a:cubicBezTo>
                <a:cubicBezTo>
                  <a:pt x="21529" y="10078"/>
                  <a:pt x="18609" y="6238"/>
                  <a:pt x="12820" y="1883"/>
                </a:cubicBezTo>
                <a:lnTo>
                  <a:pt x="10312" y="0"/>
                </a:lnTo>
                <a:close/>
              </a:path>
            </a:pathLst>
          </a:custGeom>
          <a:ln w="12700">
            <a:miter lim="400000"/>
          </a:ln>
        </p:spPr>
      </p:pic>
      <p:pic>
        <p:nvPicPr>
          <p:cNvPr id="718" name="Image" descr="Image"/>
          <p:cNvPicPr>
            <a:picLocks noChangeAspect="1"/>
          </p:cNvPicPr>
          <p:nvPr/>
        </p:nvPicPr>
        <p:blipFill>
          <a:blip r:embed="rId2"/>
          <a:srcRect l="33041" t="13563" r="31101" b="16575"/>
          <a:stretch>
            <a:fillRect/>
          </a:stretch>
        </p:blipFill>
        <p:spPr>
          <a:xfrm rot="3600000" flipH="1">
            <a:off x="5911109" y="1384010"/>
            <a:ext cx="787815" cy="3336010"/>
          </a:xfrm>
          <a:custGeom>
            <a:avLst/>
            <a:gdLst/>
            <a:ahLst/>
            <a:cxnLst>
              <a:cxn ang="0">
                <a:pos x="wd2" y="hd2"/>
              </a:cxn>
              <a:cxn ang="5400000">
                <a:pos x="wd2" y="hd2"/>
              </a:cxn>
              <a:cxn ang="10800000">
                <a:pos x="wd2" y="hd2"/>
              </a:cxn>
              <a:cxn ang="16200000">
                <a:pos x="wd2" y="hd2"/>
              </a:cxn>
            </a:cxnLst>
            <a:rect l="0" t="0" r="r" b="b"/>
            <a:pathLst>
              <a:path w="21547" h="21508" extrusionOk="0">
                <a:moveTo>
                  <a:pt x="10312" y="0"/>
                </a:moveTo>
                <a:lnTo>
                  <a:pt x="8652" y="1228"/>
                </a:lnTo>
                <a:cubicBezTo>
                  <a:pt x="2786" y="5558"/>
                  <a:pt x="-39" y="9353"/>
                  <a:pt x="1" y="12855"/>
                </a:cubicBezTo>
                <a:cubicBezTo>
                  <a:pt x="32" y="15639"/>
                  <a:pt x="1202" y="17113"/>
                  <a:pt x="4777" y="18899"/>
                </a:cubicBezTo>
                <a:cubicBezTo>
                  <a:pt x="5785" y="19402"/>
                  <a:pt x="6526" y="19952"/>
                  <a:pt x="6437" y="20119"/>
                </a:cubicBezTo>
                <a:cubicBezTo>
                  <a:pt x="6140" y="20677"/>
                  <a:pt x="7112" y="21220"/>
                  <a:pt x="8662" y="21368"/>
                </a:cubicBezTo>
                <a:cubicBezTo>
                  <a:pt x="11094" y="21600"/>
                  <a:pt x="11871" y="21561"/>
                  <a:pt x="13732" y="21120"/>
                </a:cubicBezTo>
                <a:cubicBezTo>
                  <a:pt x="15113" y="20792"/>
                  <a:pt x="15374" y="20606"/>
                  <a:pt x="15023" y="20227"/>
                </a:cubicBezTo>
                <a:cubicBezTo>
                  <a:pt x="14699" y="19877"/>
                  <a:pt x="15041" y="19559"/>
                  <a:pt x="16293" y="19045"/>
                </a:cubicBezTo>
                <a:cubicBezTo>
                  <a:pt x="19816" y="17599"/>
                  <a:pt x="21561" y="15615"/>
                  <a:pt x="21547" y="13193"/>
                </a:cubicBezTo>
                <a:cubicBezTo>
                  <a:pt x="21529" y="10078"/>
                  <a:pt x="18609" y="6238"/>
                  <a:pt x="12820" y="1883"/>
                </a:cubicBezTo>
                <a:lnTo>
                  <a:pt x="10312" y="0"/>
                </a:lnTo>
                <a:close/>
              </a:path>
            </a:pathLst>
          </a:custGeom>
          <a:ln w="12700">
            <a:miter lim="400000"/>
          </a:ln>
        </p:spPr>
      </p:pic>
      <p:pic>
        <p:nvPicPr>
          <p:cNvPr id="719" name="Picture 7" descr="Picture 7"/>
          <p:cNvPicPr>
            <a:picLocks noChangeAspect="1"/>
          </p:cNvPicPr>
          <p:nvPr/>
        </p:nvPicPr>
        <p:blipFill>
          <a:blip r:embed="rId3"/>
          <a:stretch>
            <a:fillRect/>
          </a:stretch>
        </p:blipFill>
        <p:spPr>
          <a:xfrm>
            <a:off x="6781800" y="5947955"/>
            <a:ext cx="1966665" cy="764815"/>
          </a:xfrm>
          <a:prstGeom prst="rect">
            <a:avLst/>
          </a:prstGeom>
          <a:ln w="12700">
            <a:miter lim="400000"/>
          </a:ln>
        </p:spPr>
      </p:pic>
      <p:pic>
        <p:nvPicPr>
          <p:cNvPr id="720" name="Image" descr="Image"/>
          <p:cNvPicPr>
            <a:picLocks noChangeAspect="1"/>
          </p:cNvPicPr>
          <p:nvPr/>
        </p:nvPicPr>
        <p:blipFill>
          <a:blip r:embed="rId2"/>
          <a:srcRect l="33041" t="13563" r="31101" b="16575"/>
          <a:stretch>
            <a:fillRect/>
          </a:stretch>
        </p:blipFill>
        <p:spPr>
          <a:xfrm>
            <a:off x="4614267" y="643466"/>
            <a:ext cx="787816" cy="3336010"/>
          </a:xfrm>
          <a:custGeom>
            <a:avLst/>
            <a:gdLst/>
            <a:ahLst/>
            <a:cxnLst>
              <a:cxn ang="0">
                <a:pos x="wd2" y="hd2"/>
              </a:cxn>
              <a:cxn ang="5400000">
                <a:pos x="wd2" y="hd2"/>
              </a:cxn>
              <a:cxn ang="10800000">
                <a:pos x="wd2" y="hd2"/>
              </a:cxn>
              <a:cxn ang="16200000">
                <a:pos x="wd2" y="hd2"/>
              </a:cxn>
            </a:cxnLst>
            <a:rect l="0" t="0" r="r" b="b"/>
            <a:pathLst>
              <a:path w="21547" h="21508" extrusionOk="0">
                <a:moveTo>
                  <a:pt x="10312" y="0"/>
                </a:moveTo>
                <a:lnTo>
                  <a:pt x="8652" y="1228"/>
                </a:lnTo>
                <a:cubicBezTo>
                  <a:pt x="2786" y="5558"/>
                  <a:pt x="-39" y="9353"/>
                  <a:pt x="1" y="12855"/>
                </a:cubicBezTo>
                <a:cubicBezTo>
                  <a:pt x="32" y="15639"/>
                  <a:pt x="1202" y="17113"/>
                  <a:pt x="4777" y="18899"/>
                </a:cubicBezTo>
                <a:cubicBezTo>
                  <a:pt x="5785" y="19402"/>
                  <a:pt x="6526" y="19952"/>
                  <a:pt x="6437" y="20119"/>
                </a:cubicBezTo>
                <a:cubicBezTo>
                  <a:pt x="6140" y="20677"/>
                  <a:pt x="7112" y="21220"/>
                  <a:pt x="8662" y="21368"/>
                </a:cubicBezTo>
                <a:cubicBezTo>
                  <a:pt x="11094" y="21600"/>
                  <a:pt x="11871" y="21561"/>
                  <a:pt x="13732" y="21120"/>
                </a:cubicBezTo>
                <a:cubicBezTo>
                  <a:pt x="15113" y="20792"/>
                  <a:pt x="15374" y="20606"/>
                  <a:pt x="15023" y="20227"/>
                </a:cubicBezTo>
                <a:cubicBezTo>
                  <a:pt x="14699" y="19877"/>
                  <a:pt x="15041" y="19559"/>
                  <a:pt x="16293" y="19045"/>
                </a:cubicBezTo>
                <a:cubicBezTo>
                  <a:pt x="19816" y="17599"/>
                  <a:pt x="21561" y="15615"/>
                  <a:pt x="21547" y="13193"/>
                </a:cubicBezTo>
                <a:cubicBezTo>
                  <a:pt x="21529" y="10078"/>
                  <a:pt x="18609" y="6238"/>
                  <a:pt x="12820" y="1883"/>
                </a:cubicBezTo>
                <a:lnTo>
                  <a:pt x="10312" y="0"/>
                </a:lnTo>
                <a:close/>
              </a:path>
            </a:pathLst>
          </a:custGeom>
          <a:ln w="12700">
            <a:miter lim="400000"/>
          </a:ln>
        </p:spPr>
      </p:pic>
      <p:grpSp>
        <p:nvGrpSpPr>
          <p:cNvPr id="724" name="Group"/>
          <p:cNvGrpSpPr/>
          <p:nvPr/>
        </p:nvGrpSpPr>
        <p:grpSpPr>
          <a:xfrm>
            <a:off x="1272894" y="34800"/>
            <a:ext cx="1966547" cy="2913670"/>
            <a:chOff x="0" y="0"/>
            <a:chExt cx="1966545" cy="2913669"/>
          </a:xfrm>
        </p:grpSpPr>
        <p:pic>
          <p:nvPicPr>
            <p:cNvPr id="721" name="Image" descr="Image"/>
            <p:cNvPicPr>
              <a:picLocks noChangeAspect="1"/>
            </p:cNvPicPr>
            <p:nvPr/>
          </p:nvPicPr>
          <p:blipFill>
            <a:blip r:embed="rId4"/>
            <a:srcRect r="11672"/>
            <a:stretch>
              <a:fillRect/>
            </a:stretch>
          </p:blipFill>
          <p:spPr>
            <a:xfrm>
              <a:off x="304432" y="223360"/>
              <a:ext cx="1662114" cy="197643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3548"/>
                  </a:lnTo>
                  <a:cubicBezTo>
                    <a:pt x="0" y="5500"/>
                    <a:pt x="75" y="7025"/>
                    <a:pt x="170" y="6935"/>
                  </a:cubicBezTo>
                  <a:cubicBezTo>
                    <a:pt x="424" y="6696"/>
                    <a:pt x="6372" y="650"/>
                    <a:pt x="6700" y="299"/>
                  </a:cubicBezTo>
                  <a:cubicBezTo>
                    <a:pt x="6964" y="17"/>
                    <a:pt x="6784" y="0"/>
                    <a:pt x="3492" y="0"/>
                  </a:cubicBezTo>
                  <a:lnTo>
                    <a:pt x="0" y="0"/>
                  </a:lnTo>
                  <a:close/>
                  <a:moveTo>
                    <a:pt x="20403" y="685"/>
                  </a:moveTo>
                  <a:cubicBezTo>
                    <a:pt x="14944" y="685"/>
                    <a:pt x="8162" y="3241"/>
                    <a:pt x="3940" y="6888"/>
                  </a:cubicBezTo>
                  <a:cubicBezTo>
                    <a:pt x="2566" y="8075"/>
                    <a:pt x="357" y="10586"/>
                    <a:pt x="459" y="10843"/>
                  </a:cubicBezTo>
                  <a:cubicBezTo>
                    <a:pt x="494" y="10932"/>
                    <a:pt x="5196" y="13306"/>
                    <a:pt x="10908" y="16118"/>
                  </a:cubicBezTo>
                  <a:cubicBezTo>
                    <a:pt x="16621" y="18929"/>
                    <a:pt x="21366" y="21237"/>
                    <a:pt x="21450" y="21244"/>
                  </a:cubicBezTo>
                  <a:cubicBezTo>
                    <a:pt x="21534" y="21252"/>
                    <a:pt x="21600" y="16631"/>
                    <a:pt x="21600" y="10973"/>
                  </a:cubicBezTo>
                  <a:lnTo>
                    <a:pt x="21600" y="685"/>
                  </a:lnTo>
                  <a:lnTo>
                    <a:pt x="20403" y="685"/>
                  </a:lnTo>
                  <a:close/>
                  <a:moveTo>
                    <a:pt x="5823" y="16799"/>
                  </a:moveTo>
                  <a:cubicBezTo>
                    <a:pt x="5474" y="16799"/>
                    <a:pt x="3188" y="18933"/>
                    <a:pt x="2048" y="20320"/>
                  </a:cubicBezTo>
                  <a:lnTo>
                    <a:pt x="995" y="21600"/>
                  </a:lnTo>
                  <a:lnTo>
                    <a:pt x="11048" y="21600"/>
                  </a:lnTo>
                  <a:lnTo>
                    <a:pt x="10377" y="20958"/>
                  </a:lnTo>
                  <a:cubicBezTo>
                    <a:pt x="10009" y="20604"/>
                    <a:pt x="8884" y="19522"/>
                    <a:pt x="7876" y="18555"/>
                  </a:cubicBezTo>
                  <a:cubicBezTo>
                    <a:pt x="6867" y="17589"/>
                    <a:pt x="5942" y="16799"/>
                    <a:pt x="5823" y="16799"/>
                  </a:cubicBezTo>
                  <a:close/>
                </a:path>
              </a:pathLst>
            </a:custGeom>
            <a:ln w="12700" cap="flat">
              <a:noFill/>
              <a:miter lim="400000"/>
            </a:ln>
            <a:effectLst/>
          </p:spPr>
        </p:pic>
        <p:sp>
          <p:nvSpPr>
            <p:cNvPr id="722" name="Rectangle"/>
            <p:cNvSpPr/>
            <p:nvPr/>
          </p:nvSpPr>
          <p:spPr>
            <a:xfrm rot="1964321">
              <a:off x="242361" y="26280"/>
              <a:ext cx="394502" cy="1012174"/>
            </a:xfrm>
            <a:prstGeom prst="rect">
              <a:avLst/>
            </a:prstGeom>
            <a:solidFill>
              <a:srgbClr val="FFFFFF"/>
            </a:solidFill>
            <a:ln w="12700" cap="flat">
              <a:noFill/>
              <a:miter lim="400000"/>
            </a:ln>
            <a:effectLst/>
          </p:spPr>
          <p:txBody>
            <a:bodyPr wrap="square" lIns="45719" tIns="45719" rIns="45719" bIns="45719" numCol="1" anchor="ctr">
              <a:noAutofit/>
            </a:bodyPr>
            <a:lstStyle/>
            <a:p>
              <a:endParaRPr/>
            </a:p>
          </p:txBody>
        </p:sp>
        <p:sp>
          <p:nvSpPr>
            <p:cNvPr id="723" name="Rectangle"/>
            <p:cNvSpPr/>
            <p:nvPr/>
          </p:nvSpPr>
          <p:spPr>
            <a:xfrm rot="1964321">
              <a:off x="210682" y="1767366"/>
              <a:ext cx="793349" cy="1012173"/>
            </a:xfrm>
            <a:prstGeom prst="rect">
              <a:avLst/>
            </a:prstGeom>
            <a:solidFill>
              <a:srgbClr val="FFFFFF"/>
            </a:solidFill>
            <a:ln w="12700" cap="flat">
              <a:noFill/>
              <a:miter lim="400000"/>
            </a:ln>
            <a:effectLst/>
          </p:spPr>
          <p:txBody>
            <a:bodyPr wrap="square" lIns="45719" tIns="45719" rIns="45719" bIns="45719" numCol="1" anchor="ctr">
              <a:noAutofit/>
            </a:bodyPr>
            <a:lstStyle/>
            <a:p>
              <a:endParaRPr/>
            </a:p>
          </p:txBody>
        </p:sp>
      </p:grpSp>
    </p:spTree>
  </p:cSld>
  <p:clrMapOvr>
    <a:masterClrMapping/>
  </p:clrMapOvr>
  <p:transition spd="med"/>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6" name="Picture 7" descr="Picture 7"/>
          <p:cNvPicPr>
            <a:picLocks noChangeAspect="1"/>
          </p:cNvPicPr>
          <p:nvPr/>
        </p:nvPicPr>
        <p:blipFill>
          <a:blip r:embed="rId2"/>
          <a:stretch>
            <a:fillRect/>
          </a:stretch>
        </p:blipFill>
        <p:spPr>
          <a:xfrm>
            <a:off x="6781800" y="5947955"/>
            <a:ext cx="1966665" cy="764815"/>
          </a:xfrm>
          <a:prstGeom prst="rect">
            <a:avLst/>
          </a:prstGeom>
          <a:ln w="12700">
            <a:miter lim="400000"/>
          </a:ln>
        </p:spPr>
      </p:pic>
      <p:pic>
        <p:nvPicPr>
          <p:cNvPr id="727" name="Image" descr="Image"/>
          <p:cNvPicPr>
            <a:picLocks noChangeAspect="1"/>
          </p:cNvPicPr>
          <p:nvPr/>
        </p:nvPicPr>
        <p:blipFill>
          <a:blip r:embed="rId3"/>
          <a:stretch>
            <a:fillRect/>
          </a:stretch>
        </p:blipFill>
        <p:spPr>
          <a:xfrm>
            <a:off x="1143309" y="114487"/>
            <a:ext cx="2709615" cy="2982458"/>
          </a:xfrm>
          <a:prstGeom prst="rect">
            <a:avLst/>
          </a:prstGeom>
          <a:ln w="12700">
            <a:miter lim="400000"/>
          </a:ln>
        </p:spPr>
      </p:pic>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8" name="Picture 3" descr="Picture 3"/>
          <p:cNvPicPr>
            <a:picLocks noChangeAspect="1"/>
          </p:cNvPicPr>
          <p:nvPr/>
        </p:nvPicPr>
        <p:blipFill>
          <a:blip r:embed="rId3"/>
          <a:stretch>
            <a:fillRect/>
          </a:stretch>
        </p:blipFill>
        <p:spPr>
          <a:xfrm>
            <a:off x="0" y="0"/>
            <a:ext cx="1308736" cy="6858000"/>
          </a:xfrm>
          <a:prstGeom prst="rect">
            <a:avLst/>
          </a:prstGeom>
          <a:ln w="12700">
            <a:miter lim="400000"/>
          </a:ln>
        </p:spPr>
      </p:pic>
      <p:sp>
        <p:nvSpPr>
          <p:cNvPr id="209" name="TextBox 8"/>
          <p:cNvSpPr txBox="1"/>
          <p:nvPr/>
        </p:nvSpPr>
        <p:spPr>
          <a:xfrm>
            <a:off x="1231185" y="291194"/>
            <a:ext cx="5771703" cy="4597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2400" b="1">
                <a:solidFill>
                  <a:srgbClr val="00ACAE"/>
                </a:solidFill>
              </a:defRPr>
            </a:lvl1pPr>
          </a:lstStyle>
          <a:p>
            <a:r>
              <a:t>Royal Institution videos</a:t>
            </a:r>
          </a:p>
        </p:txBody>
      </p:sp>
      <p:sp>
        <p:nvSpPr>
          <p:cNvPr id="210" name="TextBox 14"/>
          <p:cNvSpPr txBox="1"/>
          <p:nvPr/>
        </p:nvSpPr>
        <p:spPr>
          <a:xfrm>
            <a:off x="1231185" y="847241"/>
            <a:ext cx="7835267" cy="13106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marL="342900" indent="-342900">
              <a:lnSpc>
                <a:spcPct val="150000"/>
              </a:lnSpc>
              <a:buSzPct val="100000"/>
              <a:buFont typeface="Arial"/>
              <a:buChar char="•"/>
              <a:defRPr sz="2000">
                <a:solidFill>
                  <a:srgbClr val="00ACAE"/>
                </a:solidFill>
              </a:defRPr>
            </a:pPr>
            <a:r>
              <a:t>CHRISTMAS LECTURES – on the Ri website</a:t>
            </a:r>
          </a:p>
          <a:p>
            <a:pPr marL="342900" indent="-342900">
              <a:lnSpc>
                <a:spcPct val="150000"/>
              </a:lnSpc>
              <a:buSzPct val="100000"/>
              <a:buFont typeface="Arial"/>
              <a:buChar char="•"/>
              <a:defRPr sz="2000">
                <a:solidFill>
                  <a:srgbClr val="00ACAE"/>
                </a:solidFill>
              </a:defRPr>
            </a:pPr>
            <a:r>
              <a:t>Ri on YouTube – experiments, videos &amp; talks for all ages</a:t>
            </a:r>
          </a:p>
          <a:p>
            <a:pPr marL="342900" indent="-342900">
              <a:lnSpc>
                <a:spcPct val="150000"/>
              </a:lnSpc>
              <a:buSzPct val="100000"/>
              <a:buFont typeface="Arial"/>
              <a:buChar char="•"/>
              <a:defRPr sz="2000">
                <a:solidFill>
                  <a:srgbClr val="00ACAE"/>
                </a:solidFill>
              </a:defRPr>
            </a:pPr>
            <a:r>
              <a:t>ExpeRimental – science experiments at home</a:t>
            </a:r>
          </a:p>
        </p:txBody>
      </p:sp>
      <p:pic>
        <p:nvPicPr>
          <p:cNvPr id="211" name="Picture 7" descr="Picture 7"/>
          <p:cNvPicPr>
            <a:picLocks noChangeAspect="1"/>
          </p:cNvPicPr>
          <p:nvPr/>
        </p:nvPicPr>
        <p:blipFill>
          <a:blip r:embed="rId4"/>
          <a:srcRect l="1832" t="10448" r="3556" b="14426"/>
          <a:stretch>
            <a:fillRect/>
          </a:stretch>
        </p:blipFill>
        <p:spPr>
          <a:xfrm>
            <a:off x="1308735" y="2514600"/>
            <a:ext cx="4781550" cy="4238626"/>
          </a:xfrm>
          <a:prstGeom prst="rect">
            <a:avLst/>
          </a:prstGeom>
          <a:ln w="12700">
            <a:miter lim="400000"/>
          </a:ln>
          <a:effectLst>
            <a:outerShdw blurRad="50800" dist="38100" dir="13500000" rotWithShape="0">
              <a:srgbClr val="000000">
                <a:alpha val="40000"/>
              </a:srgbClr>
            </a:outerShdw>
          </a:effectLst>
        </p:spPr>
      </p:pic>
      <p:pic>
        <p:nvPicPr>
          <p:cNvPr id="212" name="Picture 6" descr="Picture 6"/>
          <p:cNvPicPr>
            <a:picLocks noChangeAspect="1"/>
          </p:cNvPicPr>
          <p:nvPr/>
        </p:nvPicPr>
        <p:blipFill>
          <a:blip r:embed="rId5"/>
          <a:stretch>
            <a:fillRect/>
          </a:stretch>
        </p:blipFill>
        <p:spPr>
          <a:xfrm>
            <a:off x="4051992" y="4794982"/>
            <a:ext cx="660052" cy="208283"/>
          </a:xfrm>
          <a:prstGeom prst="rect">
            <a:avLst/>
          </a:prstGeom>
          <a:ln w="12700">
            <a:miter lim="400000"/>
          </a:ln>
        </p:spPr>
      </p:pic>
      <p:pic>
        <p:nvPicPr>
          <p:cNvPr id="213" name="Picture 10" descr="Picture 10"/>
          <p:cNvPicPr>
            <a:picLocks noChangeAspect="1"/>
          </p:cNvPicPr>
          <p:nvPr/>
        </p:nvPicPr>
        <p:blipFill>
          <a:blip r:embed="rId6"/>
          <a:srcRect l="2996" t="7954" b="9321"/>
          <a:stretch>
            <a:fillRect/>
          </a:stretch>
        </p:blipFill>
        <p:spPr>
          <a:xfrm>
            <a:off x="3097718" y="3882785"/>
            <a:ext cx="4810044" cy="2879966"/>
          </a:xfrm>
          <a:prstGeom prst="rect">
            <a:avLst/>
          </a:prstGeom>
          <a:ln w="12700">
            <a:miter lim="400000"/>
          </a:ln>
          <a:effectLst>
            <a:outerShdw blurRad="50800" dist="38100" dir="13500000" rotWithShape="0">
              <a:srgbClr val="000000">
                <a:alpha val="40000"/>
              </a:srgbClr>
            </a:outerShdw>
          </a:effectLst>
        </p:spPr>
      </p:pic>
      <p:pic>
        <p:nvPicPr>
          <p:cNvPr id="214" name="Picture 4" descr="Picture 4"/>
          <p:cNvPicPr>
            <a:picLocks noChangeAspect="1"/>
          </p:cNvPicPr>
          <p:nvPr/>
        </p:nvPicPr>
        <p:blipFill>
          <a:blip r:embed="rId7"/>
          <a:srcRect l="1185" t="8011" r="3019" b="48022"/>
          <a:stretch>
            <a:fillRect/>
          </a:stretch>
        </p:blipFill>
        <p:spPr>
          <a:xfrm>
            <a:off x="4736076" y="4547332"/>
            <a:ext cx="4330376" cy="2218690"/>
          </a:xfrm>
          <a:prstGeom prst="rect">
            <a:avLst/>
          </a:prstGeom>
          <a:ln w="12700">
            <a:miter lim="400000"/>
          </a:ln>
          <a:effectLst>
            <a:outerShdw blurRad="50800" dist="38100" dir="13500000" rotWithShape="0">
              <a:srgbClr val="000000">
                <a:alpha val="40000"/>
              </a:srgbClr>
            </a:outerShdw>
          </a:effectLst>
        </p:spPr>
      </p:pic>
    </p:spTree>
  </p:cSld>
  <p:clrMapOvr>
    <a:masterClrMapping/>
  </p:clrMapOvr>
  <p:transition spd="med"/>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9" name="Picture 7" descr="Picture 7"/>
          <p:cNvPicPr>
            <a:picLocks noChangeAspect="1"/>
          </p:cNvPicPr>
          <p:nvPr/>
        </p:nvPicPr>
        <p:blipFill>
          <a:blip r:embed="rId2"/>
          <a:stretch>
            <a:fillRect/>
          </a:stretch>
        </p:blipFill>
        <p:spPr>
          <a:xfrm>
            <a:off x="6781800" y="5947955"/>
            <a:ext cx="1966665" cy="764815"/>
          </a:xfrm>
          <a:prstGeom prst="rect">
            <a:avLst/>
          </a:prstGeom>
          <a:ln w="12700">
            <a:miter lim="400000"/>
          </a:ln>
        </p:spPr>
      </p:pic>
      <p:pic>
        <p:nvPicPr>
          <p:cNvPr id="730" name="Image" descr="Image"/>
          <p:cNvPicPr>
            <a:picLocks noChangeAspect="1"/>
          </p:cNvPicPr>
          <p:nvPr/>
        </p:nvPicPr>
        <p:blipFill>
          <a:blip r:embed="rId3"/>
          <a:stretch>
            <a:fillRect/>
          </a:stretch>
        </p:blipFill>
        <p:spPr>
          <a:xfrm>
            <a:off x="1143309" y="114487"/>
            <a:ext cx="2709615" cy="2982458"/>
          </a:xfrm>
          <a:prstGeom prst="rect">
            <a:avLst/>
          </a:prstGeom>
          <a:ln w="12700">
            <a:miter lim="400000"/>
          </a:ln>
        </p:spPr>
      </p:pic>
      <p:pic>
        <p:nvPicPr>
          <p:cNvPr id="731" name="Image" descr="Image"/>
          <p:cNvPicPr>
            <a:picLocks noChangeAspect="1"/>
          </p:cNvPicPr>
          <p:nvPr/>
        </p:nvPicPr>
        <p:blipFill>
          <a:blip r:embed="rId4"/>
          <a:stretch>
            <a:fillRect/>
          </a:stretch>
        </p:blipFill>
        <p:spPr>
          <a:xfrm>
            <a:off x="3667367" y="98006"/>
            <a:ext cx="2653194" cy="3015420"/>
          </a:xfrm>
          <a:prstGeom prst="rect">
            <a:avLst/>
          </a:prstGeom>
          <a:ln w="12700">
            <a:miter lim="400000"/>
          </a:ln>
        </p:spPr>
      </p:pic>
    </p:spTree>
  </p:cSld>
  <p:clrMapOvr>
    <a:masterClrMapping/>
  </p:clrMapOvr>
  <p:transition spd="med"/>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3" name="Picture 7" descr="Picture 7"/>
          <p:cNvPicPr>
            <a:picLocks noChangeAspect="1"/>
          </p:cNvPicPr>
          <p:nvPr/>
        </p:nvPicPr>
        <p:blipFill>
          <a:blip r:embed="rId2"/>
          <a:stretch>
            <a:fillRect/>
          </a:stretch>
        </p:blipFill>
        <p:spPr>
          <a:xfrm>
            <a:off x="6781800" y="5947955"/>
            <a:ext cx="1966665" cy="764815"/>
          </a:xfrm>
          <a:prstGeom prst="rect">
            <a:avLst/>
          </a:prstGeom>
          <a:ln w="12700">
            <a:miter lim="400000"/>
          </a:ln>
        </p:spPr>
      </p:pic>
      <p:pic>
        <p:nvPicPr>
          <p:cNvPr id="734" name="Image" descr="Image"/>
          <p:cNvPicPr>
            <a:picLocks noChangeAspect="1"/>
          </p:cNvPicPr>
          <p:nvPr/>
        </p:nvPicPr>
        <p:blipFill>
          <a:blip r:embed="rId3"/>
          <a:stretch>
            <a:fillRect/>
          </a:stretch>
        </p:blipFill>
        <p:spPr>
          <a:xfrm>
            <a:off x="1143309" y="114487"/>
            <a:ext cx="2709615" cy="2982458"/>
          </a:xfrm>
          <a:prstGeom prst="rect">
            <a:avLst/>
          </a:prstGeom>
          <a:ln w="12700">
            <a:miter lim="400000"/>
          </a:ln>
        </p:spPr>
      </p:pic>
      <p:pic>
        <p:nvPicPr>
          <p:cNvPr id="735" name="Image" descr="Image"/>
          <p:cNvPicPr>
            <a:picLocks noChangeAspect="1"/>
          </p:cNvPicPr>
          <p:nvPr/>
        </p:nvPicPr>
        <p:blipFill>
          <a:blip r:embed="rId4"/>
          <a:stretch>
            <a:fillRect/>
          </a:stretch>
        </p:blipFill>
        <p:spPr>
          <a:xfrm>
            <a:off x="3667367" y="98006"/>
            <a:ext cx="2653194" cy="3015420"/>
          </a:xfrm>
          <a:prstGeom prst="rect">
            <a:avLst/>
          </a:prstGeom>
          <a:ln w="12700">
            <a:miter lim="400000"/>
          </a:ln>
        </p:spPr>
      </p:pic>
      <p:pic>
        <p:nvPicPr>
          <p:cNvPr id="736" name="Image" descr="Image"/>
          <p:cNvPicPr>
            <a:picLocks noChangeAspect="1"/>
          </p:cNvPicPr>
          <p:nvPr/>
        </p:nvPicPr>
        <p:blipFill>
          <a:blip r:embed="rId5"/>
          <a:srcRect b="7063"/>
          <a:stretch>
            <a:fillRect/>
          </a:stretch>
        </p:blipFill>
        <p:spPr>
          <a:xfrm>
            <a:off x="6068086" y="204548"/>
            <a:ext cx="2805368" cy="2802431"/>
          </a:xfrm>
          <a:prstGeom prst="rect">
            <a:avLst/>
          </a:prstGeom>
          <a:ln w="12700">
            <a:miter lim="400000"/>
          </a:ln>
        </p:spPr>
      </p:pic>
    </p:spTree>
  </p:cSld>
  <p:clrMapOvr>
    <a:masterClrMapping/>
  </p:clrMapOvr>
  <p:transition spd="med"/>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8" name="Picture 7" descr="Picture 7"/>
          <p:cNvPicPr>
            <a:picLocks noChangeAspect="1"/>
          </p:cNvPicPr>
          <p:nvPr/>
        </p:nvPicPr>
        <p:blipFill>
          <a:blip r:embed="rId2"/>
          <a:stretch>
            <a:fillRect/>
          </a:stretch>
        </p:blipFill>
        <p:spPr>
          <a:xfrm>
            <a:off x="6781800" y="5947955"/>
            <a:ext cx="1966665" cy="764815"/>
          </a:xfrm>
          <a:prstGeom prst="rect">
            <a:avLst/>
          </a:prstGeom>
          <a:ln w="12700">
            <a:miter lim="400000"/>
          </a:ln>
        </p:spPr>
      </p:pic>
      <p:pic>
        <p:nvPicPr>
          <p:cNvPr id="739" name="Image" descr="Image"/>
          <p:cNvPicPr>
            <a:picLocks noChangeAspect="1"/>
          </p:cNvPicPr>
          <p:nvPr/>
        </p:nvPicPr>
        <p:blipFill>
          <a:blip r:embed="rId3"/>
          <a:stretch>
            <a:fillRect/>
          </a:stretch>
        </p:blipFill>
        <p:spPr>
          <a:xfrm>
            <a:off x="1143309" y="114487"/>
            <a:ext cx="2709615" cy="2982458"/>
          </a:xfrm>
          <a:prstGeom prst="rect">
            <a:avLst/>
          </a:prstGeom>
          <a:ln w="12700">
            <a:miter lim="400000"/>
          </a:ln>
        </p:spPr>
      </p:pic>
      <p:pic>
        <p:nvPicPr>
          <p:cNvPr id="740" name="Image" descr="Image"/>
          <p:cNvPicPr>
            <a:picLocks noChangeAspect="1"/>
          </p:cNvPicPr>
          <p:nvPr/>
        </p:nvPicPr>
        <p:blipFill>
          <a:blip r:embed="rId4"/>
          <a:stretch>
            <a:fillRect/>
          </a:stretch>
        </p:blipFill>
        <p:spPr>
          <a:xfrm>
            <a:off x="3667367" y="98006"/>
            <a:ext cx="2653194" cy="3015420"/>
          </a:xfrm>
          <a:prstGeom prst="rect">
            <a:avLst/>
          </a:prstGeom>
          <a:ln w="12700">
            <a:miter lim="400000"/>
          </a:ln>
        </p:spPr>
      </p:pic>
      <p:pic>
        <p:nvPicPr>
          <p:cNvPr id="741" name="Image" descr="Image"/>
          <p:cNvPicPr>
            <a:picLocks noChangeAspect="1"/>
          </p:cNvPicPr>
          <p:nvPr/>
        </p:nvPicPr>
        <p:blipFill>
          <a:blip r:embed="rId5"/>
          <a:stretch>
            <a:fillRect/>
          </a:stretch>
        </p:blipFill>
        <p:spPr>
          <a:xfrm>
            <a:off x="1390995" y="3231681"/>
            <a:ext cx="2597570" cy="3015421"/>
          </a:xfrm>
          <a:prstGeom prst="rect">
            <a:avLst/>
          </a:prstGeom>
          <a:ln w="12700">
            <a:miter lim="400000"/>
          </a:ln>
        </p:spPr>
      </p:pic>
      <p:pic>
        <p:nvPicPr>
          <p:cNvPr id="742" name="Image" descr="Image"/>
          <p:cNvPicPr>
            <a:picLocks noChangeAspect="1"/>
          </p:cNvPicPr>
          <p:nvPr/>
        </p:nvPicPr>
        <p:blipFill>
          <a:blip r:embed="rId6"/>
          <a:srcRect b="7063"/>
          <a:stretch>
            <a:fillRect/>
          </a:stretch>
        </p:blipFill>
        <p:spPr>
          <a:xfrm>
            <a:off x="6068086" y="204548"/>
            <a:ext cx="2805368" cy="2802431"/>
          </a:xfrm>
          <a:prstGeom prst="rect">
            <a:avLst/>
          </a:prstGeom>
          <a:ln w="12700">
            <a:miter lim="400000"/>
          </a:ln>
        </p:spPr>
      </p:pic>
    </p:spTree>
  </p:cSld>
  <p:clrMapOvr>
    <a:masterClrMapping/>
  </p:clrMapOvr>
  <p:transition spd="med"/>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4" name="Picture 7" descr="Picture 7"/>
          <p:cNvPicPr>
            <a:picLocks noChangeAspect="1"/>
          </p:cNvPicPr>
          <p:nvPr/>
        </p:nvPicPr>
        <p:blipFill>
          <a:blip r:embed="rId2"/>
          <a:stretch>
            <a:fillRect/>
          </a:stretch>
        </p:blipFill>
        <p:spPr>
          <a:xfrm>
            <a:off x="6781800" y="5947955"/>
            <a:ext cx="1966665" cy="764815"/>
          </a:xfrm>
          <a:prstGeom prst="rect">
            <a:avLst/>
          </a:prstGeom>
          <a:ln w="12700">
            <a:miter lim="400000"/>
          </a:ln>
        </p:spPr>
      </p:pic>
      <p:pic>
        <p:nvPicPr>
          <p:cNvPr id="745" name="Image" descr="Image"/>
          <p:cNvPicPr>
            <a:picLocks noChangeAspect="1"/>
          </p:cNvPicPr>
          <p:nvPr/>
        </p:nvPicPr>
        <p:blipFill>
          <a:blip r:embed="rId3"/>
          <a:stretch>
            <a:fillRect/>
          </a:stretch>
        </p:blipFill>
        <p:spPr>
          <a:xfrm>
            <a:off x="1143309" y="114487"/>
            <a:ext cx="2709615" cy="2982458"/>
          </a:xfrm>
          <a:prstGeom prst="rect">
            <a:avLst/>
          </a:prstGeom>
          <a:ln w="12700">
            <a:miter lim="400000"/>
          </a:ln>
        </p:spPr>
      </p:pic>
      <p:pic>
        <p:nvPicPr>
          <p:cNvPr id="746" name="Image" descr="Image"/>
          <p:cNvPicPr>
            <a:picLocks noChangeAspect="1"/>
          </p:cNvPicPr>
          <p:nvPr/>
        </p:nvPicPr>
        <p:blipFill>
          <a:blip r:embed="rId4"/>
          <a:stretch>
            <a:fillRect/>
          </a:stretch>
        </p:blipFill>
        <p:spPr>
          <a:xfrm>
            <a:off x="3667367" y="98006"/>
            <a:ext cx="2653194" cy="3015420"/>
          </a:xfrm>
          <a:prstGeom prst="rect">
            <a:avLst/>
          </a:prstGeom>
          <a:ln w="12700">
            <a:miter lim="400000"/>
          </a:ln>
        </p:spPr>
      </p:pic>
      <p:pic>
        <p:nvPicPr>
          <p:cNvPr id="747" name="Image" descr="Image"/>
          <p:cNvPicPr>
            <a:picLocks noChangeAspect="1"/>
          </p:cNvPicPr>
          <p:nvPr/>
        </p:nvPicPr>
        <p:blipFill>
          <a:blip r:embed="rId5"/>
          <a:stretch>
            <a:fillRect/>
          </a:stretch>
        </p:blipFill>
        <p:spPr>
          <a:xfrm>
            <a:off x="1390995" y="3231681"/>
            <a:ext cx="2597570" cy="3015421"/>
          </a:xfrm>
          <a:prstGeom prst="rect">
            <a:avLst/>
          </a:prstGeom>
          <a:ln w="12700">
            <a:miter lim="400000"/>
          </a:ln>
        </p:spPr>
      </p:pic>
      <p:pic>
        <p:nvPicPr>
          <p:cNvPr id="748" name="Image" descr="Image"/>
          <p:cNvPicPr>
            <a:picLocks noChangeAspect="1"/>
          </p:cNvPicPr>
          <p:nvPr/>
        </p:nvPicPr>
        <p:blipFill>
          <a:blip r:embed="rId6"/>
          <a:stretch>
            <a:fillRect/>
          </a:stretch>
        </p:blipFill>
        <p:spPr>
          <a:xfrm>
            <a:off x="3844543" y="3231681"/>
            <a:ext cx="2598621" cy="3015421"/>
          </a:xfrm>
          <a:prstGeom prst="rect">
            <a:avLst/>
          </a:prstGeom>
          <a:ln w="12700">
            <a:miter lim="400000"/>
          </a:ln>
        </p:spPr>
      </p:pic>
      <p:pic>
        <p:nvPicPr>
          <p:cNvPr id="749" name="Image" descr="Image"/>
          <p:cNvPicPr>
            <a:picLocks noChangeAspect="1"/>
          </p:cNvPicPr>
          <p:nvPr/>
        </p:nvPicPr>
        <p:blipFill>
          <a:blip r:embed="rId7"/>
          <a:srcRect b="7063"/>
          <a:stretch>
            <a:fillRect/>
          </a:stretch>
        </p:blipFill>
        <p:spPr>
          <a:xfrm>
            <a:off x="6068086" y="204548"/>
            <a:ext cx="2805368" cy="2802431"/>
          </a:xfrm>
          <a:prstGeom prst="rect">
            <a:avLst/>
          </a:prstGeom>
          <a:ln w="12700">
            <a:miter lim="400000"/>
          </a:ln>
        </p:spPr>
      </p:pic>
    </p:spTree>
  </p:cSld>
  <p:clrMapOvr>
    <a:masterClrMapping/>
  </p:clrMapOvr>
  <p:transition spd="med"/>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1" name="Picture 7" descr="Picture 7"/>
          <p:cNvPicPr>
            <a:picLocks noChangeAspect="1"/>
          </p:cNvPicPr>
          <p:nvPr/>
        </p:nvPicPr>
        <p:blipFill>
          <a:blip r:embed="rId2"/>
          <a:stretch>
            <a:fillRect/>
          </a:stretch>
        </p:blipFill>
        <p:spPr>
          <a:xfrm>
            <a:off x="6781800" y="5947955"/>
            <a:ext cx="1966665" cy="764815"/>
          </a:xfrm>
          <a:prstGeom prst="rect">
            <a:avLst/>
          </a:prstGeom>
          <a:ln w="12700">
            <a:miter lim="400000"/>
          </a:ln>
        </p:spPr>
      </p:pic>
      <p:pic>
        <p:nvPicPr>
          <p:cNvPr id="752" name="Image" descr="Image"/>
          <p:cNvPicPr>
            <a:picLocks noChangeAspect="1"/>
          </p:cNvPicPr>
          <p:nvPr/>
        </p:nvPicPr>
        <p:blipFill>
          <a:blip r:embed="rId3"/>
          <a:stretch>
            <a:fillRect/>
          </a:stretch>
        </p:blipFill>
        <p:spPr>
          <a:xfrm>
            <a:off x="1143309" y="114487"/>
            <a:ext cx="2709615" cy="2982458"/>
          </a:xfrm>
          <a:prstGeom prst="rect">
            <a:avLst/>
          </a:prstGeom>
          <a:ln w="12700">
            <a:miter lim="400000"/>
          </a:ln>
        </p:spPr>
      </p:pic>
      <p:pic>
        <p:nvPicPr>
          <p:cNvPr id="753" name="Image" descr="Image"/>
          <p:cNvPicPr>
            <a:picLocks noChangeAspect="1"/>
          </p:cNvPicPr>
          <p:nvPr/>
        </p:nvPicPr>
        <p:blipFill>
          <a:blip r:embed="rId4"/>
          <a:stretch>
            <a:fillRect/>
          </a:stretch>
        </p:blipFill>
        <p:spPr>
          <a:xfrm>
            <a:off x="3667367" y="98006"/>
            <a:ext cx="2653194" cy="3015420"/>
          </a:xfrm>
          <a:prstGeom prst="rect">
            <a:avLst/>
          </a:prstGeom>
          <a:ln w="12700">
            <a:miter lim="400000"/>
          </a:ln>
        </p:spPr>
      </p:pic>
      <p:pic>
        <p:nvPicPr>
          <p:cNvPr id="754" name="Image" descr="Image"/>
          <p:cNvPicPr>
            <a:picLocks noChangeAspect="1"/>
          </p:cNvPicPr>
          <p:nvPr/>
        </p:nvPicPr>
        <p:blipFill>
          <a:blip r:embed="rId5"/>
          <a:stretch>
            <a:fillRect/>
          </a:stretch>
        </p:blipFill>
        <p:spPr>
          <a:xfrm>
            <a:off x="1390995" y="3231681"/>
            <a:ext cx="2597570" cy="3015421"/>
          </a:xfrm>
          <a:prstGeom prst="rect">
            <a:avLst/>
          </a:prstGeom>
          <a:ln w="12700">
            <a:miter lim="400000"/>
          </a:ln>
        </p:spPr>
      </p:pic>
      <p:pic>
        <p:nvPicPr>
          <p:cNvPr id="755" name="Image" descr="Image"/>
          <p:cNvPicPr>
            <a:picLocks noChangeAspect="1"/>
          </p:cNvPicPr>
          <p:nvPr/>
        </p:nvPicPr>
        <p:blipFill>
          <a:blip r:embed="rId6"/>
          <a:stretch>
            <a:fillRect/>
          </a:stretch>
        </p:blipFill>
        <p:spPr>
          <a:xfrm>
            <a:off x="3844543" y="3231681"/>
            <a:ext cx="2598621" cy="3015421"/>
          </a:xfrm>
          <a:prstGeom prst="rect">
            <a:avLst/>
          </a:prstGeom>
          <a:ln w="12700">
            <a:miter lim="400000"/>
          </a:ln>
        </p:spPr>
      </p:pic>
      <p:pic>
        <p:nvPicPr>
          <p:cNvPr id="756" name="Image" descr="Image"/>
          <p:cNvPicPr>
            <a:picLocks noChangeAspect="1"/>
          </p:cNvPicPr>
          <p:nvPr/>
        </p:nvPicPr>
        <p:blipFill>
          <a:blip r:embed="rId7"/>
          <a:stretch>
            <a:fillRect/>
          </a:stretch>
        </p:blipFill>
        <p:spPr>
          <a:xfrm>
            <a:off x="6533735" y="2842215"/>
            <a:ext cx="2462794" cy="3015420"/>
          </a:xfrm>
          <a:prstGeom prst="rect">
            <a:avLst/>
          </a:prstGeom>
          <a:ln w="12700">
            <a:miter lim="400000"/>
          </a:ln>
        </p:spPr>
      </p:pic>
      <p:pic>
        <p:nvPicPr>
          <p:cNvPr id="757" name="Image" descr="Image"/>
          <p:cNvPicPr>
            <a:picLocks noChangeAspect="1"/>
          </p:cNvPicPr>
          <p:nvPr/>
        </p:nvPicPr>
        <p:blipFill>
          <a:blip r:embed="rId8"/>
          <a:srcRect b="7063"/>
          <a:stretch>
            <a:fillRect/>
          </a:stretch>
        </p:blipFill>
        <p:spPr>
          <a:xfrm>
            <a:off x="6068086" y="204548"/>
            <a:ext cx="2805368" cy="2802431"/>
          </a:xfrm>
          <a:prstGeom prst="rect">
            <a:avLst/>
          </a:prstGeom>
          <a:ln w="12700">
            <a:miter lim="400000"/>
          </a:ln>
        </p:spPr>
      </p:pic>
    </p:spTree>
  </p:cSld>
  <p:clrMapOvr>
    <a:masterClrMapping/>
  </p:clrMapOvr>
  <p:transition spd="med"/>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9" name="Picture 7" descr="Picture 7"/>
          <p:cNvPicPr>
            <a:picLocks noChangeAspect="1"/>
          </p:cNvPicPr>
          <p:nvPr/>
        </p:nvPicPr>
        <p:blipFill>
          <a:blip r:embed="rId2"/>
          <a:stretch>
            <a:fillRect/>
          </a:stretch>
        </p:blipFill>
        <p:spPr>
          <a:xfrm>
            <a:off x="6781800" y="5947955"/>
            <a:ext cx="1966665" cy="764815"/>
          </a:xfrm>
          <a:prstGeom prst="rect">
            <a:avLst/>
          </a:prstGeom>
          <a:ln w="12700">
            <a:miter lim="400000"/>
          </a:ln>
        </p:spPr>
      </p:pic>
      <p:pic>
        <p:nvPicPr>
          <p:cNvPr id="760" name="Image" descr="Image"/>
          <p:cNvPicPr>
            <a:picLocks noChangeAspect="1"/>
          </p:cNvPicPr>
          <p:nvPr/>
        </p:nvPicPr>
        <p:blipFill>
          <a:blip r:embed="rId3"/>
          <a:stretch>
            <a:fillRect/>
          </a:stretch>
        </p:blipFill>
        <p:spPr>
          <a:xfrm>
            <a:off x="1548316" y="711200"/>
            <a:ext cx="7157534" cy="4771690"/>
          </a:xfrm>
          <a:prstGeom prst="rect">
            <a:avLst/>
          </a:prstGeom>
          <a:ln w="12700">
            <a:miter lim="400000"/>
          </a:ln>
        </p:spPr>
      </p:pic>
    </p:spTree>
  </p:cSld>
  <p:clrMapOvr>
    <a:masterClrMapping/>
  </p:clrMapOvr>
  <p:transition spd="med"/>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2" name="Picture 7" descr="Picture 7"/>
          <p:cNvPicPr>
            <a:picLocks noChangeAspect="1"/>
          </p:cNvPicPr>
          <p:nvPr/>
        </p:nvPicPr>
        <p:blipFill>
          <a:blip r:embed="rId2"/>
          <a:stretch>
            <a:fillRect/>
          </a:stretch>
        </p:blipFill>
        <p:spPr>
          <a:xfrm>
            <a:off x="6781800" y="5947955"/>
            <a:ext cx="1966665" cy="764815"/>
          </a:xfrm>
          <a:prstGeom prst="rect">
            <a:avLst/>
          </a:prstGeom>
          <a:ln w="12700">
            <a:miter lim="400000"/>
          </a:ln>
        </p:spPr>
      </p:pic>
      <p:sp>
        <p:nvSpPr>
          <p:cNvPr id="763" name="Square"/>
          <p:cNvSpPr/>
          <p:nvPr/>
        </p:nvSpPr>
        <p:spPr>
          <a:xfrm>
            <a:off x="1849809" y="452809"/>
            <a:ext cx="5164982" cy="5164982"/>
          </a:xfrm>
          <a:prstGeom prst="rect">
            <a:avLst/>
          </a:prstGeom>
          <a:solidFill>
            <a:srgbClr val="FFFFFF"/>
          </a:solidFill>
          <a:ln w="63500">
            <a:solidFill>
              <a:srgbClr val="000000"/>
            </a:solidFill>
            <a:miter/>
          </a:ln>
        </p:spPr>
        <p:txBody>
          <a:bodyPr lIns="45719" rIns="45719" anchor="ctr"/>
          <a:lstStyle/>
          <a:p>
            <a:endParaRPr/>
          </a:p>
        </p:txBody>
      </p:sp>
      <p:sp>
        <p:nvSpPr>
          <p:cNvPr id="764" name="Circle"/>
          <p:cNvSpPr/>
          <p:nvPr/>
        </p:nvSpPr>
        <p:spPr>
          <a:xfrm>
            <a:off x="1849809" y="452809"/>
            <a:ext cx="5164982" cy="5164982"/>
          </a:xfrm>
          <a:prstGeom prst="ellipse">
            <a:avLst/>
          </a:prstGeom>
          <a:solidFill>
            <a:srgbClr val="FFFFFF"/>
          </a:solidFill>
          <a:ln w="63500">
            <a:solidFill>
              <a:srgbClr val="000000"/>
            </a:solidFill>
            <a:miter/>
          </a:ln>
        </p:spPr>
        <p:txBody>
          <a:bodyPr lIns="45719" rIns="45719" anchor="ctr"/>
          <a:lstStyle/>
          <a:p>
            <a:endParaRPr/>
          </a:p>
        </p:txBody>
      </p:sp>
    </p:spTree>
  </p:cSld>
  <p:clrMapOvr>
    <a:masterClrMapping/>
  </p:clrMapOvr>
  <p:transition spd="med"/>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6" name="Picture 7" descr="Picture 7"/>
          <p:cNvPicPr>
            <a:picLocks noChangeAspect="1"/>
          </p:cNvPicPr>
          <p:nvPr/>
        </p:nvPicPr>
        <p:blipFill>
          <a:blip r:embed="rId2"/>
          <a:stretch>
            <a:fillRect/>
          </a:stretch>
        </p:blipFill>
        <p:spPr>
          <a:xfrm>
            <a:off x="6781800" y="5947955"/>
            <a:ext cx="1966665" cy="764815"/>
          </a:xfrm>
          <a:prstGeom prst="rect">
            <a:avLst/>
          </a:prstGeom>
          <a:ln w="12700">
            <a:miter lim="400000"/>
          </a:ln>
        </p:spPr>
      </p:pic>
      <p:sp>
        <p:nvSpPr>
          <p:cNvPr id="767" name="Square"/>
          <p:cNvSpPr/>
          <p:nvPr/>
        </p:nvSpPr>
        <p:spPr>
          <a:xfrm>
            <a:off x="1849809" y="452809"/>
            <a:ext cx="5164982" cy="5164982"/>
          </a:xfrm>
          <a:prstGeom prst="rect">
            <a:avLst/>
          </a:prstGeom>
          <a:solidFill>
            <a:srgbClr val="FFFFFF"/>
          </a:solidFill>
          <a:ln w="63500">
            <a:solidFill>
              <a:srgbClr val="000000"/>
            </a:solidFill>
            <a:miter/>
          </a:ln>
        </p:spPr>
        <p:txBody>
          <a:bodyPr lIns="45719" rIns="45719" anchor="ctr"/>
          <a:lstStyle/>
          <a:p>
            <a:endParaRPr/>
          </a:p>
        </p:txBody>
      </p:sp>
      <p:sp>
        <p:nvSpPr>
          <p:cNvPr id="768" name="Circle"/>
          <p:cNvSpPr/>
          <p:nvPr/>
        </p:nvSpPr>
        <p:spPr>
          <a:xfrm>
            <a:off x="1849809" y="452809"/>
            <a:ext cx="5164982" cy="5164982"/>
          </a:xfrm>
          <a:prstGeom prst="ellipse">
            <a:avLst/>
          </a:prstGeom>
          <a:solidFill>
            <a:srgbClr val="FFFFFF"/>
          </a:solidFill>
          <a:ln w="63500">
            <a:solidFill>
              <a:srgbClr val="000000"/>
            </a:solidFill>
            <a:miter/>
          </a:ln>
        </p:spPr>
        <p:txBody>
          <a:bodyPr lIns="45719" rIns="45719" anchor="ctr"/>
          <a:lstStyle/>
          <a:p>
            <a:endParaRPr/>
          </a:p>
        </p:txBody>
      </p:sp>
      <p:sp>
        <p:nvSpPr>
          <p:cNvPr id="769" name="Line"/>
          <p:cNvSpPr/>
          <p:nvPr/>
        </p:nvSpPr>
        <p:spPr>
          <a:xfrm flipV="1">
            <a:off x="4432300" y="427022"/>
            <a:ext cx="0" cy="5216556"/>
          </a:xfrm>
          <a:prstGeom prst="line">
            <a:avLst/>
          </a:prstGeom>
          <a:ln w="63500">
            <a:solidFill>
              <a:srgbClr val="000000"/>
            </a:solidFill>
            <a:miter/>
          </a:ln>
        </p:spPr>
        <p:txBody>
          <a:bodyPr lIns="45719" rIns="45719"/>
          <a:lstStyle/>
          <a:p>
            <a:endParaRPr/>
          </a:p>
        </p:txBody>
      </p:sp>
      <p:sp>
        <p:nvSpPr>
          <p:cNvPr id="770" name="Line"/>
          <p:cNvSpPr/>
          <p:nvPr/>
        </p:nvSpPr>
        <p:spPr>
          <a:xfrm flipH="1" flipV="1">
            <a:off x="1824022" y="3035299"/>
            <a:ext cx="5216556" cy="2"/>
          </a:xfrm>
          <a:prstGeom prst="line">
            <a:avLst/>
          </a:prstGeom>
          <a:ln w="63500">
            <a:solidFill>
              <a:srgbClr val="000000"/>
            </a:solidFill>
            <a:miter/>
          </a:ln>
        </p:spPr>
        <p:txBody>
          <a:bodyPr lIns="45719" rIns="45719"/>
          <a:lstStyle/>
          <a:p>
            <a:endParaRPr/>
          </a:p>
        </p:txBody>
      </p:sp>
    </p:spTree>
  </p:cSld>
  <p:clrMapOvr>
    <a:masterClrMapping/>
  </p:clrMapOvr>
  <p:transition spd="med"/>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2" name="Picture 7" descr="Picture 7"/>
          <p:cNvPicPr>
            <a:picLocks noChangeAspect="1"/>
          </p:cNvPicPr>
          <p:nvPr/>
        </p:nvPicPr>
        <p:blipFill>
          <a:blip r:embed="rId2"/>
          <a:stretch>
            <a:fillRect/>
          </a:stretch>
        </p:blipFill>
        <p:spPr>
          <a:xfrm>
            <a:off x="6781800" y="5947955"/>
            <a:ext cx="1966665" cy="764815"/>
          </a:xfrm>
          <a:prstGeom prst="rect">
            <a:avLst/>
          </a:prstGeom>
          <a:ln w="12700">
            <a:miter lim="400000"/>
          </a:ln>
        </p:spPr>
      </p:pic>
      <p:grpSp>
        <p:nvGrpSpPr>
          <p:cNvPr id="775" name="Group"/>
          <p:cNvGrpSpPr/>
          <p:nvPr/>
        </p:nvGrpSpPr>
        <p:grpSpPr>
          <a:xfrm>
            <a:off x="1870129" y="259769"/>
            <a:ext cx="2588928" cy="2582491"/>
            <a:chOff x="0" y="0"/>
            <a:chExt cx="2588927" cy="2582490"/>
          </a:xfrm>
        </p:grpSpPr>
        <p:sp>
          <p:nvSpPr>
            <p:cNvPr id="773" name="Shape"/>
            <p:cNvSpPr/>
            <p:nvPr/>
          </p:nvSpPr>
          <p:spPr>
            <a:xfrm>
              <a:off x="0" y="0"/>
              <a:ext cx="2582491" cy="258249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21600"/>
                  </a:lnTo>
                  <a:moveTo>
                    <a:pt x="0" y="21600"/>
                  </a:moveTo>
                  <a:lnTo>
                    <a:pt x="0" y="0"/>
                  </a:lnTo>
                  <a:lnTo>
                    <a:pt x="21600" y="0"/>
                  </a:lnTo>
                </a:path>
              </a:pathLst>
            </a:custGeom>
            <a:solidFill>
              <a:srgbClr val="FFFFFF"/>
            </a:solidFill>
            <a:ln w="63500" cap="flat">
              <a:solidFill>
                <a:srgbClr val="000000"/>
              </a:solidFill>
              <a:prstDash val="solid"/>
              <a:miter lim="800000"/>
            </a:ln>
            <a:effectLst/>
          </p:spPr>
          <p:txBody>
            <a:bodyPr wrap="square" lIns="45719" tIns="45719" rIns="45719" bIns="45719" numCol="1" anchor="ctr">
              <a:noAutofit/>
            </a:bodyPr>
            <a:lstStyle/>
            <a:p>
              <a:endParaRPr/>
            </a:p>
          </p:txBody>
        </p:sp>
        <p:sp>
          <p:nvSpPr>
            <p:cNvPr id="774" name="Shape"/>
            <p:cNvSpPr/>
            <p:nvPr/>
          </p:nvSpPr>
          <p:spPr>
            <a:xfrm>
              <a:off x="0" y="0"/>
              <a:ext cx="2588928" cy="2582491"/>
            </a:xfrm>
            <a:custGeom>
              <a:avLst/>
              <a:gdLst/>
              <a:ahLst/>
              <a:cxnLst>
                <a:cxn ang="0">
                  <a:pos x="wd2" y="hd2"/>
                </a:cxn>
                <a:cxn ang="5400000">
                  <a:pos x="wd2" y="hd2"/>
                </a:cxn>
                <a:cxn ang="10800000">
                  <a:pos x="wd2" y="hd2"/>
                </a:cxn>
                <a:cxn ang="16200000">
                  <a:pos x="wd2" y="hd2"/>
                </a:cxn>
              </a:cxnLst>
              <a:rect l="0" t="0" r="r" b="b"/>
              <a:pathLst>
                <a:path w="21600" h="21600" extrusionOk="0">
                  <a:moveTo>
                    <a:pt x="21546" y="0"/>
                  </a:moveTo>
                  <a:lnTo>
                    <a:pt x="21600" y="21514"/>
                  </a:lnTo>
                  <a:lnTo>
                    <a:pt x="0" y="21600"/>
                  </a:lnTo>
                  <a:moveTo>
                    <a:pt x="0" y="21600"/>
                  </a:moveTo>
                  <a:cubicBezTo>
                    <a:pt x="0" y="15871"/>
                    <a:pt x="2186" y="10461"/>
                    <a:pt x="6311" y="6326"/>
                  </a:cubicBezTo>
                  <a:cubicBezTo>
                    <a:pt x="10435" y="2192"/>
                    <a:pt x="15832" y="0"/>
                    <a:pt x="21546" y="0"/>
                  </a:cubicBezTo>
                </a:path>
              </a:pathLst>
            </a:custGeom>
            <a:solidFill>
              <a:srgbClr val="FFFFFF"/>
            </a:solidFill>
            <a:ln w="63500" cap="flat">
              <a:solidFill>
                <a:srgbClr val="000000"/>
              </a:solidFill>
              <a:prstDash val="solid"/>
              <a:miter lim="800000"/>
            </a:ln>
            <a:effectLst/>
          </p:spPr>
          <p:txBody>
            <a:bodyPr wrap="square" lIns="45719" tIns="45719" rIns="45719" bIns="45719" numCol="1" anchor="ctr">
              <a:noAutofit/>
            </a:bodyPr>
            <a:lstStyle/>
            <a:p>
              <a:endParaRPr/>
            </a:p>
          </p:txBody>
        </p:sp>
      </p:grpSp>
      <p:grpSp>
        <p:nvGrpSpPr>
          <p:cNvPr id="778" name="Group"/>
          <p:cNvGrpSpPr/>
          <p:nvPr/>
        </p:nvGrpSpPr>
        <p:grpSpPr>
          <a:xfrm rot="16200000">
            <a:off x="1870129" y="3201089"/>
            <a:ext cx="2588928" cy="2582491"/>
            <a:chOff x="0" y="0"/>
            <a:chExt cx="2588927" cy="2582490"/>
          </a:xfrm>
        </p:grpSpPr>
        <p:sp>
          <p:nvSpPr>
            <p:cNvPr id="776" name="Shape"/>
            <p:cNvSpPr/>
            <p:nvPr/>
          </p:nvSpPr>
          <p:spPr>
            <a:xfrm>
              <a:off x="0" y="0"/>
              <a:ext cx="2582491" cy="258249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21600"/>
                  </a:lnTo>
                  <a:moveTo>
                    <a:pt x="0" y="21600"/>
                  </a:moveTo>
                  <a:lnTo>
                    <a:pt x="0" y="0"/>
                  </a:lnTo>
                  <a:lnTo>
                    <a:pt x="21600" y="0"/>
                  </a:lnTo>
                </a:path>
              </a:pathLst>
            </a:custGeom>
            <a:solidFill>
              <a:srgbClr val="FFFFFF"/>
            </a:solidFill>
            <a:ln w="63500" cap="flat">
              <a:solidFill>
                <a:srgbClr val="000000"/>
              </a:solidFill>
              <a:prstDash val="solid"/>
              <a:miter lim="800000"/>
            </a:ln>
            <a:effectLst/>
          </p:spPr>
          <p:txBody>
            <a:bodyPr wrap="square" lIns="45719" tIns="45719" rIns="45719" bIns="45719" numCol="1" anchor="ctr">
              <a:noAutofit/>
            </a:bodyPr>
            <a:lstStyle/>
            <a:p>
              <a:endParaRPr/>
            </a:p>
          </p:txBody>
        </p:sp>
        <p:sp>
          <p:nvSpPr>
            <p:cNvPr id="777" name="Shape"/>
            <p:cNvSpPr/>
            <p:nvPr/>
          </p:nvSpPr>
          <p:spPr>
            <a:xfrm>
              <a:off x="0" y="0"/>
              <a:ext cx="2588928" cy="2582491"/>
            </a:xfrm>
            <a:custGeom>
              <a:avLst/>
              <a:gdLst/>
              <a:ahLst/>
              <a:cxnLst>
                <a:cxn ang="0">
                  <a:pos x="wd2" y="hd2"/>
                </a:cxn>
                <a:cxn ang="5400000">
                  <a:pos x="wd2" y="hd2"/>
                </a:cxn>
                <a:cxn ang="10800000">
                  <a:pos x="wd2" y="hd2"/>
                </a:cxn>
                <a:cxn ang="16200000">
                  <a:pos x="wd2" y="hd2"/>
                </a:cxn>
              </a:cxnLst>
              <a:rect l="0" t="0" r="r" b="b"/>
              <a:pathLst>
                <a:path w="21600" h="21600" extrusionOk="0">
                  <a:moveTo>
                    <a:pt x="21546" y="0"/>
                  </a:moveTo>
                  <a:lnTo>
                    <a:pt x="21600" y="21514"/>
                  </a:lnTo>
                  <a:lnTo>
                    <a:pt x="0" y="21600"/>
                  </a:lnTo>
                  <a:moveTo>
                    <a:pt x="0" y="21600"/>
                  </a:moveTo>
                  <a:cubicBezTo>
                    <a:pt x="0" y="15871"/>
                    <a:pt x="2186" y="10461"/>
                    <a:pt x="6311" y="6326"/>
                  </a:cubicBezTo>
                  <a:cubicBezTo>
                    <a:pt x="10435" y="2192"/>
                    <a:pt x="15832" y="0"/>
                    <a:pt x="21546" y="0"/>
                  </a:cubicBezTo>
                </a:path>
              </a:pathLst>
            </a:custGeom>
            <a:solidFill>
              <a:srgbClr val="FFFFFF"/>
            </a:solidFill>
            <a:ln w="63500" cap="flat">
              <a:solidFill>
                <a:srgbClr val="000000"/>
              </a:solidFill>
              <a:prstDash val="solid"/>
              <a:miter lim="800000"/>
            </a:ln>
            <a:effectLst/>
          </p:spPr>
          <p:txBody>
            <a:bodyPr wrap="square" lIns="45719" tIns="45719" rIns="45719" bIns="45719" numCol="1" anchor="ctr">
              <a:noAutofit/>
            </a:bodyPr>
            <a:lstStyle/>
            <a:p>
              <a:endParaRPr/>
            </a:p>
          </p:txBody>
        </p:sp>
      </p:grpSp>
      <p:grpSp>
        <p:nvGrpSpPr>
          <p:cNvPr id="781" name="Group"/>
          <p:cNvGrpSpPr/>
          <p:nvPr/>
        </p:nvGrpSpPr>
        <p:grpSpPr>
          <a:xfrm flipH="1">
            <a:off x="4791129" y="285169"/>
            <a:ext cx="2588928" cy="2582491"/>
            <a:chOff x="0" y="0"/>
            <a:chExt cx="2588927" cy="2582490"/>
          </a:xfrm>
        </p:grpSpPr>
        <p:sp>
          <p:nvSpPr>
            <p:cNvPr id="779" name="Shape"/>
            <p:cNvSpPr/>
            <p:nvPr/>
          </p:nvSpPr>
          <p:spPr>
            <a:xfrm>
              <a:off x="0" y="0"/>
              <a:ext cx="2582491" cy="258249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21600"/>
                  </a:lnTo>
                  <a:moveTo>
                    <a:pt x="0" y="21600"/>
                  </a:moveTo>
                  <a:lnTo>
                    <a:pt x="0" y="0"/>
                  </a:lnTo>
                  <a:lnTo>
                    <a:pt x="21600" y="0"/>
                  </a:lnTo>
                </a:path>
              </a:pathLst>
            </a:custGeom>
            <a:solidFill>
              <a:srgbClr val="FFFFFF"/>
            </a:solidFill>
            <a:ln w="63500" cap="flat">
              <a:solidFill>
                <a:srgbClr val="000000"/>
              </a:solidFill>
              <a:prstDash val="solid"/>
              <a:miter lim="800000"/>
            </a:ln>
            <a:effectLst/>
          </p:spPr>
          <p:txBody>
            <a:bodyPr wrap="square" lIns="45719" tIns="45719" rIns="45719" bIns="45719" numCol="1" anchor="ctr">
              <a:noAutofit/>
            </a:bodyPr>
            <a:lstStyle/>
            <a:p>
              <a:endParaRPr/>
            </a:p>
          </p:txBody>
        </p:sp>
        <p:sp>
          <p:nvSpPr>
            <p:cNvPr id="780" name="Shape"/>
            <p:cNvSpPr/>
            <p:nvPr/>
          </p:nvSpPr>
          <p:spPr>
            <a:xfrm>
              <a:off x="0" y="0"/>
              <a:ext cx="2588928" cy="2582491"/>
            </a:xfrm>
            <a:custGeom>
              <a:avLst/>
              <a:gdLst/>
              <a:ahLst/>
              <a:cxnLst>
                <a:cxn ang="0">
                  <a:pos x="wd2" y="hd2"/>
                </a:cxn>
                <a:cxn ang="5400000">
                  <a:pos x="wd2" y="hd2"/>
                </a:cxn>
                <a:cxn ang="10800000">
                  <a:pos x="wd2" y="hd2"/>
                </a:cxn>
                <a:cxn ang="16200000">
                  <a:pos x="wd2" y="hd2"/>
                </a:cxn>
              </a:cxnLst>
              <a:rect l="0" t="0" r="r" b="b"/>
              <a:pathLst>
                <a:path w="21600" h="21600" extrusionOk="0">
                  <a:moveTo>
                    <a:pt x="21546" y="0"/>
                  </a:moveTo>
                  <a:lnTo>
                    <a:pt x="21600" y="21514"/>
                  </a:lnTo>
                  <a:lnTo>
                    <a:pt x="0" y="21600"/>
                  </a:lnTo>
                  <a:moveTo>
                    <a:pt x="0" y="21600"/>
                  </a:moveTo>
                  <a:cubicBezTo>
                    <a:pt x="0" y="15871"/>
                    <a:pt x="2186" y="10461"/>
                    <a:pt x="6311" y="6326"/>
                  </a:cubicBezTo>
                  <a:cubicBezTo>
                    <a:pt x="10435" y="2192"/>
                    <a:pt x="15832" y="0"/>
                    <a:pt x="21546" y="0"/>
                  </a:cubicBezTo>
                </a:path>
              </a:pathLst>
            </a:custGeom>
            <a:solidFill>
              <a:srgbClr val="FFFFFF"/>
            </a:solidFill>
            <a:ln w="63500" cap="flat">
              <a:solidFill>
                <a:srgbClr val="000000"/>
              </a:solidFill>
              <a:prstDash val="solid"/>
              <a:miter lim="800000"/>
            </a:ln>
            <a:effectLst/>
          </p:spPr>
          <p:txBody>
            <a:bodyPr wrap="square" lIns="45719" tIns="45719" rIns="45719" bIns="45719" numCol="1" anchor="ctr">
              <a:noAutofit/>
            </a:bodyPr>
            <a:lstStyle/>
            <a:p>
              <a:endParaRPr/>
            </a:p>
          </p:txBody>
        </p:sp>
      </p:grpSp>
      <p:grpSp>
        <p:nvGrpSpPr>
          <p:cNvPr id="784" name="Group"/>
          <p:cNvGrpSpPr/>
          <p:nvPr/>
        </p:nvGrpSpPr>
        <p:grpSpPr>
          <a:xfrm rot="5400000" flipH="1">
            <a:off x="4791129" y="3226489"/>
            <a:ext cx="2588928" cy="2582492"/>
            <a:chOff x="0" y="0"/>
            <a:chExt cx="2588927" cy="2582490"/>
          </a:xfrm>
        </p:grpSpPr>
        <p:sp>
          <p:nvSpPr>
            <p:cNvPr id="782" name="Shape"/>
            <p:cNvSpPr/>
            <p:nvPr/>
          </p:nvSpPr>
          <p:spPr>
            <a:xfrm>
              <a:off x="0" y="0"/>
              <a:ext cx="2582491" cy="258249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21600"/>
                  </a:lnTo>
                  <a:moveTo>
                    <a:pt x="0" y="21600"/>
                  </a:moveTo>
                  <a:lnTo>
                    <a:pt x="0" y="0"/>
                  </a:lnTo>
                  <a:lnTo>
                    <a:pt x="21600" y="0"/>
                  </a:lnTo>
                </a:path>
              </a:pathLst>
            </a:custGeom>
            <a:solidFill>
              <a:srgbClr val="FFFFFF"/>
            </a:solidFill>
            <a:ln w="63500" cap="flat">
              <a:solidFill>
                <a:srgbClr val="000000"/>
              </a:solidFill>
              <a:prstDash val="solid"/>
              <a:miter lim="800000"/>
            </a:ln>
            <a:effectLst/>
          </p:spPr>
          <p:txBody>
            <a:bodyPr wrap="square" lIns="45719" tIns="45719" rIns="45719" bIns="45719" numCol="1" anchor="ctr">
              <a:noAutofit/>
            </a:bodyPr>
            <a:lstStyle/>
            <a:p>
              <a:endParaRPr/>
            </a:p>
          </p:txBody>
        </p:sp>
        <p:sp>
          <p:nvSpPr>
            <p:cNvPr id="783" name="Shape"/>
            <p:cNvSpPr/>
            <p:nvPr/>
          </p:nvSpPr>
          <p:spPr>
            <a:xfrm>
              <a:off x="0" y="0"/>
              <a:ext cx="2588928" cy="2582491"/>
            </a:xfrm>
            <a:custGeom>
              <a:avLst/>
              <a:gdLst/>
              <a:ahLst/>
              <a:cxnLst>
                <a:cxn ang="0">
                  <a:pos x="wd2" y="hd2"/>
                </a:cxn>
                <a:cxn ang="5400000">
                  <a:pos x="wd2" y="hd2"/>
                </a:cxn>
                <a:cxn ang="10800000">
                  <a:pos x="wd2" y="hd2"/>
                </a:cxn>
                <a:cxn ang="16200000">
                  <a:pos x="wd2" y="hd2"/>
                </a:cxn>
              </a:cxnLst>
              <a:rect l="0" t="0" r="r" b="b"/>
              <a:pathLst>
                <a:path w="21600" h="21600" extrusionOk="0">
                  <a:moveTo>
                    <a:pt x="21546" y="0"/>
                  </a:moveTo>
                  <a:lnTo>
                    <a:pt x="21600" y="21514"/>
                  </a:lnTo>
                  <a:lnTo>
                    <a:pt x="0" y="21600"/>
                  </a:lnTo>
                  <a:moveTo>
                    <a:pt x="0" y="21600"/>
                  </a:moveTo>
                  <a:cubicBezTo>
                    <a:pt x="0" y="15871"/>
                    <a:pt x="2186" y="10461"/>
                    <a:pt x="6311" y="6326"/>
                  </a:cubicBezTo>
                  <a:cubicBezTo>
                    <a:pt x="10435" y="2192"/>
                    <a:pt x="15832" y="0"/>
                    <a:pt x="21546" y="0"/>
                  </a:cubicBezTo>
                </a:path>
              </a:pathLst>
            </a:custGeom>
            <a:solidFill>
              <a:srgbClr val="FFFFFF"/>
            </a:solidFill>
            <a:ln w="63500" cap="flat">
              <a:solidFill>
                <a:srgbClr val="000000"/>
              </a:solidFill>
              <a:prstDash val="solid"/>
              <a:miter lim="800000"/>
            </a:ln>
            <a:effectLst/>
          </p:spPr>
          <p:txBody>
            <a:bodyPr wrap="square" lIns="45719" tIns="45719" rIns="45719" bIns="45719" numCol="1" anchor="ctr">
              <a:noAutofit/>
            </a:bodyPr>
            <a:lstStyle/>
            <a:p>
              <a:endParaRPr/>
            </a:p>
          </p:txBody>
        </p:sp>
      </p:grpSp>
    </p:spTree>
  </p:cSld>
  <p:clrMapOvr>
    <a:masterClrMapping/>
  </p:clrMapOvr>
  <p:transition spd="med"/>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88" name="Group"/>
          <p:cNvGrpSpPr/>
          <p:nvPr/>
        </p:nvGrpSpPr>
        <p:grpSpPr>
          <a:xfrm>
            <a:off x="1362129" y="6076475"/>
            <a:ext cx="509044" cy="507779"/>
            <a:chOff x="0" y="0"/>
            <a:chExt cx="509042" cy="507777"/>
          </a:xfrm>
        </p:grpSpPr>
        <p:sp>
          <p:nvSpPr>
            <p:cNvPr id="786" name="Shape"/>
            <p:cNvSpPr/>
            <p:nvPr/>
          </p:nvSpPr>
          <p:spPr>
            <a:xfrm flipH="1">
              <a:off x="1265" y="0"/>
              <a:ext cx="507778" cy="50777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21600"/>
                  </a:lnTo>
                  <a:moveTo>
                    <a:pt x="0" y="21600"/>
                  </a:moveTo>
                  <a:lnTo>
                    <a:pt x="0" y="0"/>
                  </a:lnTo>
                  <a:lnTo>
                    <a:pt x="21600" y="0"/>
                  </a:lnTo>
                </a:path>
              </a:pathLst>
            </a:custGeom>
            <a:solidFill>
              <a:srgbClr val="FFFFFF"/>
            </a:solidFill>
            <a:ln w="25400" cap="flat">
              <a:solidFill>
                <a:srgbClr val="000000"/>
              </a:solidFill>
              <a:prstDash val="solid"/>
              <a:miter lim="800000"/>
            </a:ln>
            <a:effectLst/>
          </p:spPr>
          <p:txBody>
            <a:bodyPr wrap="square" lIns="45719" tIns="45719" rIns="45719" bIns="45719" numCol="1" anchor="ctr">
              <a:noAutofit/>
            </a:bodyPr>
            <a:lstStyle/>
            <a:p>
              <a:endParaRPr/>
            </a:p>
          </p:txBody>
        </p:sp>
        <p:sp>
          <p:nvSpPr>
            <p:cNvPr id="787" name="Shape"/>
            <p:cNvSpPr/>
            <p:nvPr/>
          </p:nvSpPr>
          <p:spPr>
            <a:xfrm flipH="1">
              <a:off x="0" y="0"/>
              <a:ext cx="509043" cy="507778"/>
            </a:xfrm>
            <a:custGeom>
              <a:avLst/>
              <a:gdLst/>
              <a:ahLst/>
              <a:cxnLst>
                <a:cxn ang="0">
                  <a:pos x="wd2" y="hd2"/>
                </a:cxn>
                <a:cxn ang="5400000">
                  <a:pos x="wd2" y="hd2"/>
                </a:cxn>
                <a:cxn ang="10800000">
                  <a:pos x="wd2" y="hd2"/>
                </a:cxn>
                <a:cxn ang="16200000">
                  <a:pos x="wd2" y="hd2"/>
                </a:cxn>
              </a:cxnLst>
              <a:rect l="0" t="0" r="r" b="b"/>
              <a:pathLst>
                <a:path w="21600" h="21600" extrusionOk="0">
                  <a:moveTo>
                    <a:pt x="21546" y="0"/>
                  </a:moveTo>
                  <a:lnTo>
                    <a:pt x="21600" y="21514"/>
                  </a:lnTo>
                  <a:lnTo>
                    <a:pt x="0" y="21600"/>
                  </a:lnTo>
                  <a:moveTo>
                    <a:pt x="0" y="21600"/>
                  </a:moveTo>
                  <a:cubicBezTo>
                    <a:pt x="0" y="15871"/>
                    <a:pt x="2186" y="10461"/>
                    <a:pt x="6311" y="6326"/>
                  </a:cubicBezTo>
                  <a:cubicBezTo>
                    <a:pt x="10435" y="2192"/>
                    <a:pt x="15832" y="0"/>
                    <a:pt x="21546" y="0"/>
                  </a:cubicBezTo>
                </a:path>
              </a:pathLst>
            </a:custGeom>
            <a:solidFill>
              <a:srgbClr val="FFFFFF"/>
            </a:solidFill>
            <a:ln w="25400" cap="flat">
              <a:solidFill>
                <a:srgbClr val="000000"/>
              </a:solidFill>
              <a:prstDash val="solid"/>
              <a:miter lim="800000"/>
            </a:ln>
            <a:effectLst/>
          </p:spPr>
          <p:txBody>
            <a:bodyPr wrap="square" lIns="45719" tIns="45719" rIns="45719" bIns="45719" numCol="1" anchor="ctr">
              <a:noAutofit/>
            </a:bodyPr>
            <a:lstStyle/>
            <a:p>
              <a:endParaRPr/>
            </a:p>
          </p:txBody>
        </p:sp>
      </p:grpSp>
      <p:grpSp>
        <p:nvGrpSpPr>
          <p:cNvPr id="791" name="Group"/>
          <p:cNvGrpSpPr/>
          <p:nvPr/>
        </p:nvGrpSpPr>
        <p:grpSpPr>
          <a:xfrm>
            <a:off x="2049802" y="6076475"/>
            <a:ext cx="509043" cy="507779"/>
            <a:chOff x="0" y="0"/>
            <a:chExt cx="509042" cy="507777"/>
          </a:xfrm>
        </p:grpSpPr>
        <p:sp>
          <p:nvSpPr>
            <p:cNvPr id="789" name="Shape"/>
            <p:cNvSpPr/>
            <p:nvPr/>
          </p:nvSpPr>
          <p:spPr>
            <a:xfrm flipH="1">
              <a:off x="1265" y="0"/>
              <a:ext cx="507778" cy="50777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21600"/>
                  </a:lnTo>
                  <a:moveTo>
                    <a:pt x="0" y="21600"/>
                  </a:moveTo>
                  <a:lnTo>
                    <a:pt x="0" y="0"/>
                  </a:lnTo>
                  <a:lnTo>
                    <a:pt x="21600" y="0"/>
                  </a:lnTo>
                </a:path>
              </a:pathLst>
            </a:custGeom>
            <a:solidFill>
              <a:srgbClr val="FFFFFF"/>
            </a:solidFill>
            <a:ln w="25400" cap="flat">
              <a:solidFill>
                <a:srgbClr val="000000"/>
              </a:solidFill>
              <a:prstDash val="solid"/>
              <a:miter lim="800000"/>
            </a:ln>
            <a:effectLst/>
          </p:spPr>
          <p:txBody>
            <a:bodyPr wrap="square" lIns="45719" tIns="45719" rIns="45719" bIns="45719" numCol="1" anchor="ctr">
              <a:noAutofit/>
            </a:bodyPr>
            <a:lstStyle/>
            <a:p>
              <a:endParaRPr/>
            </a:p>
          </p:txBody>
        </p:sp>
        <p:sp>
          <p:nvSpPr>
            <p:cNvPr id="790" name="Shape"/>
            <p:cNvSpPr/>
            <p:nvPr/>
          </p:nvSpPr>
          <p:spPr>
            <a:xfrm flipH="1">
              <a:off x="0" y="0"/>
              <a:ext cx="509043" cy="507778"/>
            </a:xfrm>
            <a:custGeom>
              <a:avLst/>
              <a:gdLst/>
              <a:ahLst/>
              <a:cxnLst>
                <a:cxn ang="0">
                  <a:pos x="wd2" y="hd2"/>
                </a:cxn>
                <a:cxn ang="5400000">
                  <a:pos x="wd2" y="hd2"/>
                </a:cxn>
                <a:cxn ang="10800000">
                  <a:pos x="wd2" y="hd2"/>
                </a:cxn>
                <a:cxn ang="16200000">
                  <a:pos x="wd2" y="hd2"/>
                </a:cxn>
              </a:cxnLst>
              <a:rect l="0" t="0" r="r" b="b"/>
              <a:pathLst>
                <a:path w="21600" h="21600" extrusionOk="0">
                  <a:moveTo>
                    <a:pt x="21546" y="0"/>
                  </a:moveTo>
                  <a:lnTo>
                    <a:pt x="21600" y="21514"/>
                  </a:lnTo>
                  <a:lnTo>
                    <a:pt x="0" y="21600"/>
                  </a:lnTo>
                  <a:moveTo>
                    <a:pt x="0" y="21600"/>
                  </a:moveTo>
                  <a:cubicBezTo>
                    <a:pt x="0" y="15871"/>
                    <a:pt x="2186" y="10461"/>
                    <a:pt x="6311" y="6326"/>
                  </a:cubicBezTo>
                  <a:cubicBezTo>
                    <a:pt x="10435" y="2192"/>
                    <a:pt x="15832" y="0"/>
                    <a:pt x="21546" y="0"/>
                  </a:cubicBezTo>
                </a:path>
              </a:pathLst>
            </a:custGeom>
            <a:solidFill>
              <a:srgbClr val="FFFFFF"/>
            </a:solidFill>
            <a:ln w="25400" cap="flat">
              <a:solidFill>
                <a:srgbClr val="000000"/>
              </a:solidFill>
              <a:prstDash val="solid"/>
              <a:miter lim="800000"/>
            </a:ln>
            <a:effectLst/>
          </p:spPr>
          <p:txBody>
            <a:bodyPr wrap="square" lIns="45719" tIns="45719" rIns="45719" bIns="45719" numCol="1" anchor="ctr">
              <a:noAutofit/>
            </a:bodyPr>
            <a:lstStyle/>
            <a:p>
              <a:endParaRPr/>
            </a:p>
          </p:txBody>
        </p:sp>
      </p:grpSp>
      <p:grpSp>
        <p:nvGrpSpPr>
          <p:cNvPr id="794" name="Group"/>
          <p:cNvGrpSpPr/>
          <p:nvPr/>
        </p:nvGrpSpPr>
        <p:grpSpPr>
          <a:xfrm>
            <a:off x="2737474" y="5561735"/>
            <a:ext cx="1027321" cy="1024767"/>
            <a:chOff x="0" y="0"/>
            <a:chExt cx="1027320" cy="1024765"/>
          </a:xfrm>
        </p:grpSpPr>
        <p:sp>
          <p:nvSpPr>
            <p:cNvPr id="792" name="Shape"/>
            <p:cNvSpPr/>
            <p:nvPr/>
          </p:nvSpPr>
          <p:spPr>
            <a:xfrm flipH="1">
              <a:off x="2554" y="0"/>
              <a:ext cx="1024767" cy="102476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21600"/>
                  </a:lnTo>
                  <a:moveTo>
                    <a:pt x="0" y="21600"/>
                  </a:moveTo>
                  <a:lnTo>
                    <a:pt x="0" y="0"/>
                  </a:lnTo>
                  <a:lnTo>
                    <a:pt x="21600" y="0"/>
                  </a:lnTo>
                </a:path>
              </a:pathLst>
            </a:custGeom>
            <a:solidFill>
              <a:srgbClr val="FFFFFF"/>
            </a:solidFill>
            <a:ln w="25400" cap="flat">
              <a:solidFill>
                <a:srgbClr val="000000"/>
              </a:solidFill>
              <a:prstDash val="solid"/>
              <a:miter lim="800000"/>
            </a:ln>
            <a:effectLst/>
          </p:spPr>
          <p:txBody>
            <a:bodyPr wrap="square" lIns="45719" tIns="45719" rIns="45719" bIns="45719" numCol="1" anchor="ctr">
              <a:noAutofit/>
            </a:bodyPr>
            <a:lstStyle/>
            <a:p>
              <a:endParaRPr/>
            </a:p>
          </p:txBody>
        </p:sp>
        <p:sp>
          <p:nvSpPr>
            <p:cNvPr id="793" name="Shape"/>
            <p:cNvSpPr/>
            <p:nvPr/>
          </p:nvSpPr>
          <p:spPr>
            <a:xfrm flipH="1">
              <a:off x="0" y="0"/>
              <a:ext cx="1027321" cy="1024766"/>
            </a:xfrm>
            <a:custGeom>
              <a:avLst/>
              <a:gdLst/>
              <a:ahLst/>
              <a:cxnLst>
                <a:cxn ang="0">
                  <a:pos x="wd2" y="hd2"/>
                </a:cxn>
                <a:cxn ang="5400000">
                  <a:pos x="wd2" y="hd2"/>
                </a:cxn>
                <a:cxn ang="10800000">
                  <a:pos x="wd2" y="hd2"/>
                </a:cxn>
                <a:cxn ang="16200000">
                  <a:pos x="wd2" y="hd2"/>
                </a:cxn>
              </a:cxnLst>
              <a:rect l="0" t="0" r="r" b="b"/>
              <a:pathLst>
                <a:path w="21600" h="21600" extrusionOk="0">
                  <a:moveTo>
                    <a:pt x="21546" y="0"/>
                  </a:moveTo>
                  <a:lnTo>
                    <a:pt x="21600" y="21514"/>
                  </a:lnTo>
                  <a:lnTo>
                    <a:pt x="0" y="21600"/>
                  </a:lnTo>
                  <a:moveTo>
                    <a:pt x="0" y="21600"/>
                  </a:moveTo>
                  <a:cubicBezTo>
                    <a:pt x="0" y="15871"/>
                    <a:pt x="2186" y="10461"/>
                    <a:pt x="6311" y="6326"/>
                  </a:cubicBezTo>
                  <a:cubicBezTo>
                    <a:pt x="10435" y="2192"/>
                    <a:pt x="15832" y="0"/>
                    <a:pt x="21546" y="0"/>
                  </a:cubicBezTo>
                </a:path>
              </a:pathLst>
            </a:custGeom>
            <a:solidFill>
              <a:srgbClr val="FFFFFF"/>
            </a:solidFill>
            <a:ln w="25400" cap="flat">
              <a:solidFill>
                <a:srgbClr val="000000"/>
              </a:solidFill>
              <a:prstDash val="solid"/>
              <a:miter lim="800000"/>
            </a:ln>
            <a:effectLst/>
          </p:spPr>
          <p:txBody>
            <a:bodyPr wrap="square" lIns="45719" tIns="45719" rIns="45719" bIns="45719" numCol="1" anchor="ctr">
              <a:noAutofit/>
            </a:bodyPr>
            <a:lstStyle/>
            <a:p>
              <a:endParaRPr/>
            </a:p>
          </p:txBody>
        </p:sp>
      </p:grpSp>
      <p:grpSp>
        <p:nvGrpSpPr>
          <p:cNvPr id="798" name="Group"/>
          <p:cNvGrpSpPr/>
          <p:nvPr/>
        </p:nvGrpSpPr>
        <p:grpSpPr>
          <a:xfrm>
            <a:off x="3943424" y="4990235"/>
            <a:ext cx="1592843" cy="1588883"/>
            <a:chOff x="0" y="0"/>
            <a:chExt cx="1592842" cy="1588882"/>
          </a:xfrm>
        </p:grpSpPr>
        <p:pic>
          <p:nvPicPr>
            <p:cNvPr id="795" name="Picture 7" descr="Picture 7"/>
            <p:cNvPicPr>
              <a:picLocks noChangeAspect="1"/>
            </p:cNvPicPr>
            <p:nvPr/>
          </p:nvPicPr>
          <p:blipFill>
            <a:blip r:embed="rId2"/>
            <a:stretch>
              <a:fillRect/>
            </a:stretch>
          </p:blipFill>
          <p:spPr>
            <a:xfrm>
              <a:off x="17824" y="1432318"/>
              <a:ext cx="386693" cy="150381"/>
            </a:xfrm>
            <a:prstGeom prst="rect">
              <a:avLst/>
            </a:prstGeom>
            <a:ln w="25400" cap="flat">
              <a:solidFill>
                <a:srgbClr val="000000"/>
              </a:solidFill>
              <a:prstDash val="solid"/>
              <a:miter lim="800000"/>
            </a:ln>
            <a:effectLst/>
          </p:spPr>
        </p:pic>
        <p:sp>
          <p:nvSpPr>
            <p:cNvPr id="796" name="Shape"/>
            <p:cNvSpPr/>
            <p:nvPr/>
          </p:nvSpPr>
          <p:spPr>
            <a:xfrm flipH="1">
              <a:off x="3960" y="0"/>
              <a:ext cx="1588883" cy="158888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21600"/>
                  </a:lnTo>
                  <a:moveTo>
                    <a:pt x="0" y="21600"/>
                  </a:moveTo>
                  <a:lnTo>
                    <a:pt x="0" y="0"/>
                  </a:lnTo>
                  <a:lnTo>
                    <a:pt x="21600" y="0"/>
                  </a:lnTo>
                </a:path>
              </a:pathLst>
            </a:custGeom>
            <a:solidFill>
              <a:srgbClr val="FFFFFF"/>
            </a:solidFill>
            <a:ln w="25400" cap="flat">
              <a:solidFill>
                <a:srgbClr val="000000"/>
              </a:solidFill>
              <a:prstDash val="solid"/>
              <a:miter lim="800000"/>
            </a:ln>
            <a:effectLst/>
          </p:spPr>
          <p:txBody>
            <a:bodyPr wrap="square" lIns="45719" tIns="45719" rIns="45719" bIns="45719" numCol="1" anchor="ctr">
              <a:noAutofit/>
            </a:bodyPr>
            <a:lstStyle/>
            <a:p>
              <a:endParaRPr/>
            </a:p>
          </p:txBody>
        </p:sp>
        <p:sp>
          <p:nvSpPr>
            <p:cNvPr id="797" name="Shape"/>
            <p:cNvSpPr/>
            <p:nvPr/>
          </p:nvSpPr>
          <p:spPr>
            <a:xfrm flipH="1">
              <a:off x="0" y="0"/>
              <a:ext cx="1592843" cy="1588883"/>
            </a:xfrm>
            <a:custGeom>
              <a:avLst/>
              <a:gdLst/>
              <a:ahLst/>
              <a:cxnLst>
                <a:cxn ang="0">
                  <a:pos x="wd2" y="hd2"/>
                </a:cxn>
                <a:cxn ang="5400000">
                  <a:pos x="wd2" y="hd2"/>
                </a:cxn>
                <a:cxn ang="10800000">
                  <a:pos x="wd2" y="hd2"/>
                </a:cxn>
                <a:cxn ang="16200000">
                  <a:pos x="wd2" y="hd2"/>
                </a:cxn>
              </a:cxnLst>
              <a:rect l="0" t="0" r="r" b="b"/>
              <a:pathLst>
                <a:path w="21600" h="21600" extrusionOk="0">
                  <a:moveTo>
                    <a:pt x="21546" y="0"/>
                  </a:moveTo>
                  <a:lnTo>
                    <a:pt x="21600" y="21514"/>
                  </a:lnTo>
                  <a:lnTo>
                    <a:pt x="0" y="21600"/>
                  </a:lnTo>
                  <a:moveTo>
                    <a:pt x="0" y="21600"/>
                  </a:moveTo>
                  <a:cubicBezTo>
                    <a:pt x="0" y="15871"/>
                    <a:pt x="2186" y="10461"/>
                    <a:pt x="6311" y="6326"/>
                  </a:cubicBezTo>
                  <a:cubicBezTo>
                    <a:pt x="10435" y="2192"/>
                    <a:pt x="15832" y="0"/>
                    <a:pt x="21546" y="0"/>
                  </a:cubicBezTo>
                </a:path>
              </a:pathLst>
            </a:custGeom>
            <a:solidFill>
              <a:srgbClr val="FFFFFF"/>
            </a:solidFill>
            <a:ln w="25400" cap="flat">
              <a:solidFill>
                <a:srgbClr val="000000"/>
              </a:solidFill>
              <a:prstDash val="solid"/>
              <a:miter lim="800000"/>
            </a:ln>
            <a:effectLst/>
          </p:spPr>
          <p:txBody>
            <a:bodyPr wrap="square" lIns="45719" tIns="45719" rIns="45719" bIns="45719" numCol="1" anchor="ctr">
              <a:noAutofit/>
            </a:bodyPr>
            <a:lstStyle/>
            <a:p>
              <a:endParaRPr/>
            </a:p>
          </p:txBody>
        </p:sp>
      </p:grpSp>
      <p:sp>
        <p:nvSpPr>
          <p:cNvPr id="799" name="..."/>
          <p:cNvSpPr txBox="1"/>
          <p:nvPr/>
        </p:nvSpPr>
        <p:spPr>
          <a:xfrm>
            <a:off x="5714896" y="6253479"/>
            <a:ext cx="353615" cy="3708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p>
            <a:r>
              <a:t>...</a:t>
            </a:r>
          </a:p>
        </p:txBody>
      </p:sp>
      <p:sp>
        <p:nvSpPr>
          <p:cNvPr id="800" name="Rectangle"/>
          <p:cNvSpPr/>
          <p:nvPr/>
        </p:nvSpPr>
        <p:spPr>
          <a:xfrm rot="16200000">
            <a:off x="3076951" y="-877858"/>
            <a:ext cx="4258857" cy="6856760"/>
          </a:xfrm>
          <a:prstGeom prst="rect">
            <a:avLst/>
          </a:prstGeom>
          <a:solidFill>
            <a:srgbClr val="FFFFFF"/>
          </a:solidFill>
          <a:ln w="50800">
            <a:solidFill>
              <a:srgbClr val="000000"/>
            </a:solidFill>
            <a:miter lim="400000"/>
          </a:ln>
        </p:spPr>
        <p:txBody>
          <a:bodyPr lIns="45719" rIns="45719" anchor="ctr"/>
          <a:lstStyle/>
          <a:p>
            <a:endParaRPr/>
          </a:p>
        </p:txBody>
      </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 name="TextBox 8"/>
          <p:cNvSpPr txBox="1"/>
          <p:nvPr/>
        </p:nvSpPr>
        <p:spPr>
          <a:xfrm>
            <a:off x="1392028" y="274363"/>
            <a:ext cx="7381035" cy="80321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defTabSz="457200">
              <a:lnSpc>
                <a:spcPts val="7100"/>
              </a:lnSpc>
              <a:defRPr sz="4600" b="1"/>
            </a:lvl1pPr>
          </a:lstStyle>
          <a:p>
            <a:r>
              <a:t>1, ½, ⅓, ¼, ⅕, ...</a:t>
            </a:r>
          </a:p>
        </p:txBody>
      </p:sp>
    </p:spTree>
  </p:cSld>
  <p:clrMapOvr>
    <a:masterClrMapping/>
  </p:clrMapOvr>
  <p:transition spd="med"/>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7" name="Group"/>
          <p:cNvGrpSpPr/>
          <p:nvPr/>
        </p:nvGrpSpPr>
        <p:grpSpPr>
          <a:xfrm>
            <a:off x="1774470" y="407580"/>
            <a:ext cx="6863819" cy="4260484"/>
            <a:chOff x="0" y="0"/>
            <a:chExt cx="6863817" cy="4260483"/>
          </a:xfrm>
        </p:grpSpPr>
        <p:grpSp>
          <p:nvGrpSpPr>
            <p:cNvPr id="804" name="Group"/>
            <p:cNvGrpSpPr/>
            <p:nvPr/>
          </p:nvGrpSpPr>
          <p:grpSpPr>
            <a:xfrm>
              <a:off x="4888925" y="2633578"/>
              <a:ext cx="323262" cy="322459"/>
              <a:chOff x="0" y="0"/>
              <a:chExt cx="323261" cy="322457"/>
            </a:xfrm>
          </p:grpSpPr>
          <p:sp>
            <p:nvSpPr>
              <p:cNvPr id="802" name="Shape"/>
              <p:cNvSpPr/>
              <p:nvPr/>
            </p:nvSpPr>
            <p:spPr>
              <a:xfrm flipH="1">
                <a:off x="803" y="0"/>
                <a:ext cx="322459" cy="32245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21600"/>
                    </a:lnTo>
                    <a:moveTo>
                      <a:pt x="0" y="21600"/>
                    </a:moveTo>
                    <a:lnTo>
                      <a:pt x="0" y="0"/>
                    </a:lnTo>
                    <a:lnTo>
                      <a:pt x="21600" y="0"/>
                    </a:lnTo>
                  </a:path>
                </a:pathLst>
              </a:custGeom>
              <a:solidFill>
                <a:srgbClr val="FFFFFF"/>
              </a:solidFill>
              <a:ln w="25400" cap="flat">
                <a:solidFill>
                  <a:srgbClr val="000000"/>
                </a:solidFill>
                <a:prstDash val="solid"/>
                <a:miter lim="800000"/>
              </a:ln>
              <a:effectLst/>
            </p:spPr>
            <p:txBody>
              <a:bodyPr wrap="square" lIns="45719" tIns="45719" rIns="45719" bIns="45719" numCol="1" anchor="ctr">
                <a:noAutofit/>
              </a:bodyPr>
              <a:lstStyle/>
              <a:p>
                <a:endParaRPr/>
              </a:p>
            </p:txBody>
          </p:sp>
          <p:sp>
            <p:nvSpPr>
              <p:cNvPr id="803" name="Shape"/>
              <p:cNvSpPr/>
              <p:nvPr/>
            </p:nvSpPr>
            <p:spPr>
              <a:xfrm flipH="1">
                <a:off x="0" y="0"/>
                <a:ext cx="323262" cy="322458"/>
              </a:xfrm>
              <a:custGeom>
                <a:avLst/>
                <a:gdLst/>
                <a:ahLst/>
                <a:cxnLst>
                  <a:cxn ang="0">
                    <a:pos x="wd2" y="hd2"/>
                  </a:cxn>
                  <a:cxn ang="5400000">
                    <a:pos x="wd2" y="hd2"/>
                  </a:cxn>
                  <a:cxn ang="10800000">
                    <a:pos x="wd2" y="hd2"/>
                  </a:cxn>
                  <a:cxn ang="16200000">
                    <a:pos x="wd2" y="hd2"/>
                  </a:cxn>
                </a:cxnLst>
                <a:rect l="0" t="0" r="r" b="b"/>
                <a:pathLst>
                  <a:path w="21600" h="21600" extrusionOk="0">
                    <a:moveTo>
                      <a:pt x="21546" y="0"/>
                    </a:moveTo>
                    <a:lnTo>
                      <a:pt x="21600" y="21514"/>
                    </a:lnTo>
                    <a:lnTo>
                      <a:pt x="0" y="21600"/>
                    </a:lnTo>
                    <a:moveTo>
                      <a:pt x="0" y="21600"/>
                    </a:moveTo>
                    <a:cubicBezTo>
                      <a:pt x="0" y="15871"/>
                      <a:pt x="2186" y="10461"/>
                      <a:pt x="6311" y="6326"/>
                    </a:cubicBezTo>
                    <a:cubicBezTo>
                      <a:pt x="10435" y="2192"/>
                      <a:pt x="15832" y="0"/>
                      <a:pt x="21546" y="0"/>
                    </a:cubicBezTo>
                  </a:path>
                </a:pathLst>
              </a:custGeom>
              <a:solidFill>
                <a:srgbClr val="FFFFFF"/>
              </a:solidFill>
              <a:ln w="25400" cap="flat">
                <a:solidFill>
                  <a:srgbClr val="000000"/>
                </a:solidFill>
                <a:prstDash val="solid"/>
                <a:miter lim="800000"/>
              </a:ln>
              <a:effectLst/>
            </p:spPr>
            <p:txBody>
              <a:bodyPr wrap="square" lIns="45719" tIns="45719" rIns="45719" bIns="45719" numCol="1" anchor="ctr">
                <a:noAutofit/>
              </a:bodyPr>
              <a:lstStyle/>
              <a:p>
                <a:endParaRPr/>
              </a:p>
            </p:txBody>
          </p:sp>
        </p:grpSp>
        <p:grpSp>
          <p:nvGrpSpPr>
            <p:cNvPr id="807" name="Group"/>
            <p:cNvGrpSpPr/>
            <p:nvPr/>
          </p:nvGrpSpPr>
          <p:grpSpPr>
            <a:xfrm rot="5400000">
              <a:off x="4888925" y="2956178"/>
              <a:ext cx="323262" cy="322458"/>
              <a:chOff x="0" y="0"/>
              <a:chExt cx="323261" cy="322457"/>
            </a:xfrm>
          </p:grpSpPr>
          <p:sp>
            <p:nvSpPr>
              <p:cNvPr id="805" name="Shape"/>
              <p:cNvSpPr/>
              <p:nvPr/>
            </p:nvSpPr>
            <p:spPr>
              <a:xfrm flipH="1">
                <a:off x="803" y="0"/>
                <a:ext cx="322459" cy="32245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21600"/>
                    </a:lnTo>
                    <a:moveTo>
                      <a:pt x="0" y="21600"/>
                    </a:moveTo>
                    <a:lnTo>
                      <a:pt x="0" y="0"/>
                    </a:lnTo>
                    <a:lnTo>
                      <a:pt x="21600" y="0"/>
                    </a:lnTo>
                  </a:path>
                </a:pathLst>
              </a:custGeom>
              <a:solidFill>
                <a:srgbClr val="FFFFFF"/>
              </a:solidFill>
              <a:ln w="25400" cap="flat">
                <a:solidFill>
                  <a:srgbClr val="000000"/>
                </a:solidFill>
                <a:prstDash val="solid"/>
                <a:miter lim="800000"/>
              </a:ln>
              <a:effectLst/>
            </p:spPr>
            <p:txBody>
              <a:bodyPr wrap="square" lIns="45719" tIns="45719" rIns="45719" bIns="45719" numCol="1" anchor="ctr">
                <a:noAutofit/>
              </a:bodyPr>
              <a:lstStyle/>
              <a:p>
                <a:endParaRPr/>
              </a:p>
            </p:txBody>
          </p:sp>
          <p:sp>
            <p:nvSpPr>
              <p:cNvPr id="806" name="Shape"/>
              <p:cNvSpPr/>
              <p:nvPr/>
            </p:nvSpPr>
            <p:spPr>
              <a:xfrm flipH="1">
                <a:off x="0" y="0"/>
                <a:ext cx="323262" cy="322458"/>
              </a:xfrm>
              <a:custGeom>
                <a:avLst/>
                <a:gdLst/>
                <a:ahLst/>
                <a:cxnLst>
                  <a:cxn ang="0">
                    <a:pos x="wd2" y="hd2"/>
                  </a:cxn>
                  <a:cxn ang="5400000">
                    <a:pos x="wd2" y="hd2"/>
                  </a:cxn>
                  <a:cxn ang="10800000">
                    <a:pos x="wd2" y="hd2"/>
                  </a:cxn>
                  <a:cxn ang="16200000">
                    <a:pos x="wd2" y="hd2"/>
                  </a:cxn>
                </a:cxnLst>
                <a:rect l="0" t="0" r="r" b="b"/>
                <a:pathLst>
                  <a:path w="21600" h="21600" extrusionOk="0">
                    <a:moveTo>
                      <a:pt x="21546" y="0"/>
                    </a:moveTo>
                    <a:lnTo>
                      <a:pt x="21600" y="21514"/>
                    </a:lnTo>
                    <a:lnTo>
                      <a:pt x="0" y="21600"/>
                    </a:lnTo>
                    <a:moveTo>
                      <a:pt x="0" y="21600"/>
                    </a:moveTo>
                    <a:cubicBezTo>
                      <a:pt x="0" y="15871"/>
                      <a:pt x="2186" y="10461"/>
                      <a:pt x="6311" y="6326"/>
                    </a:cubicBezTo>
                    <a:cubicBezTo>
                      <a:pt x="10435" y="2192"/>
                      <a:pt x="15832" y="0"/>
                      <a:pt x="21546" y="0"/>
                    </a:cubicBezTo>
                  </a:path>
                </a:pathLst>
              </a:custGeom>
              <a:solidFill>
                <a:srgbClr val="FFFFFF"/>
              </a:solidFill>
              <a:ln w="25400" cap="flat">
                <a:solidFill>
                  <a:srgbClr val="000000"/>
                </a:solidFill>
                <a:prstDash val="solid"/>
                <a:miter lim="800000"/>
              </a:ln>
              <a:effectLst/>
            </p:spPr>
            <p:txBody>
              <a:bodyPr wrap="square" lIns="45719" tIns="45719" rIns="45719" bIns="45719" numCol="1" anchor="ctr">
                <a:noAutofit/>
              </a:bodyPr>
              <a:lstStyle/>
              <a:p>
                <a:endParaRPr/>
              </a:p>
            </p:txBody>
          </p:sp>
        </p:grpSp>
        <p:grpSp>
          <p:nvGrpSpPr>
            <p:cNvPr id="810" name="Group"/>
            <p:cNvGrpSpPr/>
            <p:nvPr/>
          </p:nvGrpSpPr>
          <p:grpSpPr>
            <a:xfrm flipH="1">
              <a:off x="4240422" y="2633578"/>
              <a:ext cx="652388" cy="650766"/>
              <a:chOff x="0" y="0"/>
              <a:chExt cx="652386" cy="650764"/>
            </a:xfrm>
          </p:grpSpPr>
          <p:sp>
            <p:nvSpPr>
              <p:cNvPr id="808" name="Shape"/>
              <p:cNvSpPr/>
              <p:nvPr/>
            </p:nvSpPr>
            <p:spPr>
              <a:xfrm flipH="1">
                <a:off x="1621" y="0"/>
                <a:ext cx="650766" cy="65076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21600"/>
                    </a:lnTo>
                    <a:moveTo>
                      <a:pt x="0" y="21600"/>
                    </a:moveTo>
                    <a:lnTo>
                      <a:pt x="0" y="0"/>
                    </a:lnTo>
                    <a:lnTo>
                      <a:pt x="21600" y="0"/>
                    </a:lnTo>
                  </a:path>
                </a:pathLst>
              </a:custGeom>
              <a:solidFill>
                <a:srgbClr val="FFFFFF"/>
              </a:solidFill>
              <a:ln w="25400" cap="flat">
                <a:solidFill>
                  <a:srgbClr val="000000"/>
                </a:solidFill>
                <a:prstDash val="solid"/>
                <a:miter lim="800000"/>
              </a:ln>
              <a:effectLst/>
            </p:spPr>
            <p:txBody>
              <a:bodyPr wrap="square" lIns="45719" tIns="45719" rIns="45719" bIns="45719" numCol="1" anchor="ctr">
                <a:noAutofit/>
              </a:bodyPr>
              <a:lstStyle/>
              <a:p>
                <a:endParaRPr/>
              </a:p>
            </p:txBody>
          </p:sp>
          <p:sp>
            <p:nvSpPr>
              <p:cNvPr id="809" name="Shape"/>
              <p:cNvSpPr/>
              <p:nvPr/>
            </p:nvSpPr>
            <p:spPr>
              <a:xfrm flipH="1">
                <a:off x="0" y="0"/>
                <a:ext cx="652387" cy="650765"/>
              </a:xfrm>
              <a:custGeom>
                <a:avLst/>
                <a:gdLst/>
                <a:ahLst/>
                <a:cxnLst>
                  <a:cxn ang="0">
                    <a:pos x="wd2" y="hd2"/>
                  </a:cxn>
                  <a:cxn ang="5400000">
                    <a:pos x="wd2" y="hd2"/>
                  </a:cxn>
                  <a:cxn ang="10800000">
                    <a:pos x="wd2" y="hd2"/>
                  </a:cxn>
                  <a:cxn ang="16200000">
                    <a:pos x="wd2" y="hd2"/>
                  </a:cxn>
                </a:cxnLst>
                <a:rect l="0" t="0" r="r" b="b"/>
                <a:pathLst>
                  <a:path w="21600" h="21600" extrusionOk="0">
                    <a:moveTo>
                      <a:pt x="21546" y="0"/>
                    </a:moveTo>
                    <a:lnTo>
                      <a:pt x="21600" y="21514"/>
                    </a:lnTo>
                    <a:lnTo>
                      <a:pt x="0" y="21600"/>
                    </a:lnTo>
                    <a:moveTo>
                      <a:pt x="0" y="21600"/>
                    </a:moveTo>
                    <a:cubicBezTo>
                      <a:pt x="0" y="15871"/>
                      <a:pt x="2186" y="10461"/>
                      <a:pt x="6311" y="6326"/>
                    </a:cubicBezTo>
                    <a:cubicBezTo>
                      <a:pt x="10435" y="2192"/>
                      <a:pt x="15832" y="0"/>
                      <a:pt x="21546" y="0"/>
                    </a:cubicBezTo>
                  </a:path>
                </a:pathLst>
              </a:custGeom>
              <a:solidFill>
                <a:srgbClr val="FFFFFF"/>
              </a:solidFill>
              <a:ln w="25400" cap="flat">
                <a:solidFill>
                  <a:srgbClr val="000000"/>
                </a:solidFill>
                <a:prstDash val="solid"/>
                <a:miter lim="800000"/>
              </a:ln>
              <a:effectLst/>
            </p:spPr>
            <p:txBody>
              <a:bodyPr wrap="square" lIns="45719" tIns="45719" rIns="45719" bIns="45719" numCol="1" anchor="ctr">
                <a:noAutofit/>
              </a:bodyPr>
              <a:lstStyle/>
              <a:p>
                <a:endParaRPr/>
              </a:p>
            </p:txBody>
          </p:sp>
        </p:grpSp>
        <p:grpSp>
          <p:nvGrpSpPr>
            <p:cNvPr id="814" name="Group"/>
            <p:cNvGrpSpPr/>
            <p:nvPr/>
          </p:nvGrpSpPr>
          <p:grpSpPr>
            <a:xfrm rot="16200000" flipH="1">
              <a:off x="4239205" y="3282521"/>
              <a:ext cx="979180" cy="976745"/>
              <a:chOff x="0" y="0"/>
              <a:chExt cx="979178" cy="976744"/>
            </a:xfrm>
          </p:grpSpPr>
          <p:pic>
            <p:nvPicPr>
              <p:cNvPr id="811" name="Picture 7" descr="Picture 7"/>
              <p:cNvPicPr>
                <a:picLocks noChangeAspect="1"/>
              </p:cNvPicPr>
              <p:nvPr/>
            </p:nvPicPr>
            <p:blipFill>
              <a:blip r:embed="rId2"/>
              <a:stretch>
                <a:fillRect/>
              </a:stretch>
            </p:blipFill>
            <p:spPr>
              <a:xfrm>
                <a:off x="10957" y="880499"/>
                <a:ext cx="237715" cy="92445"/>
              </a:xfrm>
              <a:prstGeom prst="rect">
                <a:avLst/>
              </a:prstGeom>
              <a:ln w="25400" cap="flat">
                <a:solidFill>
                  <a:srgbClr val="000000"/>
                </a:solidFill>
                <a:prstDash val="solid"/>
                <a:miter lim="800000"/>
              </a:ln>
              <a:effectLst/>
            </p:spPr>
          </p:pic>
          <p:sp>
            <p:nvSpPr>
              <p:cNvPr id="812" name="Shape"/>
              <p:cNvSpPr/>
              <p:nvPr/>
            </p:nvSpPr>
            <p:spPr>
              <a:xfrm flipH="1">
                <a:off x="2434" y="0"/>
                <a:ext cx="976745" cy="97674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21600"/>
                    </a:lnTo>
                    <a:moveTo>
                      <a:pt x="0" y="21600"/>
                    </a:moveTo>
                    <a:lnTo>
                      <a:pt x="0" y="0"/>
                    </a:lnTo>
                    <a:lnTo>
                      <a:pt x="21600" y="0"/>
                    </a:lnTo>
                  </a:path>
                </a:pathLst>
              </a:custGeom>
              <a:solidFill>
                <a:srgbClr val="FFFFFF"/>
              </a:solidFill>
              <a:ln w="25400" cap="flat">
                <a:solidFill>
                  <a:srgbClr val="000000"/>
                </a:solidFill>
                <a:prstDash val="solid"/>
                <a:miter lim="800000"/>
              </a:ln>
              <a:effectLst/>
            </p:spPr>
            <p:txBody>
              <a:bodyPr wrap="square" lIns="45719" tIns="45719" rIns="45719" bIns="45719" numCol="1" anchor="ctr">
                <a:noAutofit/>
              </a:bodyPr>
              <a:lstStyle/>
              <a:p>
                <a:endParaRPr/>
              </a:p>
            </p:txBody>
          </p:sp>
          <p:sp>
            <p:nvSpPr>
              <p:cNvPr id="813" name="Shape"/>
              <p:cNvSpPr/>
              <p:nvPr/>
            </p:nvSpPr>
            <p:spPr>
              <a:xfrm flipH="1">
                <a:off x="0" y="0"/>
                <a:ext cx="979179" cy="976745"/>
              </a:xfrm>
              <a:custGeom>
                <a:avLst/>
                <a:gdLst/>
                <a:ahLst/>
                <a:cxnLst>
                  <a:cxn ang="0">
                    <a:pos x="wd2" y="hd2"/>
                  </a:cxn>
                  <a:cxn ang="5400000">
                    <a:pos x="wd2" y="hd2"/>
                  </a:cxn>
                  <a:cxn ang="10800000">
                    <a:pos x="wd2" y="hd2"/>
                  </a:cxn>
                  <a:cxn ang="16200000">
                    <a:pos x="wd2" y="hd2"/>
                  </a:cxn>
                </a:cxnLst>
                <a:rect l="0" t="0" r="r" b="b"/>
                <a:pathLst>
                  <a:path w="21600" h="21600" extrusionOk="0">
                    <a:moveTo>
                      <a:pt x="21546" y="0"/>
                    </a:moveTo>
                    <a:lnTo>
                      <a:pt x="21600" y="21514"/>
                    </a:lnTo>
                    <a:lnTo>
                      <a:pt x="0" y="21600"/>
                    </a:lnTo>
                    <a:moveTo>
                      <a:pt x="0" y="21600"/>
                    </a:moveTo>
                    <a:cubicBezTo>
                      <a:pt x="0" y="15871"/>
                      <a:pt x="2186" y="10461"/>
                      <a:pt x="6311" y="6326"/>
                    </a:cubicBezTo>
                    <a:cubicBezTo>
                      <a:pt x="10435" y="2192"/>
                      <a:pt x="15832" y="0"/>
                      <a:pt x="21546" y="0"/>
                    </a:cubicBezTo>
                  </a:path>
                </a:pathLst>
              </a:custGeom>
              <a:solidFill>
                <a:srgbClr val="FFFFFF"/>
              </a:solidFill>
              <a:ln w="25400" cap="flat">
                <a:solidFill>
                  <a:srgbClr val="000000"/>
                </a:solidFill>
                <a:prstDash val="solid"/>
                <a:miter lim="800000"/>
              </a:ln>
              <a:effectLst/>
            </p:spPr>
            <p:txBody>
              <a:bodyPr wrap="square" lIns="45719" tIns="45719" rIns="45719" bIns="45719" numCol="1" anchor="ctr">
                <a:noAutofit/>
              </a:bodyPr>
              <a:lstStyle/>
              <a:p>
                <a:endParaRPr/>
              </a:p>
            </p:txBody>
          </p:sp>
        </p:grpSp>
        <p:grpSp>
          <p:nvGrpSpPr>
            <p:cNvPr id="818" name="Group"/>
            <p:cNvGrpSpPr/>
            <p:nvPr/>
          </p:nvGrpSpPr>
          <p:grpSpPr>
            <a:xfrm rot="10800000" flipH="1">
              <a:off x="5221597" y="2621129"/>
              <a:ext cx="1642221" cy="1638137"/>
              <a:chOff x="0" y="0"/>
              <a:chExt cx="1642219" cy="1638136"/>
            </a:xfrm>
          </p:grpSpPr>
          <p:pic>
            <p:nvPicPr>
              <p:cNvPr id="815" name="Picture 7" descr="Picture 7"/>
              <p:cNvPicPr>
                <a:picLocks noChangeAspect="1"/>
              </p:cNvPicPr>
              <p:nvPr/>
            </p:nvPicPr>
            <p:blipFill>
              <a:blip r:embed="rId2"/>
              <a:stretch>
                <a:fillRect/>
              </a:stretch>
            </p:blipFill>
            <p:spPr>
              <a:xfrm>
                <a:off x="18377" y="1476719"/>
                <a:ext cx="398680" cy="155043"/>
              </a:xfrm>
              <a:prstGeom prst="rect">
                <a:avLst/>
              </a:prstGeom>
              <a:ln w="25400" cap="flat">
                <a:solidFill>
                  <a:srgbClr val="000000"/>
                </a:solidFill>
                <a:prstDash val="solid"/>
                <a:miter lim="800000"/>
              </a:ln>
              <a:effectLst/>
            </p:spPr>
          </p:pic>
          <p:sp>
            <p:nvSpPr>
              <p:cNvPr id="816" name="Shape"/>
              <p:cNvSpPr/>
              <p:nvPr/>
            </p:nvSpPr>
            <p:spPr>
              <a:xfrm flipH="1">
                <a:off x="4082" y="0"/>
                <a:ext cx="1638138" cy="163813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21600"/>
                    </a:lnTo>
                    <a:moveTo>
                      <a:pt x="0" y="21600"/>
                    </a:moveTo>
                    <a:lnTo>
                      <a:pt x="0" y="0"/>
                    </a:lnTo>
                    <a:lnTo>
                      <a:pt x="21600" y="0"/>
                    </a:lnTo>
                  </a:path>
                </a:pathLst>
              </a:custGeom>
              <a:solidFill>
                <a:srgbClr val="FFFFFF"/>
              </a:solidFill>
              <a:ln w="25400" cap="flat">
                <a:solidFill>
                  <a:srgbClr val="000000"/>
                </a:solidFill>
                <a:prstDash val="solid"/>
                <a:miter lim="800000"/>
              </a:ln>
              <a:effectLst/>
            </p:spPr>
            <p:txBody>
              <a:bodyPr wrap="square" lIns="45719" tIns="45719" rIns="45719" bIns="45719" numCol="1" anchor="ctr">
                <a:noAutofit/>
              </a:bodyPr>
              <a:lstStyle/>
              <a:p>
                <a:endParaRPr/>
              </a:p>
            </p:txBody>
          </p:sp>
          <p:sp>
            <p:nvSpPr>
              <p:cNvPr id="817" name="Shape"/>
              <p:cNvSpPr/>
              <p:nvPr/>
            </p:nvSpPr>
            <p:spPr>
              <a:xfrm flipH="1">
                <a:off x="0" y="0"/>
                <a:ext cx="1642220" cy="1638137"/>
              </a:xfrm>
              <a:custGeom>
                <a:avLst/>
                <a:gdLst/>
                <a:ahLst/>
                <a:cxnLst>
                  <a:cxn ang="0">
                    <a:pos x="wd2" y="hd2"/>
                  </a:cxn>
                  <a:cxn ang="5400000">
                    <a:pos x="wd2" y="hd2"/>
                  </a:cxn>
                  <a:cxn ang="10800000">
                    <a:pos x="wd2" y="hd2"/>
                  </a:cxn>
                  <a:cxn ang="16200000">
                    <a:pos x="wd2" y="hd2"/>
                  </a:cxn>
                </a:cxnLst>
                <a:rect l="0" t="0" r="r" b="b"/>
                <a:pathLst>
                  <a:path w="21600" h="21600" extrusionOk="0">
                    <a:moveTo>
                      <a:pt x="21546" y="0"/>
                    </a:moveTo>
                    <a:lnTo>
                      <a:pt x="21600" y="21514"/>
                    </a:lnTo>
                    <a:lnTo>
                      <a:pt x="0" y="21600"/>
                    </a:lnTo>
                    <a:moveTo>
                      <a:pt x="0" y="21600"/>
                    </a:moveTo>
                    <a:cubicBezTo>
                      <a:pt x="0" y="15871"/>
                      <a:pt x="2186" y="10461"/>
                      <a:pt x="6311" y="6326"/>
                    </a:cubicBezTo>
                    <a:cubicBezTo>
                      <a:pt x="10435" y="2192"/>
                      <a:pt x="15832" y="0"/>
                      <a:pt x="21546" y="0"/>
                    </a:cubicBezTo>
                  </a:path>
                </a:pathLst>
              </a:custGeom>
              <a:solidFill>
                <a:srgbClr val="FFFFFF"/>
              </a:solidFill>
              <a:ln w="25400" cap="flat">
                <a:solidFill>
                  <a:srgbClr val="000000"/>
                </a:solidFill>
                <a:prstDash val="solid"/>
                <a:miter lim="800000"/>
              </a:ln>
              <a:effectLst/>
            </p:spPr>
            <p:txBody>
              <a:bodyPr wrap="square" lIns="45719" tIns="45719" rIns="45719" bIns="45719" numCol="1" anchor="ctr">
                <a:noAutofit/>
              </a:bodyPr>
              <a:lstStyle/>
              <a:p>
                <a:endParaRPr/>
              </a:p>
            </p:txBody>
          </p:sp>
        </p:grpSp>
        <p:grpSp>
          <p:nvGrpSpPr>
            <p:cNvPr id="822" name="Group"/>
            <p:cNvGrpSpPr/>
            <p:nvPr/>
          </p:nvGrpSpPr>
          <p:grpSpPr>
            <a:xfrm rot="5400000" flipH="1">
              <a:off x="4232865" y="3272"/>
              <a:ext cx="2632184" cy="2625639"/>
              <a:chOff x="0" y="0"/>
              <a:chExt cx="2632182" cy="2625637"/>
            </a:xfrm>
          </p:grpSpPr>
          <p:pic>
            <p:nvPicPr>
              <p:cNvPr id="819" name="Picture 7" descr="Picture 7"/>
              <p:cNvPicPr>
                <a:picLocks noChangeAspect="1"/>
              </p:cNvPicPr>
              <p:nvPr/>
            </p:nvPicPr>
            <p:blipFill>
              <a:blip r:embed="rId2"/>
              <a:stretch>
                <a:fillRect/>
              </a:stretch>
            </p:blipFill>
            <p:spPr>
              <a:xfrm>
                <a:off x="29455" y="2366915"/>
                <a:ext cx="639011" cy="248505"/>
              </a:xfrm>
              <a:prstGeom prst="rect">
                <a:avLst/>
              </a:prstGeom>
              <a:ln w="25400" cap="flat">
                <a:solidFill>
                  <a:srgbClr val="000000"/>
                </a:solidFill>
                <a:prstDash val="solid"/>
                <a:miter lim="800000"/>
              </a:ln>
              <a:effectLst/>
            </p:spPr>
          </p:pic>
          <p:sp>
            <p:nvSpPr>
              <p:cNvPr id="820" name="Shape"/>
              <p:cNvSpPr/>
              <p:nvPr/>
            </p:nvSpPr>
            <p:spPr>
              <a:xfrm flipH="1">
                <a:off x="6544" y="0"/>
                <a:ext cx="2625639" cy="262563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21600"/>
                    </a:lnTo>
                    <a:moveTo>
                      <a:pt x="0" y="21600"/>
                    </a:moveTo>
                    <a:lnTo>
                      <a:pt x="0" y="0"/>
                    </a:lnTo>
                    <a:lnTo>
                      <a:pt x="21600" y="0"/>
                    </a:lnTo>
                  </a:path>
                </a:pathLst>
              </a:custGeom>
              <a:solidFill>
                <a:srgbClr val="FFFFFF"/>
              </a:solidFill>
              <a:ln w="25400" cap="flat">
                <a:solidFill>
                  <a:srgbClr val="000000"/>
                </a:solidFill>
                <a:prstDash val="solid"/>
                <a:miter lim="800000"/>
              </a:ln>
              <a:effectLst/>
            </p:spPr>
            <p:txBody>
              <a:bodyPr wrap="square" lIns="45719" tIns="45719" rIns="45719" bIns="45719" numCol="1" anchor="ctr">
                <a:noAutofit/>
              </a:bodyPr>
              <a:lstStyle/>
              <a:p>
                <a:endParaRPr/>
              </a:p>
            </p:txBody>
          </p:sp>
          <p:sp>
            <p:nvSpPr>
              <p:cNvPr id="821" name="Shape"/>
              <p:cNvSpPr/>
              <p:nvPr/>
            </p:nvSpPr>
            <p:spPr>
              <a:xfrm flipH="1">
                <a:off x="0" y="0"/>
                <a:ext cx="2632182" cy="2625638"/>
              </a:xfrm>
              <a:custGeom>
                <a:avLst/>
                <a:gdLst/>
                <a:ahLst/>
                <a:cxnLst>
                  <a:cxn ang="0">
                    <a:pos x="wd2" y="hd2"/>
                  </a:cxn>
                  <a:cxn ang="5400000">
                    <a:pos x="wd2" y="hd2"/>
                  </a:cxn>
                  <a:cxn ang="10800000">
                    <a:pos x="wd2" y="hd2"/>
                  </a:cxn>
                  <a:cxn ang="16200000">
                    <a:pos x="wd2" y="hd2"/>
                  </a:cxn>
                </a:cxnLst>
                <a:rect l="0" t="0" r="r" b="b"/>
                <a:pathLst>
                  <a:path w="21600" h="21600" extrusionOk="0">
                    <a:moveTo>
                      <a:pt x="21546" y="0"/>
                    </a:moveTo>
                    <a:lnTo>
                      <a:pt x="21600" y="21514"/>
                    </a:lnTo>
                    <a:lnTo>
                      <a:pt x="0" y="21600"/>
                    </a:lnTo>
                    <a:moveTo>
                      <a:pt x="0" y="21600"/>
                    </a:moveTo>
                    <a:cubicBezTo>
                      <a:pt x="0" y="15871"/>
                      <a:pt x="2186" y="10461"/>
                      <a:pt x="6311" y="6326"/>
                    </a:cubicBezTo>
                    <a:cubicBezTo>
                      <a:pt x="10435" y="2192"/>
                      <a:pt x="15832" y="0"/>
                      <a:pt x="21546" y="0"/>
                    </a:cubicBezTo>
                  </a:path>
                </a:pathLst>
              </a:custGeom>
              <a:solidFill>
                <a:srgbClr val="FFFFFF"/>
              </a:solidFill>
              <a:ln w="25400" cap="flat">
                <a:solidFill>
                  <a:srgbClr val="000000"/>
                </a:solidFill>
                <a:prstDash val="solid"/>
                <a:miter lim="800000"/>
              </a:ln>
              <a:effectLst/>
            </p:spPr>
            <p:txBody>
              <a:bodyPr wrap="square" lIns="45719" tIns="45719" rIns="45719" bIns="45719" numCol="1" anchor="ctr">
                <a:noAutofit/>
              </a:bodyPr>
              <a:lstStyle/>
              <a:p>
                <a:endParaRPr/>
              </a:p>
            </p:txBody>
          </p:sp>
        </p:grpSp>
        <p:grpSp>
          <p:nvGrpSpPr>
            <p:cNvPr id="826" name="Group"/>
            <p:cNvGrpSpPr/>
            <p:nvPr/>
          </p:nvGrpSpPr>
          <p:grpSpPr>
            <a:xfrm rot="16200000">
              <a:off x="-5286" y="5285"/>
              <a:ext cx="4251231" cy="4240659"/>
              <a:chOff x="0" y="0"/>
              <a:chExt cx="4251229" cy="4240658"/>
            </a:xfrm>
          </p:grpSpPr>
          <p:pic>
            <p:nvPicPr>
              <p:cNvPr id="823" name="Picture 7" descr="Picture 7"/>
              <p:cNvPicPr>
                <a:picLocks noChangeAspect="1"/>
              </p:cNvPicPr>
              <p:nvPr/>
            </p:nvPicPr>
            <p:blipFill>
              <a:blip r:embed="rId2"/>
              <a:stretch>
                <a:fillRect/>
              </a:stretch>
            </p:blipFill>
            <p:spPr>
              <a:xfrm>
                <a:off x="47573" y="3822797"/>
                <a:ext cx="1032064" cy="401359"/>
              </a:xfrm>
              <a:prstGeom prst="rect">
                <a:avLst/>
              </a:prstGeom>
              <a:ln w="25400" cap="flat">
                <a:solidFill>
                  <a:srgbClr val="000000"/>
                </a:solidFill>
                <a:prstDash val="solid"/>
                <a:miter lim="800000"/>
              </a:ln>
              <a:effectLst/>
            </p:spPr>
          </p:pic>
          <p:sp>
            <p:nvSpPr>
              <p:cNvPr id="824" name="Shape"/>
              <p:cNvSpPr/>
              <p:nvPr/>
            </p:nvSpPr>
            <p:spPr>
              <a:xfrm flipH="1">
                <a:off x="10569" y="0"/>
                <a:ext cx="4240661" cy="424065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21600"/>
                    </a:lnTo>
                    <a:moveTo>
                      <a:pt x="0" y="21600"/>
                    </a:moveTo>
                    <a:lnTo>
                      <a:pt x="0" y="0"/>
                    </a:lnTo>
                    <a:lnTo>
                      <a:pt x="21600" y="0"/>
                    </a:lnTo>
                  </a:path>
                </a:pathLst>
              </a:custGeom>
              <a:solidFill>
                <a:srgbClr val="FFFFFF"/>
              </a:solidFill>
              <a:ln w="25400" cap="flat">
                <a:solidFill>
                  <a:srgbClr val="000000"/>
                </a:solidFill>
                <a:prstDash val="solid"/>
                <a:miter lim="800000"/>
              </a:ln>
              <a:effectLst/>
            </p:spPr>
            <p:txBody>
              <a:bodyPr wrap="square" lIns="45719" tIns="45719" rIns="45719" bIns="45719" numCol="1" anchor="ctr">
                <a:noAutofit/>
              </a:bodyPr>
              <a:lstStyle/>
              <a:p>
                <a:endParaRPr/>
              </a:p>
            </p:txBody>
          </p:sp>
          <p:sp>
            <p:nvSpPr>
              <p:cNvPr id="825" name="Shape"/>
              <p:cNvSpPr/>
              <p:nvPr/>
            </p:nvSpPr>
            <p:spPr>
              <a:xfrm flipH="1">
                <a:off x="0" y="0"/>
                <a:ext cx="4251229" cy="4240659"/>
              </a:xfrm>
              <a:custGeom>
                <a:avLst/>
                <a:gdLst/>
                <a:ahLst/>
                <a:cxnLst>
                  <a:cxn ang="0">
                    <a:pos x="wd2" y="hd2"/>
                  </a:cxn>
                  <a:cxn ang="5400000">
                    <a:pos x="wd2" y="hd2"/>
                  </a:cxn>
                  <a:cxn ang="10800000">
                    <a:pos x="wd2" y="hd2"/>
                  </a:cxn>
                  <a:cxn ang="16200000">
                    <a:pos x="wd2" y="hd2"/>
                  </a:cxn>
                </a:cxnLst>
                <a:rect l="0" t="0" r="r" b="b"/>
                <a:pathLst>
                  <a:path w="21600" h="21600" extrusionOk="0">
                    <a:moveTo>
                      <a:pt x="21546" y="0"/>
                    </a:moveTo>
                    <a:lnTo>
                      <a:pt x="21600" y="21514"/>
                    </a:lnTo>
                    <a:lnTo>
                      <a:pt x="0" y="21600"/>
                    </a:lnTo>
                    <a:moveTo>
                      <a:pt x="0" y="21600"/>
                    </a:moveTo>
                    <a:cubicBezTo>
                      <a:pt x="0" y="15871"/>
                      <a:pt x="2186" y="10461"/>
                      <a:pt x="6311" y="6326"/>
                    </a:cubicBezTo>
                    <a:cubicBezTo>
                      <a:pt x="10435" y="2192"/>
                      <a:pt x="15832" y="0"/>
                      <a:pt x="21546" y="0"/>
                    </a:cubicBezTo>
                  </a:path>
                </a:pathLst>
              </a:custGeom>
              <a:solidFill>
                <a:srgbClr val="FFFFFF"/>
              </a:solidFill>
              <a:ln w="25400" cap="flat">
                <a:solidFill>
                  <a:srgbClr val="000000"/>
                </a:solidFill>
                <a:prstDash val="solid"/>
                <a:miter lim="800000"/>
              </a:ln>
              <a:effectLst/>
            </p:spPr>
            <p:txBody>
              <a:bodyPr wrap="square" lIns="45719" tIns="45719" rIns="45719" bIns="45719" numCol="1" anchor="ctr">
                <a:noAutofit/>
              </a:bodyPr>
              <a:lstStyle/>
              <a:p>
                <a:endParaRPr/>
              </a:p>
            </p:txBody>
          </p:sp>
        </p:grpSp>
      </p:grpSp>
      <p:sp>
        <p:nvSpPr>
          <p:cNvPr id="828" name="Rectangle"/>
          <p:cNvSpPr/>
          <p:nvPr/>
        </p:nvSpPr>
        <p:spPr>
          <a:xfrm rot="16200000">
            <a:off x="3076951" y="-877858"/>
            <a:ext cx="4258857" cy="6856760"/>
          </a:xfrm>
          <a:prstGeom prst="rect">
            <a:avLst/>
          </a:prstGeom>
          <a:ln w="50800">
            <a:solidFill>
              <a:srgbClr val="000000"/>
            </a:solidFill>
            <a:miter lim="400000"/>
          </a:ln>
        </p:spPr>
        <p:txBody>
          <a:bodyPr lIns="45719" rIns="45719" anchor="ctr"/>
          <a:lstStyle/>
          <a:p>
            <a:endParaRPr/>
          </a:p>
        </p:txBody>
      </p:sp>
    </p:spTree>
  </p:cSld>
  <p:clrMapOvr>
    <a:masterClrMapping/>
  </p:clrMapOvr>
  <p:transition spd="med"/>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0" name="Picture 7" descr="Picture 7"/>
          <p:cNvPicPr>
            <a:picLocks noChangeAspect="1"/>
          </p:cNvPicPr>
          <p:nvPr/>
        </p:nvPicPr>
        <p:blipFill>
          <a:blip r:embed="rId2"/>
          <a:stretch>
            <a:fillRect/>
          </a:stretch>
        </p:blipFill>
        <p:spPr>
          <a:xfrm>
            <a:off x="6781800" y="5947955"/>
            <a:ext cx="1966665" cy="764815"/>
          </a:xfrm>
          <a:prstGeom prst="rect">
            <a:avLst/>
          </a:prstGeom>
          <a:ln w="12700">
            <a:miter lim="400000"/>
          </a:ln>
        </p:spPr>
      </p:pic>
      <p:sp>
        <p:nvSpPr>
          <p:cNvPr id="831" name="TextBox 11"/>
          <p:cNvSpPr txBox="1"/>
          <p:nvPr/>
        </p:nvSpPr>
        <p:spPr>
          <a:xfrm>
            <a:off x="1178417" y="902547"/>
            <a:ext cx="8046513" cy="205993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marL="342900" indent="-342900">
              <a:lnSpc>
                <a:spcPct val="150000"/>
              </a:lnSpc>
              <a:buSzPct val="100000"/>
              <a:buFont typeface="Verdana"/>
              <a:buChar char="•"/>
              <a:defRPr sz="5100" b="1">
                <a:solidFill>
                  <a:srgbClr val="00ACAE"/>
                </a:solidFill>
              </a:defRPr>
            </a:lvl1pPr>
          </a:lstStyle>
          <a:p>
            <a:r>
              <a:t>Limits of sequences</a:t>
            </a:r>
          </a:p>
        </p:txBody>
      </p:sp>
    </p:spTree>
  </p:cSld>
  <p:clrMapOvr>
    <a:masterClrMapping/>
  </p:clrMapOvr>
  <p:transition spd="med"/>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3" name="Picture 7" descr="Picture 7"/>
          <p:cNvPicPr>
            <a:picLocks noChangeAspect="1"/>
          </p:cNvPicPr>
          <p:nvPr/>
        </p:nvPicPr>
        <p:blipFill>
          <a:blip r:embed="rId2"/>
          <a:stretch>
            <a:fillRect/>
          </a:stretch>
        </p:blipFill>
        <p:spPr>
          <a:xfrm>
            <a:off x="6781800" y="5947955"/>
            <a:ext cx="1966665" cy="764815"/>
          </a:xfrm>
          <a:prstGeom prst="rect">
            <a:avLst/>
          </a:prstGeom>
          <a:ln w="12700">
            <a:miter lim="400000"/>
          </a:ln>
        </p:spPr>
      </p:pic>
      <p:sp>
        <p:nvSpPr>
          <p:cNvPr id="834" name="TextBox 11"/>
          <p:cNvSpPr txBox="1"/>
          <p:nvPr/>
        </p:nvSpPr>
        <p:spPr>
          <a:xfrm>
            <a:off x="1178417" y="902547"/>
            <a:ext cx="8046513" cy="324103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marL="342900" indent="-342900">
              <a:lnSpc>
                <a:spcPct val="150000"/>
              </a:lnSpc>
              <a:buSzPct val="100000"/>
              <a:buFont typeface="Verdana"/>
              <a:buChar char="•"/>
              <a:defRPr sz="5100" b="1">
                <a:solidFill>
                  <a:srgbClr val="00ACAE"/>
                </a:solidFill>
              </a:defRPr>
            </a:pPr>
            <a:r>
              <a:t>Limits of sequences</a:t>
            </a:r>
          </a:p>
          <a:p>
            <a:pPr marL="342900" indent="-342900">
              <a:lnSpc>
                <a:spcPct val="150000"/>
              </a:lnSpc>
              <a:buSzPct val="100000"/>
              <a:buFont typeface="Verdana"/>
              <a:buChar char="•"/>
              <a:defRPr sz="5100" b="1">
                <a:solidFill>
                  <a:srgbClr val="00ACAE"/>
                </a:solidFill>
              </a:defRPr>
            </a:pPr>
            <a:r>
              <a:t>Fibonacci sequence</a:t>
            </a:r>
          </a:p>
        </p:txBody>
      </p:sp>
    </p:spTree>
  </p:cSld>
  <p:clrMapOvr>
    <a:masterClrMapping/>
  </p:clrMapOvr>
  <p:transition spd="med"/>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6" name="Picture 7" descr="Picture 7"/>
          <p:cNvPicPr>
            <a:picLocks noChangeAspect="1"/>
          </p:cNvPicPr>
          <p:nvPr/>
        </p:nvPicPr>
        <p:blipFill>
          <a:blip r:embed="rId2"/>
          <a:stretch>
            <a:fillRect/>
          </a:stretch>
        </p:blipFill>
        <p:spPr>
          <a:xfrm>
            <a:off x="6781800" y="5947955"/>
            <a:ext cx="1966665" cy="764815"/>
          </a:xfrm>
          <a:prstGeom prst="rect">
            <a:avLst/>
          </a:prstGeom>
          <a:ln w="12700">
            <a:miter lim="400000"/>
          </a:ln>
        </p:spPr>
      </p:pic>
      <p:sp>
        <p:nvSpPr>
          <p:cNvPr id="837" name="TextBox 11"/>
          <p:cNvSpPr txBox="1"/>
          <p:nvPr/>
        </p:nvSpPr>
        <p:spPr>
          <a:xfrm>
            <a:off x="1178417" y="902547"/>
            <a:ext cx="8046513" cy="442213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marL="342900" indent="-342900">
              <a:lnSpc>
                <a:spcPct val="150000"/>
              </a:lnSpc>
              <a:buSzPct val="100000"/>
              <a:buFont typeface="Verdana"/>
              <a:buChar char="•"/>
              <a:defRPr sz="5100" b="1">
                <a:solidFill>
                  <a:srgbClr val="00ACAE"/>
                </a:solidFill>
              </a:defRPr>
            </a:pPr>
            <a:r>
              <a:t>Limits of sequences</a:t>
            </a:r>
          </a:p>
          <a:p>
            <a:pPr marL="342900" indent="-342900">
              <a:lnSpc>
                <a:spcPct val="150000"/>
              </a:lnSpc>
              <a:buSzPct val="100000"/>
              <a:buFont typeface="Verdana"/>
              <a:buChar char="•"/>
              <a:defRPr sz="5100" b="1">
                <a:solidFill>
                  <a:srgbClr val="00ACAE"/>
                </a:solidFill>
              </a:defRPr>
            </a:pPr>
            <a:r>
              <a:t>Fibonacci sequence</a:t>
            </a:r>
          </a:p>
          <a:p>
            <a:pPr marL="342900" indent="-342900">
              <a:lnSpc>
                <a:spcPct val="150000"/>
              </a:lnSpc>
              <a:buSzPct val="100000"/>
              <a:buFont typeface="Verdana"/>
              <a:buChar char="•"/>
              <a:defRPr sz="5100" b="1">
                <a:solidFill>
                  <a:srgbClr val="00ACAE"/>
                </a:solidFill>
              </a:defRPr>
            </a:pPr>
            <a:r>
              <a:t>The Golden Ratio</a:t>
            </a:r>
          </a:p>
        </p:txBody>
      </p:sp>
    </p:spTree>
  </p:cSld>
  <p:clrMapOvr>
    <a:masterClrMapping/>
  </p:clrMapOvr>
  <p:transition spd="med"/>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 name="Picture 7" descr="Picture 7"/>
          <p:cNvPicPr>
            <a:picLocks noChangeAspect="1"/>
          </p:cNvPicPr>
          <p:nvPr/>
        </p:nvPicPr>
        <p:blipFill>
          <a:blip r:embed="rId2"/>
          <a:stretch>
            <a:fillRect/>
          </a:stretch>
        </p:blipFill>
        <p:spPr>
          <a:xfrm>
            <a:off x="6781800" y="5947955"/>
            <a:ext cx="1966665" cy="764815"/>
          </a:xfrm>
          <a:prstGeom prst="rect">
            <a:avLst/>
          </a:prstGeom>
          <a:ln w="12700">
            <a:miter lim="400000"/>
          </a:ln>
        </p:spPr>
      </p:pic>
      <p:sp>
        <p:nvSpPr>
          <p:cNvPr id="840" name="TextBox 11"/>
          <p:cNvSpPr txBox="1"/>
          <p:nvPr/>
        </p:nvSpPr>
        <p:spPr>
          <a:xfrm>
            <a:off x="1178417" y="902547"/>
            <a:ext cx="8046513" cy="560323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marL="342900" indent="-342900">
              <a:lnSpc>
                <a:spcPct val="150000"/>
              </a:lnSpc>
              <a:buSzPct val="100000"/>
              <a:buFont typeface="Verdana"/>
              <a:buChar char="•"/>
              <a:defRPr sz="5100" b="1">
                <a:solidFill>
                  <a:srgbClr val="00ACAE"/>
                </a:solidFill>
              </a:defRPr>
            </a:pPr>
            <a:r>
              <a:t>Limits of sequences</a:t>
            </a:r>
          </a:p>
          <a:p>
            <a:pPr marL="342900" indent="-342900">
              <a:lnSpc>
                <a:spcPct val="150000"/>
              </a:lnSpc>
              <a:buSzPct val="100000"/>
              <a:buFont typeface="Verdana"/>
              <a:buChar char="•"/>
              <a:defRPr sz="5100" b="1">
                <a:solidFill>
                  <a:srgbClr val="00ACAE"/>
                </a:solidFill>
              </a:defRPr>
            </a:pPr>
            <a:r>
              <a:t>Fibonacci sequence</a:t>
            </a:r>
          </a:p>
          <a:p>
            <a:pPr marL="342900" indent="-342900">
              <a:lnSpc>
                <a:spcPct val="150000"/>
              </a:lnSpc>
              <a:buSzPct val="100000"/>
              <a:buFont typeface="Verdana"/>
              <a:buChar char="•"/>
              <a:defRPr sz="5100" b="1">
                <a:solidFill>
                  <a:srgbClr val="00ACAE"/>
                </a:solidFill>
              </a:defRPr>
            </a:pPr>
            <a:r>
              <a:t>The Golden Ratio</a:t>
            </a:r>
          </a:p>
          <a:p>
            <a:pPr marL="342900" indent="-342900">
              <a:lnSpc>
                <a:spcPct val="150000"/>
              </a:lnSpc>
              <a:buSzPct val="100000"/>
              <a:buFont typeface="Verdana"/>
              <a:buChar char="•"/>
              <a:defRPr sz="5100" b="1">
                <a:solidFill>
                  <a:srgbClr val="00ACAE"/>
                </a:solidFill>
              </a:defRPr>
            </a:pPr>
            <a:r>
              <a:t>Numbers in nature</a:t>
            </a:r>
          </a:p>
        </p:txBody>
      </p:sp>
    </p:spTree>
  </p:cSld>
  <p:clrMapOvr>
    <a:masterClrMapping/>
  </p:clrMapOvr>
  <p:transition spd="med"/>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2" name="Rectangle 5"/>
          <p:cNvSpPr txBox="1"/>
          <p:nvPr/>
        </p:nvSpPr>
        <p:spPr>
          <a:xfrm>
            <a:off x="1504349" y="2825219"/>
            <a:ext cx="4537222" cy="10868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nSpc>
                <a:spcPct val="107000"/>
              </a:lnSpc>
              <a:spcBef>
                <a:spcPts val="800"/>
              </a:spcBef>
              <a:defRPr sz="2800" u="sng">
                <a:solidFill>
                  <a:srgbClr val="0563C1"/>
                </a:solidFill>
              </a:defRPr>
            </a:pPr>
            <a:r>
              <a:rPr>
                <a:uFill>
                  <a:solidFill>
                    <a:srgbClr val="0563C1"/>
                  </a:solidFill>
                </a:uFill>
                <a:hlinkClick r:id="rId3"/>
              </a:rPr>
              <a:t>nrich.maths.org/8294</a:t>
            </a:r>
          </a:p>
          <a:p>
            <a:pPr>
              <a:lnSpc>
                <a:spcPct val="107000"/>
              </a:lnSpc>
              <a:spcBef>
                <a:spcPts val="800"/>
              </a:spcBef>
              <a:defRPr sz="2800" u="sng">
                <a:solidFill>
                  <a:srgbClr val="0563C1"/>
                </a:solidFill>
              </a:defRPr>
            </a:pPr>
            <a:r>
              <a:rPr u="none">
                <a:solidFill>
                  <a:srgbClr val="000000"/>
                </a:solidFill>
              </a:rPr>
              <a:t>Making Spirals</a:t>
            </a:r>
          </a:p>
        </p:txBody>
      </p:sp>
      <p:sp>
        <p:nvSpPr>
          <p:cNvPr id="843" name="TextBox 6"/>
          <p:cNvSpPr txBox="1"/>
          <p:nvPr/>
        </p:nvSpPr>
        <p:spPr>
          <a:xfrm>
            <a:off x="1211002" y="357192"/>
            <a:ext cx="7747053" cy="95503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2800" b="1" u="sng"/>
            </a:pPr>
            <a:r>
              <a:t>What else can I do to</a:t>
            </a:r>
          </a:p>
          <a:p>
            <a:pPr algn="ctr">
              <a:defRPr sz="2800" b="1" u="sng"/>
            </a:pPr>
            <a:r>
              <a:t>extend my knowledge?</a:t>
            </a:r>
          </a:p>
        </p:txBody>
      </p:sp>
      <p:sp>
        <p:nvSpPr>
          <p:cNvPr id="844" name="TextBox 7"/>
          <p:cNvSpPr txBox="1"/>
          <p:nvPr/>
        </p:nvSpPr>
        <p:spPr>
          <a:xfrm>
            <a:off x="1911418" y="4672183"/>
            <a:ext cx="2715013" cy="156463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2400">
                <a:solidFill>
                  <a:srgbClr val="FF0000"/>
                </a:solidFill>
              </a:defRPr>
            </a:lvl1pPr>
          </a:lstStyle>
          <a:p>
            <a:r>
              <a:t>Try these as extra activities in class, or try them at home…</a:t>
            </a:r>
          </a:p>
        </p:txBody>
      </p:sp>
      <p:pic>
        <p:nvPicPr>
          <p:cNvPr id="845" name="Image" descr="Image"/>
          <p:cNvPicPr>
            <a:picLocks noChangeAspect="1"/>
          </p:cNvPicPr>
          <p:nvPr/>
        </p:nvPicPr>
        <p:blipFill>
          <a:blip r:embed="rId4"/>
          <a:stretch>
            <a:fillRect/>
          </a:stretch>
        </p:blipFill>
        <p:spPr>
          <a:xfrm>
            <a:off x="5583334" y="1371600"/>
            <a:ext cx="4501775" cy="4816308"/>
          </a:xfrm>
          <a:prstGeom prst="rect">
            <a:avLst/>
          </a:prstGeom>
          <a:ln w="12700">
            <a:miter lim="400000"/>
          </a:ln>
        </p:spPr>
      </p:pic>
    </p:spTree>
  </p:cSld>
  <p:clrMapOvr>
    <a:masterClrMapping/>
  </p:clrMapOvr>
  <p:transition spd="med"/>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 name="Rectangle 5"/>
          <p:cNvSpPr txBox="1"/>
          <p:nvPr/>
        </p:nvSpPr>
        <p:spPr>
          <a:xfrm>
            <a:off x="1504349" y="2825219"/>
            <a:ext cx="4537222" cy="10868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nSpc>
                <a:spcPct val="107000"/>
              </a:lnSpc>
              <a:spcBef>
                <a:spcPts val="800"/>
              </a:spcBef>
              <a:defRPr sz="2800" u="sng">
                <a:solidFill>
                  <a:srgbClr val="0563C1"/>
                </a:solidFill>
              </a:defRPr>
            </a:pPr>
            <a:r>
              <a:rPr>
                <a:uFill>
                  <a:solidFill>
                    <a:srgbClr val="0563C1"/>
                  </a:solidFill>
                </a:uFill>
                <a:hlinkClick r:id="rId3"/>
              </a:rPr>
              <a:t>nrich.maths.org/4782</a:t>
            </a:r>
          </a:p>
          <a:p>
            <a:pPr>
              <a:lnSpc>
                <a:spcPct val="107000"/>
              </a:lnSpc>
              <a:spcBef>
                <a:spcPts val="800"/>
              </a:spcBef>
              <a:defRPr sz="2800"/>
            </a:pPr>
            <a:r>
              <a:t>Rod Ratios</a:t>
            </a:r>
          </a:p>
        </p:txBody>
      </p:sp>
      <p:sp>
        <p:nvSpPr>
          <p:cNvPr id="850" name="TextBox 6"/>
          <p:cNvSpPr txBox="1"/>
          <p:nvPr/>
        </p:nvSpPr>
        <p:spPr>
          <a:xfrm>
            <a:off x="1387110" y="357192"/>
            <a:ext cx="7747053" cy="95503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2800" b="1" u="sng"/>
            </a:pPr>
            <a:r>
              <a:t>What else can I do to</a:t>
            </a:r>
          </a:p>
          <a:p>
            <a:pPr algn="ctr">
              <a:defRPr sz="2800" b="1" u="sng"/>
            </a:pPr>
            <a:r>
              <a:t>extend my knowledge?</a:t>
            </a:r>
          </a:p>
        </p:txBody>
      </p:sp>
      <p:sp>
        <p:nvSpPr>
          <p:cNvPr id="851" name="TextBox 7"/>
          <p:cNvSpPr txBox="1"/>
          <p:nvPr/>
        </p:nvSpPr>
        <p:spPr>
          <a:xfrm>
            <a:off x="1911418" y="4672183"/>
            <a:ext cx="2715013" cy="156463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2400">
                <a:solidFill>
                  <a:srgbClr val="FF0000"/>
                </a:solidFill>
              </a:defRPr>
            </a:lvl1pPr>
          </a:lstStyle>
          <a:p>
            <a:r>
              <a:t>Try these as extra activities in class, or try them at home…</a:t>
            </a:r>
          </a:p>
        </p:txBody>
      </p:sp>
      <p:pic>
        <p:nvPicPr>
          <p:cNvPr id="852" name="Image" descr="Image"/>
          <p:cNvPicPr>
            <a:picLocks noChangeAspect="1"/>
          </p:cNvPicPr>
          <p:nvPr/>
        </p:nvPicPr>
        <p:blipFill>
          <a:blip r:embed="rId4"/>
          <a:stretch>
            <a:fillRect/>
          </a:stretch>
        </p:blipFill>
        <p:spPr>
          <a:xfrm>
            <a:off x="5830015" y="1507826"/>
            <a:ext cx="4189791" cy="4543857"/>
          </a:xfrm>
          <a:prstGeom prst="rect">
            <a:avLst/>
          </a:prstGeom>
          <a:ln w="12700">
            <a:miter lim="400000"/>
          </a:ln>
        </p:spPr>
      </p:pic>
    </p:spTree>
  </p:cSld>
  <p:clrMapOvr>
    <a:masterClrMapping/>
  </p:clrMapOvr>
  <p:transition spd="med"/>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56" name="Picture 3" descr="Picture 3"/>
          <p:cNvPicPr>
            <a:picLocks noChangeAspect="1"/>
          </p:cNvPicPr>
          <p:nvPr/>
        </p:nvPicPr>
        <p:blipFill>
          <a:blip r:embed="rId3"/>
          <a:stretch>
            <a:fillRect/>
          </a:stretch>
        </p:blipFill>
        <p:spPr>
          <a:xfrm>
            <a:off x="0" y="0"/>
            <a:ext cx="1308736" cy="6858000"/>
          </a:xfrm>
          <a:prstGeom prst="rect">
            <a:avLst/>
          </a:prstGeom>
          <a:ln w="12700">
            <a:miter lim="400000"/>
          </a:ln>
        </p:spPr>
      </p:pic>
      <p:sp>
        <p:nvSpPr>
          <p:cNvPr id="857" name="TextBox 8"/>
          <p:cNvSpPr txBox="1"/>
          <p:nvPr/>
        </p:nvSpPr>
        <p:spPr>
          <a:xfrm>
            <a:off x="1159090" y="299518"/>
            <a:ext cx="7846912" cy="5486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lgn="ctr">
              <a:defRPr sz="3000" b="1">
                <a:solidFill>
                  <a:srgbClr val="00ACAE"/>
                </a:solidFill>
              </a:defRPr>
            </a:pPr>
            <a:r>
              <a:t> </a:t>
            </a:r>
            <a:r>
              <a:rPr sz="2400" b="0"/>
              <a:t>Royal Institution Primary Maths Masterclasses</a:t>
            </a:r>
          </a:p>
        </p:txBody>
      </p:sp>
      <p:sp>
        <p:nvSpPr>
          <p:cNvPr id="858" name="TextBox 12"/>
          <p:cNvSpPr txBox="1"/>
          <p:nvPr/>
        </p:nvSpPr>
        <p:spPr>
          <a:xfrm>
            <a:off x="1583280" y="1050238"/>
            <a:ext cx="7460693" cy="17170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5300" b="1">
                <a:solidFill>
                  <a:srgbClr val="00ACAE"/>
                </a:solidFill>
              </a:defRPr>
            </a:lvl1pPr>
          </a:lstStyle>
          <a:p>
            <a:r>
              <a:t>Numbers of Nature</a:t>
            </a:r>
          </a:p>
        </p:txBody>
      </p:sp>
      <p:sp>
        <p:nvSpPr>
          <p:cNvPr id="859" name="TextBox 9"/>
          <p:cNvSpPr txBox="1"/>
          <p:nvPr/>
        </p:nvSpPr>
        <p:spPr>
          <a:xfrm>
            <a:off x="649371" y="6226495"/>
            <a:ext cx="3492142" cy="5486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defRPr sz="1500">
                <a:solidFill>
                  <a:srgbClr val="404040"/>
                </a:solidFill>
              </a:defRPr>
            </a:pPr>
            <a:r>
              <a:t>rigb.org</a:t>
            </a:r>
            <a:br/>
            <a:r>
              <a:t>@Ri_Science</a:t>
            </a:r>
          </a:p>
        </p:txBody>
      </p:sp>
      <p:pic>
        <p:nvPicPr>
          <p:cNvPr id="860" name="Picture 6" descr="Picture 6"/>
          <p:cNvPicPr>
            <a:picLocks noChangeAspect="1"/>
          </p:cNvPicPr>
          <p:nvPr/>
        </p:nvPicPr>
        <p:blipFill>
          <a:blip r:embed="rId4"/>
          <a:stretch>
            <a:fillRect/>
          </a:stretch>
        </p:blipFill>
        <p:spPr>
          <a:xfrm>
            <a:off x="6781800" y="5947957"/>
            <a:ext cx="1966665" cy="764816"/>
          </a:xfrm>
          <a:prstGeom prst="rect">
            <a:avLst/>
          </a:prstGeom>
          <a:ln w="12700">
            <a:miter lim="400000"/>
          </a:ln>
        </p:spPr>
      </p:pic>
      <p:sp>
        <p:nvSpPr>
          <p:cNvPr id="861" name="TextBox 8"/>
          <p:cNvSpPr txBox="1"/>
          <p:nvPr/>
        </p:nvSpPr>
        <p:spPr>
          <a:xfrm>
            <a:off x="2816909" y="5945392"/>
            <a:ext cx="2913346" cy="5486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defTabSz="457200">
              <a:lnSpc>
                <a:spcPts val="5200"/>
              </a:lnSpc>
              <a:defRPr sz="3000"/>
            </a:lvl1pPr>
          </a:lstStyle>
          <a:p>
            <a:r>
              <a:t>Thank you!</a:t>
            </a:r>
          </a:p>
        </p:txBody>
      </p:sp>
      <p:pic>
        <p:nvPicPr>
          <p:cNvPr id="862" name="Image" descr="Image"/>
          <p:cNvPicPr>
            <a:picLocks noChangeAspect="1"/>
          </p:cNvPicPr>
          <p:nvPr/>
        </p:nvPicPr>
        <p:blipFill>
          <a:blip r:embed="rId5"/>
          <a:stretch>
            <a:fillRect/>
          </a:stretch>
        </p:blipFill>
        <p:spPr>
          <a:xfrm>
            <a:off x="1683308" y="2181959"/>
            <a:ext cx="5180548" cy="3453699"/>
          </a:xfrm>
          <a:prstGeom prst="rect">
            <a:avLst/>
          </a:prstGeom>
          <a:ln w="12700">
            <a:miter lim="400000"/>
          </a:ln>
        </p:spPr>
      </p:pic>
    </p:spTree>
  </p:cSld>
  <p:clrMapOvr>
    <a:masterClrMapping/>
  </p:clrMapOvr>
  <p:transition spd="med"/>
</p:sld>
</file>

<file path=ppt/theme/theme1.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Theme">
      <a:majorFont>
        <a:latin typeface="Verdana"/>
        <a:ea typeface="Verdana"/>
        <a:cs typeface="Verdana"/>
      </a:majorFont>
      <a:minorFont>
        <a:latin typeface="Verdana"/>
        <a:ea typeface="Verdana"/>
        <a:cs typeface="Verdana"/>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Verdan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Verdan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Theme">
      <a:majorFont>
        <a:latin typeface="Verdana"/>
        <a:ea typeface="Verdana"/>
        <a:cs typeface="Verdana"/>
      </a:majorFont>
      <a:minorFont>
        <a:latin typeface="Verdana"/>
        <a:ea typeface="Verdana"/>
        <a:cs typeface="Verdana"/>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Verdan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Verdan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2275</Words>
  <Application>Microsoft Office PowerPoint</Application>
  <PresentationFormat>On-screen Show (4:3)</PresentationFormat>
  <Paragraphs>256</Paragraphs>
  <Slides>97</Slides>
  <Notes>11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97</vt:i4>
      </vt:variant>
    </vt:vector>
  </HeadingPairs>
  <TitlesOfParts>
    <vt:vector size="102" baseType="lpstr">
      <vt:lpstr>Arial</vt:lpstr>
      <vt:lpstr>Calibri</vt:lpstr>
      <vt:lpstr>Calibri Light</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Rachel Dorris</cp:lastModifiedBy>
  <cp:revision>1</cp:revision>
  <dcterms:modified xsi:type="dcterms:W3CDTF">2021-09-30T15:10:36Z</dcterms:modified>
</cp:coreProperties>
</file>