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256" r:id="rId2"/>
    <p:sldId id="257" r:id="rId3"/>
    <p:sldId id="258" r:id="rId4"/>
    <p:sldId id="259" r:id="rId5"/>
    <p:sldId id="260" r:id="rId6"/>
    <p:sldId id="309" r:id="rId7"/>
    <p:sldId id="262" r:id="rId8"/>
    <p:sldId id="263" r:id="rId9"/>
    <p:sldId id="264" r:id="rId10"/>
    <p:sldId id="265" r:id="rId11"/>
    <p:sldId id="266" r:id="rId12"/>
    <p:sldId id="267" r:id="rId13"/>
    <p:sldId id="268" r:id="rId14"/>
    <p:sldId id="269" r:id="rId15"/>
    <p:sldId id="270" r:id="rId16"/>
    <p:sldId id="646"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0" d="100"/>
          <a:sy n="80" d="100"/>
        </p:scale>
        <p:origin x="1620" y="24"/>
      </p:cViewPr>
      <p:guideLst/>
    </p:cSldViewPr>
  </p:slideViewPr>
  <p:notesTextViewPr>
    <p:cViewPr>
      <p:scale>
        <a:sx n="1" d="1"/>
        <a:sy n="1" d="1"/>
      </p:scale>
      <p:origin x="0" y="0"/>
    </p:cViewPr>
  </p:notesTextViewPr>
  <p:sorterViewPr>
    <p:cViewPr>
      <p:scale>
        <a:sx n="100" d="100"/>
        <a:sy n="100" d="100"/>
      </p:scale>
      <p:origin x="0" y="-41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1143000" y="685800"/>
            <a:ext cx="4572000" cy="3429000"/>
          </a:xfrm>
          <a:prstGeom prst="rect">
            <a:avLst/>
          </a:prstGeom>
        </p:spPr>
        <p:txBody>
          <a:bodyPr/>
          <a:lstStyle/>
          <a:p>
            <a:endParaRPr/>
          </a:p>
        </p:txBody>
      </p:sp>
      <p:sp>
        <p:nvSpPr>
          <p:cNvPr id="132" name="Shape 13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666259730"/>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Verdana"/>
      </a:defRPr>
    </a:lvl1pPr>
    <a:lvl2pPr indent="228600" latinLnBrk="0">
      <a:defRPr sz="1200">
        <a:latin typeface="+mn-lt"/>
        <a:ea typeface="+mn-ea"/>
        <a:cs typeface="+mn-cs"/>
        <a:sym typeface="Verdana"/>
      </a:defRPr>
    </a:lvl2pPr>
    <a:lvl3pPr indent="457200" latinLnBrk="0">
      <a:defRPr sz="1200">
        <a:latin typeface="+mn-lt"/>
        <a:ea typeface="+mn-ea"/>
        <a:cs typeface="+mn-cs"/>
        <a:sym typeface="Verdana"/>
      </a:defRPr>
    </a:lvl3pPr>
    <a:lvl4pPr indent="685800" latinLnBrk="0">
      <a:defRPr sz="1200">
        <a:latin typeface="+mn-lt"/>
        <a:ea typeface="+mn-ea"/>
        <a:cs typeface="+mn-cs"/>
        <a:sym typeface="Verdana"/>
      </a:defRPr>
    </a:lvl4pPr>
    <a:lvl5pPr indent="914400" latinLnBrk="0">
      <a:defRPr sz="1200">
        <a:latin typeface="+mn-lt"/>
        <a:ea typeface="+mn-ea"/>
        <a:cs typeface="+mn-cs"/>
        <a:sym typeface="Verdana"/>
      </a:defRPr>
    </a:lvl5pPr>
    <a:lvl6pPr indent="1143000" latinLnBrk="0">
      <a:defRPr sz="1200">
        <a:latin typeface="+mn-lt"/>
        <a:ea typeface="+mn-ea"/>
        <a:cs typeface="+mn-cs"/>
        <a:sym typeface="Verdana"/>
      </a:defRPr>
    </a:lvl6pPr>
    <a:lvl7pPr indent="1371600" latinLnBrk="0">
      <a:defRPr sz="1200">
        <a:latin typeface="+mn-lt"/>
        <a:ea typeface="+mn-ea"/>
        <a:cs typeface="+mn-cs"/>
        <a:sym typeface="Verdana"/>
      </a:defRPr>
    </a:lvl7pPr>
    <a:lvl8pPr indent="1600200" latinLnBrk="0">
      <a:defRPr sz="1200">
        <a:latin typeface="+mn-lt"/>
        <a:ea typeface="+mn-ea"/>
        <a:cs typeface="+mn-cs"/>
        <a:sym typeface="Verdana"/>
      </a:defRPr>
    </a:lvl8pPr>
    <a:lvl9pPr indent="1828800" latinLnBrk="0">
      <a:defRPr sz="1200">
        <a:latin typeface="+mn-lt"/>
        <a:ea typeface="+mn-ea"/>
        <a:cs typeface="+mn-cs"/>
        <a:sym typeface="Verdana"/>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rigb.org/christmas-lectures/watch/2006/the-num8er-my5teries/lecture-1"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255649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hape 261"/>
          <p:cNvSpPr>
            <a:spLocks noGrp="1" noRot="1" noChangeAspect="1"/>
          </p:cNvSpPr>
          <p:nvPr>
            <p:ph type="sldImg"/>
          </p:nvPr>
        </p:nvSpPr>
        <p:spPr>
          <a:prstGeom prst="rect">
            <a:avLst/>
          </a:prstGeom>
        </p:spPr>
        <p:txBody>
          <a:bodyPr/>
          <a:lstStyle/>
          <a:p>
            <a:endParaRPr/>
          </a:p>
        </p:txBody>
      </p:sp>
      <p:sp>
        <p:nvSpPr>
          <p:cNvPr id="262" name="Shape 262"/>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517006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noRot="1" noChangeAspect="1"/>
          </p:cNvSpPr>
          <p:nvPr>
            <p:ph type="sldImg"/>
          </p:nvPr>
        </p:nvSpPr>
        <p:spPr>
          <a:prstGeom prst="rect">
            <a:avLst/>
          </a:prstGeom>
        </p:spPr>
        <p:txBody>
          <a:bodyPr/>
          <a:lstStyle/>
          <a:p>
            <a:endParaRPr/>
          </a:p>
        </p:txBody>
      </p:sp>
      <p:sp>
        <p:nvSpPr>
          <p:cNvPr id="265" name="Shape 265"/>
          <p:cNvSpPr>
            <a:spLocks noGrp="1"/>
          </p:cNvSpPr>
          <p:nvPr>
            <p:ph type="body" sz="quarter" idx="1"/>
          </p:nvPr>
        </p:nvSpPr>
        <p:spPr>
          <a:prstGeom prst="rect">
            <a:avLst/>
          </a:prstGeom>
        </p:spPr>
        <p:txBody>
          <a:bodyPr/>
          <a:lstStyle/>
          <a:p>
            <a:r>
              <a:rPr dirty="0"/>
              <a:t>Title slide, nice pictures to show what’s coming!</a:t>
            </a:r>
          </a:p>
        </p:txBody>
      </p:sp>
    </p:spTree>
    <p:extLst>
      <p:ext uri="{BB962C8B-B14F-4D97-AF65-F5344CB8AC3E}">
        <p14:creationId xmlns:p14="http://schemas.microsoft.com/office/powerpoint/2010/main" val="398695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prstGeom prst="rect">
            <a:avLst/>
          </a:prstGeom>
        </p:spPr>
        <p:txBody>
          <a:bodyPr/>
          <a:lstStyle/>
          <a:p>
            <a:endParaRPr/>
          </a:p>
        </p:txBody>
      </p:sp>
      <p:sp>
        <p:nvSpPr>
          <p:cNvPr id="271" name="Shape 271"/>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423105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Shape 264"/>
          <p:cNvSpPr>
            <a:spLocks noGrp="1" noRot="1" noChangeAspect="1"/>
          </p:cNvSpPr>
          <p:nvPr>
            <p:ph type="sldImg"/>
          </p:nvPr>
        </p:nvSpPr>
        <p:spPr>
          <a:prstGeom prst="rect">
            <a:avLst/>
          </a:prstGeom>
        </p:spPr>
        <p:txBody>
          <a:bodyPr/>
          <a:lstStyle/>
          <a:p>
            <a:endParaRPr/>
          </a:p>
        </p:txBody>
      </p:sp>
      <p:sp>
        <p:nvSpPr>
          <p:cNvPr id="265" name="Shape 265"/>
          <p:cNvSpPr>
            <a:spLocks noGrp="1"/>
          </p:cNvSpPr>
          <p:nvPr>
            <p:ph type="body" sz="quarter" idx="1"/>
          </p:nvPr>
        </p:nvSpPr>
        <p:spPr>
          <a:prstGeom prst="rect">
            <a:avLst/>
          </a:prstGeom>
        </p:spPr>
        <p:txBody>
          <a:bodyPr/>
          <a:lstStyle/>
          <a:p>
            <a:endParaRPr>
              <a:solidFill>
                <a:srgbClr val="000000"/>
              </a:solidFill>
              <a:latin typeface="Verdana"/>
              <a:ea typeface="Verdana"/>
            </a:endParaRPr>
          </a:p>
        </p:txBody>
      </p:sp>
    </p:spTree>
    <p:extLst>
      <p:ext uri="{BB962C8B-B14F-4D97-AF65-F5344CB8AC3E}">
        <p14:creationId xmlns:p14="http://schemas.microsoft.com/office/powerpoint/2010/main" val="1748950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noRot="1" noChangeAspect="1"/>
          </p:cNvSpPr>
          <p:nvPr>
            <p:ph type="sldImg"/>
          </p:nvPr>
        </p:nvSpPr>
        <p:spPr>
          <a:prstGeom prst="rect">
            <a:avLst/>
          </a:prstGeom>
        </p:spPr>
        <p:txBody>
          <a:bodyPr/>
          <a:lstStyle/>
          <a:p>
            <a:endParaRPr/>
          </a:p>
        </p:txBody>
      </p:sp>
      <p:sp>
        <p:nvSpPr>
          <p:cNvPr id="276" name="Shape 276"/>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4078732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824608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Shape 295"/>
          <p:cNvSpPr>
            <a:spLocks noGrp="1" noRot="1" noChangeAspect="1"/>
          </p:cNvSpPr>
          <p:nvPr>
            <p:ph type="sldImg"/>
          </p:nvPr>
        </p:nvSpPr>
        <p:spPr>
          <a:prstGeom prst="rect">
            <a:avLst/>
          </a:prstGeom>
        </p:spPr>
        <p:txBody>
          <a:bodyPr/>
          <a:lstStyle/>
          <a:p>
            <a:endParaRPr/>
          </a:p>
        </p:txBody>
      </p:sp>
      <p:sp>
        <p:nvSpPr>
          <p:cNvPr id="296" name="Shape 296"/>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914026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375799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hape 312"/>
          <p:cNvSpPr>
            <a:spLocks noGrp="1" noRot="1" noChangeAspect="1"/>
          </p:cNvSpPr>
          <p:nvPr>
            <p:ph type="sldImg"/>
          </p:nvPr>
        </p:nvSpPr>
        <p:spPr>
          <a:prstGeom prst="rect">
            <a:avLst/>
          </a:prstGeom>
        </p:spPr>
        <p:txBody>
          <a:bodyPr/>
          <a:lstStyle/>
          <a:p>
            <a:endParaRPr/>
          </a:p>
        </p:txBody>
      </p:sp>
      <p:sp>
        <p:nvSpPr>
          <p:cNvPr id="313" name="Shape 313"/>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310412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prstGeom prst="rect">
            <a:avLst/>
          </a:prstGeom>
        </p:spPr>
        <p:txBody>
          <a:bodyPr/>
          <a:lstStyle/>
          <a:p>
            <a:endParaRPr/>
          </a:p>
        </p:txBody>
      </p:sp>
      <p:sp>
        <p:nvSpPr>
          <p:cNvPr id="323" name="Shape 323"/>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523814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endParaRPr/>
          </a:p>
        </p:txBody>
      </p:sp>
      <p:sp>
        <p:nvSpPr>
          <p:cNvPr id="154" name="Shape 154"/>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40785853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a:spLocks noGrp="1" noRot="1" noChangeAspect="1"/>
          </p:cNvSpPr>
          <p:nvPr>
            <p:ph type="sldImg"/>
          </p:nvPr>
        </p:nvSpPr>
        <p:spPr>
          <a:prstGeom prst="rect">
            <a:avLst/>
          </a:prstGeom>
        </p:spPr>
        <p:txBody>
          <a:bodyPr/>
          <a:lstStyle/>
          <a:p>
            <a:endParaRPr/>
          </a:p>
        </p:txBody>
      </p:sp>
      <p:sp>
        <p:nvSpPr>
          <p:cNvPr id="334" name="Shape 334"/>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792986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hape 350"/>
          <p:cNvSpPr>
            <a:spLocks noGrp="1" noRot="1" noChangeAspect="1"/>
          </p:cNvSpPr>
          <p:nvPr>
            <p:ph type="sldImg"/>
          </p:nvPr>
        </p:nvSpPr>
        <p:spPr>
          <a:prstGeom prst="rect">
            <a:avLst/>
          </a:prstGeom>
        </p:spPr>
        <p:txBody>
          <a:bodyPr/>
          <a:lstStyle/>
          <a:p>
            <a:endParaRPr/>
          </a:p>
        </p:txBody>
      </p:sp>
      <p:sp>
        <p:nvSpPr>
          <p:cNvPr id="351" name="Shape 351"/>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2900093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hape 362"/>
          <p:cNvSpPr>
            <a:spLocks noGrp="1" noRot="1" noChangeAspect="1"/>
          </p:cNvSpPr>
          <p:nvPr>
            <p:ph type="sldImg"/>
          </p:nvPr>
        </p:nvSpPr>
        <p:spPr>
          <a:prstGeom prst="rect">
            <a:avLst/>
          </a:prstGeom>
        </p:spPr>
        <p:txBody>
          <a:bodyPr/>
          <a:lstStyle/>
          <a:p>
            <a:endParaRPr/>
          </a:p>
        </p:txBody>
      </p:sp>
      <p:sp>
        <p:nvSpPr>
          <p:cNvPr id="363" name="Shape 363"/>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745181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hape 366"/>
          <p:cNvSpPr>
            <a:spLocks noGrp="1" noRot="1" noChangeAspect="1"/>
          </p:cNvSpPr>
          <p:nvPr>
            <p:ph type="sldImg"/>
          </p:nvPr>
        </p:nvSpPr>
        <p:spPr>
          <a:prstGeom prst="rect">
            <a:avLst/>
          </a:prstGeom>
        </p:spPr>
        <p:txBody>
          <a:bodyPr/>
          <a:lstStyle/>
          <a:p>
            <a:endParaRPr/>
          </a:p>
        </p:txBody>
      </p:sp>
      <p:sp>
        <p:nvSpPr>
          <p:cNvPr id="367" name="Shape 367"/>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076616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Shape 375"/>
          <p:cNvSpPr>
            <a:spLocks noGrp="1" noRot="1" noChangeAspect="1"/>
          </p:cNvSpPr>
          <p:nvPr>
            <p:ph type="sldImg"/>
          </p:nvPr>
        </p:nvSpPr>
        <p:spPr>
          <a:prstGeom prst="rect">
            <a:avLst/>
          </a:prstGeom>
        </p:spPr>
        <p:txBody>
          <a:bodyPr/>
          <a:lstStyle/>
          <a:p>
            <a:endParaRPr/>
          </a:p>
        </p:txBody>
      </p:sp>
      <p:sp>
        <p:nvSpPr>
          <p:cNvPr id="376" name="Shape 376"/>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7612742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prstGeom prst="rect">
            <a:avLst/>
          </a:prstGeom>
        </p:spPr>
        <p:txBody>
          <a:bodyPr/>
          <a:lstStyle/>
          <a:p>
            <a:endParaRPr/>
          </a:p>
        </p:txBody>
      </p:sp>
      <p:sp>
        <p:nvSpPr>
          <p:cNvPr id="380" name="Shape 380"/>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984488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Shape 384"/>
          <p:cNvSpPr>
            <a:spLocks noGrp="1" noRot="1" noChangeAspect="1"/>
          </p:cNvSpPr>
          <p:nvPr>
            <p:ph type="sldImg"/>
          </p:nvPr>
        </p:nvSpPr>
        <p:spPr>
          <a:prstGeom prst="rect">
            <a:avLst/>
          </a:prstGeom>
        </p:spPr>
        <p:txBody>
          <a:bodyPr/>
          <a:lstStyle/>
          <a:p>
            <a:endParaRPr/>
          </a:p>
        </p:txBody>
      </p:sp>
      <p:sp>
        <p:nvSpPr>
          <p:cNvPr id="385" name="Shape 385"/>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508395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Shape 390"/>
          <p:cNvSpPr>
            <a:spLocks noGrp="1" noRot="1" noChangeAspect="1"/>
          </p:cNvSpPr>
          <p:nvPr>
            <p:ph type="sldImg"/>
          </p:nvPr>
        </p:nvSpPr>
        <p:spPr>
          <a:prstGeom prst="rect">
            <a:avLst/>
          </a:prstGeom>
        </p:spPr>
        <p:txBody>
          <a:bodyPr/>
          <a:lstStyle/>
          <a:p>
            <a:endParaRPr/>
          </a:p>
        </p:txBody>
      </p:sp>
      <p:sp>
        <p:nvSpPr>
          <p:cNvPr id="391" name="Shape 391"/>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673648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noRot="1" noChangeAspect="1"/>
          </p:cNvSpPr>
          <p:nvPr>
            <p:ph type="sldImg"/>
          </p:nvPr>
        </p:nvSpPr>
        <p:spPr>
          <a:prstGeom prst="rect">
            <a:avLst/>
          </a:prstGeom>
        </p:spPr>
        <p:txBody>
          <a:bodyPr/>
          <a:lstStyle/>
          <a:p>
            <a:endParaRPr/>
          </a:p>
        </p:txBody>
      </p:sp>
      <p:sp>
        <p:nvSpPr>
          <p:cNvPr id="397" name="Shape 397"/>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002692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hape 410"/>
          <p:cNvSpPr>
            <a:spLocks noGrp="1" noRot="1" noChangeAspect="1"/>
          </p:cNvSpPr>
          <p:nvPr>
            <p:ph type="sldImg"/>
          </p:nvPr>
        </p:nvSpPr>
        <p:spPr>
          <a:prstGeom prst="rect">
            <a:avLst/>
          </a:prstGeom>
        </p:spPr>
        <p:txBody>
          <a:bodyPr/>
          <a:lstStyle/>
          <a:p>
            <a:endParaRPr/>
          </a:p>
        </p:txBody>
      </p:sp>
      <p:sp>
        <p:nvSpPr>
          <p:cNvPr id="411" name="Shape 411"/>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82993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noRot="1" noChangeAspect="1"/>
          </p:cNvSpPr>
          <p:nvPr>
            <p:ph type="sldImg"/>
          </p:nvPr>
        </p:nvSpPr>
        <p:spPr>
          <a:prstGeom prst="rect">
            <a:avLst/>
          </a:prstGeom>
        </p:spPr>
        <p:txBody>
          <a:bodyPr/>
          <a:lstStyle/>
          <a:p>
            <a:endParaRPr/>
          </a:p>
        </p:txBody>
      </p:sp>
      <p:sp>
        <p:nvSpPr>
          <p:cNvPr id="162" name="Shape 162"/>
          <p:cNvSpPr>
            <a:spLocks noGrp="1"/>
          </p:cNvSpPr>
          <p:nvPr>
            <p:ph type="body" sz="quarter" idx="1"/>
          </p:nvPr>
        </p:nvSpPr>
        <p:spPr>
          <a:prstGeom prst="rect">
            <a:avLst/>
          </a:prstGeom>
        </p:spPr>
        <p:txBody>
          <a:bodyPr/>
          <a:lstStyle/>
          <a:p>
            <a:r>
              <a:t>Welcome to your first Royal Institution Masterclass. We hope that you will enjoy this series of workshops. Each time you will get to explore a different topic, so over the weeks you will get to see a little bit of all the wonderful and exciting things you can do with maths. We hope that at least one of the Masterclasses will make you want to investigate the topic further, and that you will get the chance to play with maths which you have not met before.</a:t>
            </a:r>
          </a:p>
          <a:p>
            <a:r>
              <a:t>You are part of a big family of Masterclass students – Royal Institution Masterclasses have been running for over 35 years with thousands of students taking part each year. If you attend enough sessions in the series you will get a special Royal Institution certificate, and if your Masterclass series is close enough to London you might be able to come and visit the Royal Institution for a special celebration of maths. If there are Secondary Masterclasses running in your area you might even get another chance to attend when you are in secondary school.</a:t>
            </a:r>
          </a:p>
        </p:txBody>
      </p:sp>
    </p:spTree>
    <p:extLst>
      <p:ext uri="{BB962C8B-B14F-4D97-AF65-F5344CB8AC3E}">
        <p14:creationId xmlns:p14="http://schemas.microsoft.com/office/powerpoint/2010/main" val="16674708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hape 414"/>
          <p:cNvSpPr>
            <a:spLocks noGrp="1" noRot="1" noChangeAspect="1"/>
          </p:cNvSpPr>
          <p:nvPr>
            <p:ph type="sldImg"/>
          </p:nvPr>
        </p:nvSpPr>
        <p:spPr>
          <a:prstGeom prst="rect">
            <a:avLst/>
          </a:prstGeom>
        </p:spPr>
        <p:txBody>
          <a:bodyPr/>
          <a:lstStyle/>
          <a:p>
            <a:endParaRPr/>
          </a:p>
        </p:txBody>
      </p:sp>
      <p:sp>
        <p:nvSpPr>
          <p:cNvPr id="415" name="Shape 41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4752383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noRot="1" noChangeAspect="1"/>
          </p:cNvSpPr>
          <p:nvPr>
            <p:ph type="sldImg"/>
          </p:nvPr>
        </p:nvSpPr>
        <p:spPr>
          <a:prstGeom prst="rect">
            <a:avLst/>
          </a:prstGeom>
        </p:spPr>
        <p:txBody>
          <a:bodyPr/>
          <a:lstStyle/>
          <a:p>
            <a:endParaRPr/>
          </a:p>
        </p:txBody>
      </p:sp>
      <p:sp>
        <p:nvSpPr>
          <p:cNvPr id="419" name="Shape 419"/>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16787719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prstGeom prst="rect">
            <a:avLst/>
          </a:prstGeom>
        </p:spPr>
        <p:txBody>
          <a:bodyPr/>
          <a:lstStyle/>
          <a:p>
            <a:endParaRPr/>
          </a:p>
        </p:txBody>
      </p:sp>
      <p:sp>
        <p:nvSpPr>
          <p:cNvPr id="424" name="Shape 424"/>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5648354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hape 429"/>
          <p:cNvSpPr>
            <a:spLocks noGrp="1" noRot="1" noChangeAspect="1"/>
          </p:cNvSpPr>
          <p:nvPr>
            <p:ph type="sldImg"/>
          </p:nvPr>
        </p:nvSpPr>
        <p:spPr>
          <a:prstGeom prst="rect">
            <a:avLst/>
          </a:prstGeom>
        </p:spPr>
        <p:txBody>
          <a:bodyPr/>
          <a:lstStyle/>
          <a:p>
            <a:endParaRPr/>
          </a:p>
        </p:txBody>
      </p:sp>
      <p:sp>
        <p:nvSpPr>
          <p:cNvPr id="430" name="Shape 430"/>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5008762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hape 457"/>
          <p:cNvSpPr>
            <a:spLocks noGrp="1" noRot="1" noChangeAspect="1"/>
          </p:cNvSpPr>
          <p:nvPr>
            <p:ph type="sldImg"/>
          </p:nvPr>
        </p:nvSpPr>
        <p:spPr>
          <a:prstGeom prst="rect">
            <a:avLst/>
          </a:prstGeom>
        </p:spPr>
        <p:txBody>
          <a:bodyPr/>
          <a:lstStyle/>
          <a:p>
            <a:endParaRPr/>
          </a:p>
        </p:txBody>
      </p:sp>
      <p:sp>
        <p:nvSpPr>
          <p:cNvPr id="458" name="Shape 458"/>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1570205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1481162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prstGeom prst="rect">
            <a:avLst/>
          </a:prstGeom>
        </p:spPr>
        <p:txBody>
          <a:bodyPr/>
          <a:lstStyle/>
          <a:p>
            <a:endParaRPr/>
          </a:p>
        </p:txBody>
      </p:sp>
      <p:sp>
        <p:nvSpPr>
          <p:cNvPr id="515" name="Shape 515"/>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9414197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a:spLocks noGrp="1" noRot="1" noChangeAspect="1"/>
          </p:cNvSpPr>
          <p:nvPr>
            <p:ph type="sldImg"/>
          </p:nvPr>
        </p:nvSpPr>
        <p:spPr>
          <a:prstGeom prst="rect">
            <a:avLst/>
          </a:prstGeom>
        </p:spPr>
        <p:txBody>
          <a:bodyPr/>
          <a:lstStyle/>
          <a:p>
            <a:endParaRPr/>
          </a:p>
        </p:txBody>
      </p:sp>
      <p:sp>
        <p:nvSpPr>
          <p:cNvPr id="519" name="Shape 519"/>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31053420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prstGeom prst="rect">
            <a:avLst/>
          </a:prstGeom>
        </p:spPr>
        <p:txBody>
          <a:bodyPr/>
          <a:lstStyle/>
          <a:p>
            <a:endParaRPr/>
          </a:p>
        </p:txBody>
      </p:sp>
      <p:sp>
        <p:nvSpPr>
          <p:cNvPr id="525" name="Shape 525"/>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6144476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a:spLocks noGrp="1" noRot="1" noChangeAspect="1"/>
          </p:cNvSpPr>
          <p:nvPr>
            <p:ph type="sldImg"/>
          </p:nvPr>
        </p:nvSpPr>
        <p:spPr>
          <a:prstGeom prst="rect">
            <a:avLst/>
          </a:prstGeom>
        </p:spPr>
        <p:txBody>
          <a:bodyPr/>
          <a:lstStyle/>
          <a:p>
            <a:endParaRPr/>
          </a:p>
        </p:txBody>
      </p:sp>
      <p:sp>
        <p:nvSpPr>
          <p:cNvPr id="532" name="Shape 532"/>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160557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noRot="1" noChangeAspect="1"/>
          </p:cNvSpPr>
          <p:nvPr>
            <p:ph type="sldImg"/>
          </p:nvPr>
        </p:nvSpPr>
        <p:spPr>
          <a:prstGeom prst="rect">
            <a:avLst/>
          </a:prstGeom>
        </p:spPr>
        <p:txBody>
          <a:bodyPr/>
          <a:lstStyle/>
          <a:p>
            <a:endParaRPr/>
          </a:p>
        </p:txBody>
      </p:sp>
      <p:sp>
        <p:nvSpPr>
          <p:cNvPr id="170" name="Shape 170"/>
          <p:cNvSpPr>
            <a:spLocks noGrp="1"/>
          </p:cNvSpPr>
          <p:nvPr>
            <p:ph type="body" sz="quarter" idx="1"/>
          </p:nvPr>
        </p:nvSpPr>
        <p:spPr>
          <a:prstGeom prst="rect">
            <a:avLst/>
          </a:prstGeom>
        </p:spPr>
        <p:txBody>
          <a:bodyPr/>
          <a:lstStyle/>
          <a:p>
            <a:r>
              <a:t>The Royal Institution was founded in 1799 and has always been about connecting everyone with the world of science. This could be finding out how science is used in their everyday lives, or exploring the wonders and beauty of science and finding out how interesting it can be. Whenever we talk about science, we don’t just mean chemistry, physics and biology – we mean maths, engineering, computing, technology, medicine and more – all of these are important for all of us, and are also incredibly useful, creative and beautiful topics.</a:t>
            </a:r>
          </a:p>
          <a:p>
            <a:r>
              <a:t>We have always put on events and other activities for the public, but we have a long history of scientific research and discovery at the Ri too. Many famous scientists lived and worked over the Ri – 10 chemical elements were first isolated here, 14 scientists connected to the Ri have won Nobel Prizes, and some of the work discovered in the labs in our basement are still very much used today. One example is Michael Faraday’s work on electromagnetism, which forms the basis of every power station worldwide.</a:t>
            </a:r>
          </a:p>
          <a:p>
            <a:r>
              <a:t>You can find out more about our heritage on our website: www.rigb.org</a:t>
            </a:r>
          </a:p>
        </p:txBody>
      </p:sp>
    </p:spTree>
    <p:extLst>
      <p:ext uri="{BB962C8B-B14F-4D97-AF65-F5344CB8AC3E}">
        <p14:creationId xmlns:p14="http://schemas.microsoft.com/office/powerpoint/2010/main" val="6093967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noRot="1" noChangeAspect="1"/>
          </p:cNvSpPr>
          <p:nvPr>
            <p:ph type="sldImg"/>
          </p:nvPr>
        </p:nvSpPr>
        <p:spPr>
          <a:prstGeom prst="rect">
            <a:avLst/>
          </a:prstGeom>
        </p:spPr>
        <p:txBody>
          <a:bodyPr/>
          <a:lstStyle/>
          <a:p>
            <a:endParaRPr/>
          </a:p>
        </p:txBody>
      </p:sp>
      <p:sp>
        <p:nvSpPr>
          <p:cNvPr id="538" name="Shape 538"/>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2831109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Shape 544"/>
          <p:cNvSpPr>
            <a:spLocks noGrp="1" noRot="1" noChangeAspect="1"/>
          </p:cNvSpPr>
          <p:nvPr>
            <p:ph type="sldImg"/>
          </p:nvPr>
        </p:nvSpPr>
        <p:spPr>
          <a:prstGeom prst="rect">
            <a:avLst/>
          </a:prstGeom>
        </p:spPr>
        <p:txBody>
          <a:bodyPr/>
          <a:lstStyle/>
          <a:p>
            <a:endParaRPr/>
          </a:p>
        </p:txBody>
      </p:sp>
      <p:sp>
        <p:nvSpPr>
          <p:cNvPr id="545" name="Shape 545"/>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7223833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prstGeom prst="rect">
            <a:avLst/>
          </a:prstGeom>
        </p:spPr>
        <p:txBody>
          <a:bodyPr/>
          <a:lstStyle/>
          <a:p>
            <a:endParaRPr/>
          </a:p>
        </p:txBody>
      </p:sp>
      <p:sp>
        <p:nvSpPr>
          <p:cNvPr id="566" name="Shape 566"/>
          <p:cNvSpPr>
            <a:spLocks noGrp="1"/>
          </p:cNvSpPr>
          <p:nvPr>
            <p:ph type="body" sz="quarter" idx="1"/>
          </p:nvPr>
        </p:nvSpPr>
        <p:spPr>
          <a:prstGeom prst="rect">
            <a:avLst/>
          </a:prstGeom>
        </p:spPr>
        <p:txBody>
          <a:bodyPr/>
          <a:lstStyle/>
          <a:p>
            <a:r>
              <a:t>These are activities they can try at home, or can be given to pupils who finish the main activities.</a:t>
            </a:r>
          </a:p>
        </p:txBody>
      </p:sp>
    </p:spTree>
    <p:extLst>
      <p:ext uri="{BB962C8B-B14F-4D97-AF65-F5344CB8AC3E}">
        <p14:creationId xmlns:p14="http://schemas.microsoft.com/office/powerpoint/2010/main" val="3799177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prstGeom prst="rect">
            <a:avLst/>
          </a:prstGeom>
        </p:spPr>
        <p:txBody>
          <a:bodyPr/>
          <a:lstStyle/>
          <a:p>
            <a:endParaRPr/>
          </a:p>
        </p:txBody>
      </p:sp>
      <p:sp>
        <p:nvSpPr>
          <p:cNvPr id="573" name="Shape 573"/>
          <p:cNvSpPr>
            <a:spLocks noGrp="1"/>
          </p:cNvSpPr>
          <p:nvPr>
            <p:ph type="body" sz="quarter" idx="1"/>
          </p:nvPr>
        </p:nvSpPr>
        <p:spPr>
          <a:prstGeom prst="rect">
            <a:avLst/>
          </a:prstGeom>
        </p:spPr>
        <p:txBody>
          <a:bodyPr/>
          <a:lstStyle/>
          <a:p>
            <a:r>
              <a:t>These are activities they can try at home, or can be given to pupils who finish the main activities.</a:t>
            </a:r>
          </a:p>
        </p:txBody>
      </p:sp>
    </p:spTree>
    <p:extLst>
      <p:ext uri="{BB962C8B-B14F-4D97-AF65-F5344CB8AC3E}">
        <p14:creationId xmlns:p14="http://schemas.microsoft.com/office/powerpoint/2010/main" val="36642726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prstGeom prst="rect">
            <a:avLst/>
          </a:prstGeom>
        </p:spPr>
        <p:txBody>
          <a:bodyPr/>
          <a:lstStyle/>
          <a:p>
            <a:endParaRPr/>
          </a:p>
        </p:txBody>
      </p:sp>
      <p:sp>
        <p:nvSpPr>
          <p:cNvPr id="580" name="Shape 580"/>
          <p:cNvSpPr>
            <a:spLocks noGrp="1"/>
          </p:cNvSpPr>
          <p:nvPr>
            <p:ph type="body" sz="quarter" idx="1"/>
          </p:nvPr>
        </p:nvSpPr>
        <p:spPr>
          <a:prstGeom prst="rect">
            <a:avLst/>
          </a:prstGeom>
        </p:spPr>
        <p:txBody>
          <a:bodyPr/>
          <a:lstStyle/>
          <a:p>
            <a:r>
              <a:t>These are activities they can try at home, or can be given to pupils who finish the main activities.</a:t>
            </a:r>
          </a:p>
        </p:txBody>
      </p:sp>
    </p:spTree>
    <p:extLst>
      <p:ext uri="{BB962C8B-B14F-4D97-AF65-F5344CB8AC3E}">
        <p14:creationId xmlns:p14="http://schemas.microsoft.com/office/powerpoint/2010/main" val="30606268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 name="Shape 586"/>
          <p:cNvSpPr>
            <a:spLocks noGrp="1" noRot="1" noChangeAspect="1"/>
          </p:cNvSpPr>
          <p:nvPr>
            <p:ph type="sldImg"/>
          </p:nvPr>
        </p:nvSpPr>
        <p:spPr>
          <a:prstGeom prst="rect">
            <a:avLst/>
          </a:prstGeom>
        </p:spPr>
        <p:txBody>
          <a:bodyPr/>
          <a:lstStyle/>
          <a:p>
            <a:endParaRPr/>
          </a:p>
        </p:txBody>
      </p:sp>
      <p:sp>
        <p:nvSpPr>
          <p:cNvPr id="587" name="Shape 587"/>
          <p:cNvSpPr>
            <a:spLocks noGrp="1"/>
          </p:cNvSpPr>
          <p:nvPr>
            <p:ph type="body" sz="quarter" idx="1"/>
          </p:nvPr>
        </p:nvSpPr>
        <p:spPr>
          <a:prstGeom prst="rect">
            <a:avLst/>
          </a:prstGeom>
        </p:spPr>
        <p:txBody>
          <a:bodyPr/>
          <a:lstStyle/>
          <a:p>
            <a:r>
              <a:t>These are activities they can try at home, or can be given to pupils who finish the main activities.</a:t>
            </a:r>
          </a:p>
        </p:txBody>
      </p:sp>
    </p:spTree>
    <p:extLst>
      <p:ext uri="{BB962C8B-B14F-4D97-AF65-F5344CB8AC3E}">
        <p14:creationId xmlns:p14="http://schemas.microsoft.com/office/powerpoint/2010/main" val="38804067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Shape 597"/>
          <p:cNvSpPr>
            <a:spLocks noGrp="1" noRot="1" noChangeAspect="1"/>
          </p:cNvSpPr>
          <p:nvPr>
            <p:ph type="sldImg"/>
          </p:nvPr>
        </p:nvSpPr>
        <p:spPr>
          <a:prstGeom prst="rect">
            <a:avLst/>
          </a:prstGeom>
        </p:spPr>
        <p:txBody>
          <a:bodyPr/>
          <a:lstStyle/>
          <a:p>
            <a:endParaRPr/>
          </a:p>
        </p:txBody>
      </p:sp>
      <p:sp>
        <p:nvSpPr>
          <p:cNvPr id="598" name="Shape 598"/>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463900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prstGeom prst="rect">
            <a:avLst/>
          </a:prstGeom>
        </p:spPr>
        <p:txBody>
          <a:bodyPr/>
          <a:lstStyle/>
          <a:p>
            <a:endParaRPr/>
          </a:p>
        </p:txBody>
      </p:sp>
      <p:sp>
        <p:nvSpPr>
          <p:cNvPr id="180" name="Shape 180"/>
          <p:cNvSpPr>
            <a:spLocks noGrp="1"/>
          </p:cNvSpPr>
          <p:nvPr>
            <p:ph type="body" sz="quarter" idx="1"/>
          </p:nvPr>
        </p:nvSpPr>
        <p:spPr>
          <a:prstGeom prst="rect">
            <a:avLst/>
          </a:prstGeom>
        </p:spPr>
        <p:txBody>
          <a:bodyPr/>
          <a:lstStyle/>
          <a:p>
            <a:r>
              <a:t>Here are some of the things that the Ri does today. We especially have lots going on in London, so if you enjoy your Masterclasses there are a range of holiday workshops at the Ri which you might like to take part in. </a:t>
            </a:r>
          </a:p>
        </p:txBody>
      </p:sp>
    </p:spTree>
    <p:extLst>
      <p:ext uri="{BB962C8B-B14F-4D97-AF65-F5344CB8AC3E}">
        <p14:creationId xmlns:p14="http://schemas.microsoft.com/office/powerpoint/2010/main" val="835494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Begun by Michael Faraday in 1825, the CHRISTMAS LECTURES are now broadcast on UK television every December and have formed part of the British Christmas tradition for generations.</a:t>
            </a:r>
            <a:r>
              <a:rPr lang="en-GB" sz="1200" b="0" i="0" kern="1200" baseline="0" dirty="0">
                <a:solidFill>
                  <a:schemeClr val="tx1"/>
                </a:solidFill>
                <a:effectLst/>
                <a:latin typeface="+mn-lt"/>
                <a:ea typeface="+mn-ea"/>
                <a:cs typeface="+mn-cs"/>
              </a:rPr>
              <a:t> The Lectures have been broadcast on TV since 1936 – we think they were the very first science programme on television.</a:t>
            </a:r>
            <a:r>
              <a:rPr lang="en-GB" sz="1200" b="0" i="0" kern="1200" dirty="0">
                <a:solidFill>
                  <a:schemeClr val="tx1"/>
                </a:solidFill>
                <a:effectLst/>
                <a:latin typeface="+mn-lt"/>
                <a:ea typeface="+mn-ea"/>
                <a:cs typeface="+mn-cs"/>
              </a:rPr>
              <a:t> The theme changes every year, with</a:t>
            </a:r>
            <a:r>
              <a:rPr lang="en-GB" sz="1200" b="0" i="0" kern="1200" baseline="0" dirty="0">
                <a:solidFill>
                  <a:schemeClr val="tx1"/>
                </a:solidFill>
                <a:effectLst/>
                <a:latin typeface="+mn-lt"/>
                <a:ea typeface="+mn-ea"/>
                <a:cs typeface="+mn-cs"/>
              </a:rPr>
              <a:t> the Lectures</a:t>
            </a:r>
            <a:r>
              <a:rPr lang="en-GB" sz="1200" b="0" i="0" kern="1200" dirty="0">
                <a:solidFill>
                  <a:schemeClr val="tx1"/>
                </a:solidFill>
                <a:effectLst/>
                <a:latin typeface="+mn-lt"/>
                <a:ea typeface="+mn-ea"/>
                <a:cs typeface="+mn-cs"/>
              </a:rPr>
              <a:t> delivered by an expert in their field. Many world-famous</a:t>
            </a:r>
            <a:r>
              <a:rPr lang="en-GB" sz="1200" b="0" i="0" kern="1200" baseline="0" dirty="0">
                <a:solidFill>
                  <a:schemeClr val="tx1"/>
                </a:solidFill>
                <a:effectLst/>
                <a:latin typeface="+mn-lt"/>
                <a:ea typeface="+mn-ea"/>
                <a:cs typeface="+mn-cs"/>
              </a:rPr>
              <a:t> scientists have given the Lectures since 1925, including David Attenborough, Carl Sagan, Richard Dawkins, and our latest Lecturer Sophie Scott. You can watch all of the recent CHRISTMAS LECTURES on our website, along with many of the older ones – and more are going online all the time. Ri members and UK schools can apply for tickets to see them being filmed live – but no adults can attend without someone aged 11-17 accompanying them! To find out more about the Lectures (or Ri Membership) visit our website, www.rigb.org.</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The first mathematics CHRISTMAS LECTURES were not until 1978, and were delivered by Professor Sir Christopher Zeeman. They were extremely popular and demonstrated all sorts of mathematical concepts, including mathematical proof – some of which you will see in your Masterclasses. In fact, the lectures were so popular that they started off the Masterclass programme and Christopher Zeeman delivered many of the sessions in the first few series of workshops in London. The most recent maths-themed CHRSITMAS LECTURES were delivered by Marcus Du </a:t>
            </a:r>
            <a:r>
              <a:rPr lang="en-GB" sz="1200" b="0" i="0" kern="1200" baseline="0" dirty="0" err="1">
                <a:solidFill>
                  <a:schemeClr val="tx1"/>
                </a:solidFill>
                <a:effectLst/>
                <a:latin typeface="+mn-lt"/>
                <a:ea typeface="+mn-ea"/>
                <a:cs typeface="+mn-cs"/>
              </a:rPr>
              <a:t>Sautoy</a:t>
            </a:r>
            <a:r>
              <a:rPr lang="en-GB" sz="1200" b="0" i="0" kern="1200" baseline="0" dirty="0">
                <a:solidFill>
                  <a:schemeClr val="tx1"/>
                </a:solidFill>
                <a:effectLst/>
                <a:latin typeface="+mn-lt"/>
                <a:ea typeface="+mn-ea"/>
                <a:cs typeface="+mn-cs"/>
              </a:rPr>
              <a:t> in 2006.</a:t>
            </a:r>
            <a:endParaRPr lang="en-GB" sz="1200" b="0" i="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Watch Prof Sir Christopher Zeeman’s 1978 CHRISTMAS LECTURES:</a:t>
            </a:r>
          </a:p>
          <a:p>
            <a:r>
              <a:rPr lang="en-GB" sz="1200" kern="1200" dirty="0">
                <a:solidFill>
                  <a:schemeClr val="tx1"/>
                </a:solidFill>
                <a:effectLst/>
                <a:latin typeface="+mn-lt"/>
                <a:ea typeface="+mn-ea"/>
                <a:cs typeface="+mn-cs"/>
              </a:rPr>
              <a:t>http://www.rigb.org/christmas-lectures/watch/1978/mathematics-into-pictures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Watch Marcus du </a:t>
            </a:r>
            <a:r>
              <a:rPr lang="en-GB" sz="1200" kern="1200" dirty="0" err="1">
                <a:solidFill>
                  <a:schemeClr val="tx1"/>
                </a:solidFill>
                <a:effectLst/>
                <a:latin typeface="+mn-lt"/>
                <a:ea typeface="+mn-ea"/>
                <a:cs typeface="+mn-cs"/>
              </a:rPr>
              <a:t>Sautoy’s</a:t>
            </a:r>
            <a:r>
              <a:rPr lang="en-GB" sz="1200" kern="1200" dirty="0">
                <a:solidFill>
                  <a:schemeClr val="tx1"/>
                </a:solidFill>
                <a:effectLst/>
                <a:latin typeface="+mn-lt"/>
                <a:ea typeface="+mn-ea"/>
                <a:cs typeface="+mn-cs"/>
              </a:rPr>
              <a:t> 2006 CHRISTMAS LECTURES:</a:t>
            </a:r>
          </a:p>
          <a:p>
            <a:r>
              <a:rPr lang="en-GB" sz="1200" u="sng" kern="1200" dirty="0">
                <a:solidFill>
                  <a:schemeClr val="tx1"/>
                </a:solidFill>
                <a:effectLst/>
                <a:latin typeface="+mn-lt"/>
                <a:ea typeface="+mn-ea"/>
                <a:cs typeface="+mn-cs"/>
                <a:hlinkClick r:id="rId3"/>
              </a:rPr>
              <a:t>http://www.rigb.org/christmas-lectures/watch/2006/the-num8er-my5teries/lecture-1</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2015727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noRot="1" noChangeAspect="1"/>
          </p:cNvSpPr>
          <p:nvPr>
            <p:ph type="sldImg"/>
          </p:nvPr>
        </p:nvSpPr>
        <p:spPr>
          <a:prstGeom prst="rect">
            <a:avLst/>
          </a:prstGeom>
        </p:spPr>
        <p:txBody>
          <a:bodyPr/>
          <a:lstStyle/>
          <a:p>
            <a:endParaRPr/>
          </a:p>
        </p:txBody>
      </p:sp>
      <p:sp>
        <p:nvSpPr>
          <p:cNvPr id="200" name="Shape 200"/>
          <p:cNvSpPr>
            <a:spLocks noGrp="1"/>
          </p:cNvSpPr>
          <p:nvPr>
            <p:ph type="body" sz="quarter" idx="1"/>
          </p:nvPr>
        </p:nvSpPr>
        <p:spPr>
          <a:prstGeom prst="rect">
            <a:avLst/>
          </a:prstGeom>
        </p:spPr>
        <p:txBody>
          <a:bodyPr/>
          <a:lstStyle/>
          <a:p>
            <a:r>
              <a:t>We have a huge video channel on YouTube – if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ExpeRimental which is mainly for parents and carers, or older brothers and sisters, all about doing science experiments at home with their children or younger siblings. As has been mentioned, recent CHRISTMAS LECTURES are available on the Ri website alongside select past Christmas Lectures – more are being digitised all the time. To watch our videos you can search for the Royal Institution on YouTube.  We hope that you will be able to find lots of fascinating things to watch and to help you continue your interest in science and maths once your Masterclass series has finished.</a:t>
            </a:r>
          </a:p>
        </p:txBody>
      </p:sp>
    </p:spTree>
    <p:extLst>
      <p:ext uri="{BB962C8B-B14F-4D97-AF65-F5344CB8AC3E}">
        <p14:creationId xmlns:p14="http://schemas.microsoft.com/office/powerpoint/2010/main" val="98980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noRot="1" noChangeAspect="1"/>
          </p:cNvSpPr>
          <p:nvPr>
            <p:ph type="sldImg"/>
          </p:nvPr>
        </p:nvSpPr>
        <p:spPr>
          <a:prstGeom prst="rect">
            <a:avLst/>
          </a:prstGeom>
        </p:spPr>
        <p:txBody>
          <a:bodyPr/>
          <a:lstStyle/>
          <a:p>
            <a:endParaRPr/>
          </a:p>
        </p:txBody>
      </p:sp>
      <p:sp>
        <p:nvSpPr>
          <p:cNvPr id="210" name="Shape 210"/>
          <p:cNvSpPr>
            <a:spLocks noGrp="1"/>
          </p:cNvSpPr>
          <p:nvPr>
            <p:ph type="body" sz="quarter" idx="1"/>
          </p:nvPr>
        </p:nvSpPr>
        <p:spPr>
          <a:prstGeom prst="rect">
            <a:avLst/>
          </a:prstGeom>
        </p:spPr>
        <p:txBody>
          <a:bodyPr/>
          <a:lstStyle/>
          <a:p>
            <a:r>
              <a:t>We have a huge video channel on YouTube – if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ExpeRimental which is mainly for parents and carers, or older brothers and sisters, all about doing science experiments at home with their children or younger siblings. As has been mentioned, recent CHRISTMAS LECTURES are available on the Ri website alongside select past Christmas Lectures – more are being digitised all the time. To watch our videos you can search for the Royal Institution on YouTube.  We hope that you will be able to find lots of fascinating things to watch and to help you continue your interest in science and maths once your Masterclass series has finished.</a:t>
            </a:r>
          </a:p>
        </p:txBody>
      </p:sp>
    </p:spTree>
    <p:extLst>
      <p:ext uri="{BB962C8B-B14F-4D97-AF65-F5344CB8AC3E}">
        <p14:creationId xmlns:p14="http://schemas.microsoft.com/office/powerpoint/2010/main" val="31613920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noRot="1" noChangeAspect="1"/>
          </p:cNvSpPr>
          <p:nvPr>
            <p:ph type="sldImg"/>
          </p:nvPr>
        </p:nvSpPr>
        <p:spPr>
          <a:prstGeom prst="rect">
            <a:avLst/>
          </a:prstGeom>
        </p:spPr>
        <p:txBody>
          <a:bodyPr/>
          <a:lstStyle/>
          <a:p>
            <a:endParaRPr/>
          </a:p>
        </p:txBody>
      </p:sp>
      <p:sp>
        <p:nvSpPr>
          <p:cNvPr id="220" name="Shape 220"/>
          <p:cNvSpPr>
            <a:spLocks noGrp="1"/>
          </p:cNvSpPr>
          <p:nvPr>
            <p:ph type="body" sz="quarter" idx="1"/>
          </p:nvPr>
        </p:nvSpPr>
        <p:spPr>
          <a:prstGeom prst="rect">
            <a:avLst/>
          </a:prstGeom>
        </p:spPr>
        <p:txBody>
          <a:bodyPr/>
          <a:lstStyle/>
          <a:p>
            <a:r>
              <a:t>We have a huge video channel on YouTube – if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ExpeRimental which is mainly for parents and carers, or older brothers and sisters, all about doing science experiments at home with their children or younger siblings. As has been mentioned, recent CHRISTMAS LECTURES are available on the Ri website alongside select past Christmas Lectures – more are being digitised all the time. To watch our videos you can search for the Royal Institution on YouTube.  We hope that you will be able to find lots of fascinating things to watch and to help you continue your interest in science and maths once your Masterclass series has finished.</a:t>
            </a:r>
          </a:p>
        </p:txBody>
      </p:sp>
    </p:spTree>
    <p:extLst>
      <p:ext uri="{BB962C8B-B14F-4D97-AF65-F5344CB8AC3E}">
        <p14:creationId xmlns:p14="http://schemas.microsoft.com/office/powerpoint/2010/main" val="672854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143000" y="1122362"/>
            <a:ext cx="7315200" cy="2387601"/>
          </a:xfrm>
          <a:prstGeom prst="rect">
            <a:avLst/>
          </a:prstGeom>
        </p:spPr>
        <p:txBody>
          <a:bodyPr anchor="b"/>
          <a:lstStyle>
            <a:lvl1pPr algn="ctr">
              <a:defRPr sz="6000">
                <a:solidFill>
                  <a:srgbClr val="00A2A2"/>
                </a:solidFill>
                <a:latin typeface="+mn-lt"/>
                <a:ea typeface="+mn-ea"/>
                <a:cs typeface="+mn-cs"/>
                <a:sym typeface="Verdana"/>
              </a:defRPr>
            </a:lvl1pPr>
          </a:lstStyle>
          <a:p>
            <a:r>
              <a:t>Title Text</a:t>
            </a:r>
          </a:p>
        </p:txBody>
      </p:sp>
      <p:sp>
        <p:nvSpPr>
          <p:cNvPr id="14" name="Body Level One…"/>
          <p:cNvSpPr txBox="1">
            <a:spLocks noGrp="1"/>
          </p:cNvSpPr>
          <p:nvPr>
            <p:ph type="body" sz="quarter" idx="1"/>
          </p:nvPr>
        </p:nvSpPr>
        <p:spPr>
          <a:xfrm>
            <a:off x="1143000" y="3602037"/>
            <a:ext cx="6858000" cy="1655763"/>
          </a:xfrm>
          <a:prstGeom prst="rect">
            <a:avLst/>
          </a:prstGeom>
        </p:spPr>
        <p:txBody>
          <a:bodyPr>
            <a:normAutofit/>
          </a:bodyPr>
          <a:lstStyle>
            <a:lvl1pPr marL="0" indent="0" algn="ctr">
              <a:buSzTx/>
              <a:buFontTx/>
              <a:buNone/>
              <a:defRPr sz="2400">
                <a:solidFill>
                  <a:srgbClr val="00A2A2"/>
                </a:solidFill>
              </a:defRPr>
            </a:lvl1pPr>
            <a:lvl2pPr marL="0" indent="457200" algn="ctr">
              <a:buSzTx/>
              <a:buFontTx/>
              <a:buNone/>
              <a:defRPr sz="2400">
                <a:solidFill>
                  <a:srgbClr val="00A2A2"/>
                </a:solidFill>
              </a:defRPr>
            </a:lvl2pPr>
            <a:lvl3pPr marL="0" indent="914400" algn="ctr">
              <a:buSzTx/>
              <a:buFontTx/>
              <a:buNone/>
              <a:defRPr sz="2400">
                <a:solidFill>
                  <a:srgbClr val="00A2A2"/>
                </a:solidFill>
              </a:defRPr>
            </a:lvl3pPr>
            <a:lvl4pPr marL="0" indent="1371600" algn="ctr">
              <a:buSzTx/>
              <a:buFontTx/>
              <a:buNone/>
              <a:defRPr sz="2400">
                <a:solidFill>
                  <a:srgbClr val="00A2A2"/>
                </a:solidFill>
              </a:defRPr>
            </a:lvl4pPr>
            <a:lvl5pPr marL="0" indent="1828800" algn="ctr">
              <a:buSzTx/>
              <a:buFontTx/>
              <a:buNone/>
              <a:defRPr sz="2400">
                <a:solidFill>
                  <a:srgbClr val="00A2A2"/>
                </a:solidFill>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nchor="ctr"/>
          <a:lstStyle>
            <a:lvl1pPr algn="r">
              <a:defRPr sz="1200"/>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4" name="Title Text"/>
          <p:cNvSpPr txBox="1">
            <a:spLocks noGrp="1"/>
          </p:cNvSpPr>
          <p:nvPr>
            <p:ph type="title"/>
          </p:nvPr>
        </p:nvSpPr>
        <p:spPr>
          <a:prstGeom prst="rect">
            <a:avLst/>
          </a:prstGeom>
        </p:spPr>
        <p:txBody>
          <a:bodyPr/>
          <a:lstStyle/>
          <a:p>
            <a:r>
              <a:t>Title Text</a:t>
            </a:r>
          </a:p>
        </p:txBody>
      </p:sp>
      <p:sp>
        <p:nvSpPr>
          <p:cNvPr id="95" name="Body Level One…"/>
          <p:cNvSpPr txBox="1">
            <a:spLocks noGrp="1"/>
          </p:cNvSpPr>
          <p:nvPr>
            <p:ph type="body" idx="1"/>
          </p:nvPr>
        </p:nvSpPr>
        <p:spPr>
          <a:xfrm>
            <a:off x="628650" y="1825625"/>
            <a:ext cx="7886700" cy="43513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3" name="Title Text"/>
          <p:cNvSpPr txBox="1">
            <a:spLocks noGrp="1"/>
          </p:cNvSpPr>
          <p:nvPr>
            <p:ph type="title"/>
          </p:nvPr>
        </p:nvSpPr>
        <p:spPr>
          <a:xfrm>
            <a:off x="6543675" y="365125"/>
            <a:ext cx="1971675" cy="5811838"/>
          </a:xfrm>
          <a:prstGeom prst="rect">
            <a:avLst/>
          </a:prstGeom>
        </p:spPr>
        <p:txBody>
          <a:bodyPr/>
          <a:lstStyle/>
          <a:p>
            <a:r>
              <a:t>Title Text</a:t>
            </a:r>
          </a:p>
        </p:txBody>
      </p:sp>
      <p:sp>
        <p:nvSpPr>
          <p:cNvPr id="104" name="Body Level One…"/>
          <p:cNvSpPr txBox="1">
            <a:spLocks noGrp="1"/>
          </p:cNvSpPr>
          <p:nvPr>
            <p:ph type="body" idx="1"/>
          </p:nvPr>
        </p:nvSpPr>
        <p:spPr>
          <a:xfrm>
            <a:off x="628650" y="365125"/>
            <a:ext cx="5800725" cy="58118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112"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7" cy="6858000"/>
          </a:xfrm>
          <a:prstGeom prst="rect">
            <a:avLst/>
          </a:prstGeom>
          <a:ln w="12700">
            <a:miter lim="400000"/>
          </a:ln>
        </p:spPr>
      </p:pic>
      <p:pic>
        <p:nvPicPr>
          <p:cNvPr id="113" name="Picture 2" descr="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48771" y="6247274"/>
            <a:ext cx="1486764" cy="627187"/>
          </a:xfrm>
          <a:prstGeom prst="rect">
            <a:avLst/>
          </a:prstGeom>
          <a:ln w="12700">
            <a:miter lim="400000"/>
          </a:ln>
        </p:spPr>
      </p:pic>
      <p:sp>
        <p:nvSpPr>
          <p:cNvPr id="114" name="Title Text"/>
          <p:cNvSpPr txBox="1">
            <a:spLocks noGrp="1"/>
          </p:cNvSpPr>
          <p:nvPr>
            <p:ph type="title"/>
          </p:nvPr>
        </p:nvSpPr>
        <p:spPr>
          <a:xfrm>
            <a:off x="685800" y="1122362"/>
            <a:ext cx="7772400" cy="2387601"/>
          </a:xfrm>
          <a:prstGeom prst="rect">
            <a:avLst/>
          </a:prstGeom>
        </p:spPr>
        <p:txBody>
          <a:bodyPr lIns="45718" tIns="45718" rIns="45718" bIns="45718" anchor="b"/>
          <a:lstStyle>
            <a:lvl1pPr algn="ctr">
              <a:defRPr sz="6000">
                <a:latin typeface="+mn-lt"/>
                <a:ea typeface="+mn-ea"/>
                <a:cs typeface="+mn-cs"/>
                <a:sym typeface="Verdana"/>
              </a:defRPr>
            </a:lvl1pPr>
          </a:lstStyle>
          <a:p>
            <a:r>
              <a:t>Title Text</a:t>
            </a:r>
          </a:p>
        </p:txBody>
      </p:sp>
      <p:sp>
        <p:nvSpPr>
          <p:cNvPr id="115" name="Body Level One…"/>
          <p:cNvSpPr txBox="1">
            <a:spLocks noGrp="1"/>
          </p:cNvSpPr>
          <p:nvPr>
            <p:ph type="body" sz="quarter" idx="1"/>
          </p:nvPr>
        </p:nvSpPr>
        <p:spPr>
          <a:xfrm>
            <a:off x="1143000" y="3602037"/>
            <a:ext cx="6858000" cy="1655764"/>
          </a:xfrm>
          <a:prstGeom prst="rect">
            <a:avLst/>
          </a:prstGeom>
        </p:spPr>
        <p:txBody>
          <a:bodyPr lIns="45718" tIns="45718" rIns="45718" bIns="45718">
            <a:normAutofit/>
          </a:bodyPr>
          <a:lstStyle>
            <a:lvl1pPr marL="0" indent="0" algn="ctr">
              <a:buSzTx/>
              <a:buFontTx/>
              <a:buNone/>
              <a:defRPr sz="2400"/>
            </a:lvl1pPr>
            <a:lvl2pPr marL="0" indent="0" algn="ctr">
              <a:buSzTx/>
              <a:buFontTx/>
              <a:buNone/>
              <a:defRPr sz="2400"/>
            </a:lvl2pPr>
            <a:lvl3pPr marL="0" indent="0" algn="ctr">
              <a:buSzTx/>
              <a:buFontTx/>
              <a:buNone/>
              <a:defRPr sz="2400"/>
            </a:lvl3pPr>
            <a:lvl4pPr marL="0" indent="0" algn="ctr">
              <a:buSzTx/>
              <a:buFontTx/>
              <a:buNone/>
              <a:defRPr sz="2400"/>
            </a:lvl4pPr>
            <a:lvl5pPr marL="0" indent="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16" name="Slide Number"/>
          <p:cNvSpPr txBox="1">
            <a:spLocks noGrp="1"/>
          </p:cNvSpPr>
          <p:nvPr>
            <p:ph type="sldNum" sz="quarter" idx="2"/>
          </p:nvPr>
        </p:nvSpPr>
        <p:spPr>
          <a:xfrm>
            <a:off x="8217439" y="6397946"/>
            <a:ext cx="297912" cy="281937"/>
          </a:xfrm>
          <a:prstGeom prst="rect">
            <a:avLst/>
          </a:prstGeom>
        </p:spPr>
        <p:txBody>
          <a:bodyPr lIns="45718" tIns="45718" rIns="45718" bIns="45718" anchor="ctr"/>
          <a:lstStyle>
            <a:lvl1pPr algn="r">
              <a:defRPr sz="120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23" name="Title Text"/>
          <p:cNvSpPr txBox="1">
            <a:spLocks noGrp="1"/>
          </p:cNvSpPr>
          <p:nvPr>
            <p:ph type="title"/>
          </p:nvPr>
        </p:nvSpPr>
        <p:spPr>
          <a:xfrm>
            <a:off x="685800" y="1122362"/>
            <a:ext cx="7772400" cy="2387601"/>
          </a:xfrm>
          <a:prstGeom prst="rect">
            <a:avLst/>
          </a:prstGeom>
        </p:spPr>
        <p:txBody>
          <a:bodyPr anchor="b"/>
          <a:lstStyle>
            <a:lvl1pPr algn="ctr" defTabSz="914377">
              <a:defRPr sz="6000">
                <a:latin typeface="+mn-lt"/>
                <a:ea typeface="+mn-ea"/>
                <a:cs typeface="+mn-cs"/>
                <a:sym typeface="Verdana"/>
              </a:defRPr>
            </a:lvl1pPr>
          </a:lstStyle>
          <a:p>
            <a:r>
              <a:t>Title Text</a:t>
            </a:r>
          </a:p>
        </p:txBody>
      </p:sp>
      <p:sp>
        <p:nvSpPr>
          <p:cNvPr id="124" name="Body Level One…"/>
          <p:cNvSpPr txBox="1">
            <a:spLocks noGrp="1"/>
          </p:cNvSpPr>
          <p:nvPr>
            <p:ph type="body" sz="quarter" idx="1"/>
          </p:nvPr>
        </p:nvSpPr>
        <p:spPr>
          <a:xfrm>
            <a:off x="1143000" y="3602037"/>
            <a:ext cx="6858000" cy="1655763"/>
          </a:xfrm>
          <a:prstGeom prst="rect">
            <a:avLst/>
          </a:prstGeom>
        </p:spPr>
        <p:txBody>
          <a:bodyPr>
            <a:normAutofit/>
          </a:bodyPr>
          <a:lstStyle>
            <a:lvl1pPr marL="0" indent="0" algn="ctr" defTabSz="914377">
              <a:buSzTx/>
              <a:buFontTx/>
              <a:buNone/>
              <a:defRPr sz="2400"/>
            </a:lvl1pPr>
            <a:lvl2pPr marL="0" indent="457189" algn="ctr" defTabSz="914377">
              <a:buSzTx/>
              <a:buFontTx/>
              <a:buNone/>
              <a:defRPr sz="2400"/>
            </a:lvl2pPr>
            <a:lvl3pPr marL="0" indent="914377" algn="ctr" defTabSz="914377">
              <a:buSzTx/>
              <a:buFontTx/>
              <a:buNone/>
              <a:defRPr sz="2400"/>
            </a:lvl3pPr>
            <a:lvl4pPr marL="0" indent="1371565" algn="ctr" defTabSz="914377">
              <a:buSzTx/>
              <a:buFontTx/>
              <a:buNone/>
              <a:defRPr sz="2400"/>
            </a:lvl4pPr>
            <a:lvl5pPr marL="0" indent="1828754" algn="ctr" defTabSz="914377">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25" name="Slide Number"/>
          <p:cNvSpPr txBox="1">
            <a:spLocks noGrp="1"/>
          </p:cNvSpPr>
          <p:nvPr>
            <p:ph type="sldNum" sz="quarter" idx="2"/>
          </p:nvPr>
        </p:nvSpPr>
        <p:spPr>
          <a:xfrm>
            <a:off x="8217437" y="6397944"/>
            <a:ext cx="297915" cy="281941"/>
          </a:xfrm>
          <a:prstGeom prst="rect">
            <a:avLst/>
          </a:prstGeom>
        </p:spPr>
        <p:txBody>
          <a:bodyPr anchor="ctr"/>
          <a:lstStyle>
            <a:lvl1pPr algn="r">
              <a:defRPr sz="120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Title Text"/>
          <p:cNvSpPr txBox="1">
            <a:spLocks noGrp="1"/>
          </p:cNvSpPr>
          <p:nvPr>
            <p:ph type="title"/>
          </p:nvPr>
        </p:nvSpPr>
        <p:spPr>
          <a:xfrm>
            <a:off x="1306285" y="365125"/>
            <a:ext cx="7209065" cy="1325564"/>
          </a:xfrm>
          <a:prstGeom prst="rect">
            <a:avLst/>
          </a:prstGeom>
        </p:spPr>
        <p:txBody>
          <a:bodyPr/>
          <a:lstStyle>
            <a:lvl1pPr>
              <a:defRPr>
                <a:solidFill>
                  <a:srgbClr val="00A2A2"/>
                </a:solidFill>
                <a:latin typeface="+mn-lt"/>
                <a:ea typeface="+mn-ea"/>
                <a:cs typeface="+mn-cs"/>
                <a:sym typeface="Verdana"/>
              </a:defRPr>
            </a:lvl1pPr>
          </a:lstStyle>
          <a:p>
            <a:r>
              <a:t>Title Text</a:t>
            </a:r>
          </a:p>
        </p:txBody>
      </p:sp>
      <p:sp>
        <p:nvSpPr>
          <p:cNvPr id="23" name="Body Level One…"/>
          <p:cNvSpPr txBox="1">
            <a:spLocks noGrp="1"/>
          </p:cNvSpPr>
          <p:nvPr>
            <p:ph type="body" idx="1"/>
          </p:nvPr>
        </p:nvSpPr>
        <p:spPr>
          <a:xfrm>
            <a:off x="1306285" y="1825625"/>
            <a:ext cx="7209065" cy="4351338"/>
          </a:xfrm>
          <a:prstGeom prst="rect">
            <a:avLst/>
          </a:prstGeom>
        </p:spPr>
        <p:txBody>
          <a:bodyPr>
            <a:normAutofit/>
          </a:bodyPr>
          <a:lstStyle>
            <a:lvl1pPr>
              <a:defRPr>
                <a:solidFill>
                  <a:srgbClr val="00A2A2"/>
                </a:solidFill>
              </a:defRPr>
            </a:lvl1pPr>
            <a:lvl2pPr>
              <a:defRPr>
                <a:solidFill>
                  <a:srgbClr val="00A2A2"/>
                </a:solidFill>
              </a:defRPr>
            </a:lvl2pPr>
            <a:lvl3pPr>
              <a:defRPr>
                <a:solidFill>
                  <a:srgbClr val="00A2A2"/>
                </a:solidFill>
              </a:defRPr>
            </a:lvl3pPr>
            <a:lvl4pPr>
              <a:defRPr>
                <a:solidFill>
                  <a:srgbClr val="00A2A2"/>
                </a:solidFill>
              </a:defRPr>
            </a:lvl4pPr>
            <a:lvl5pPr>
              <a:defRPr>
                <a:solidFill>
                  <a:srgbClr val="00A2A2"/>
                </a:solidFill>
              </a:defRPr>
            </a:lvl5pPr>
          </a:lstStyle>
          <a:p>
            <a:r>
              <a:t>Body Level One</a:t>
            </a:r>
          </a:p>
          <a:p>
            <a:pPr lvl="1"/>
            <a:r>
              <a:t>Body Level Two</a:t>
            </a:r>
          </a:p>
          <a:p>
            <a:pPr lvl="2"/>
            <a:r>
              <a:t>Body Level Three</a:t>
            </a:r>
          </a:p>
          <a:p>
            <a:pPr lvl="3"/>
            <a:r>
              <a:t>Body Level Four</a:t>
            </a:r>
          </a:p>
          <a:p>
            <a:pPr lvl="4"/>
            <a:r>
              <a:t>Body Level Five</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1" name="Title Text"/>
          <p:cNvSpPr txBox="1">
            <a:spLocks noGrp="1"/>
          </p:cNvSpPr>
          <p:nvPr>
            <p:ph type="title"/>
          </p:nvPr>
        </p:nvSpPr>
        <p:spPr>
          <a:xfrm>
            <a:off x="623887" y="1709739"/>
            <a:ext cx="7886701" cy="2852737"/>
          </a:xfrm>
          <a:prstGeom prst="rect">
            <a:avLst/>
          </a:prstGeom>
        </p:spPr>
        <p:txBody>
          <a:bodyPr anchor="b"/>
          <a:lstStyle>
            <a:lvl1pPr>
              <a:defRPr sz="6000"/>
            </a:lvl1pPr>
          </a:lstStyle>
          <a:p>
            <a:r>
              <a:t>Title Text</a:t>
            </a:r>
          </a:p>
        </p:txBody>
      </p:sp>
      <p:sp>
        <p:nvSpPr>
          <p:cNvPr id="32" name="Body Level One…"/>
          <p:cNvSpPr txBox="1">
            <a:spLocks noGrp="1"/>
          </p:cNvSpPr>
          <p:nvPr>
            <p:ph type="body" sz="quarter" idx="1"/>
          </p:nvPr>
        </p:nvSpPr>
        <p:spPr>
          <a:xfrm>
            <a:off x="623887" y="4589464"/>
            <a:ext cx="7886701" cy="1500188"/>
          </a:xfrm>
          <a:prstGeom prst="rect">
            <a:avLst/>
          </a:prstGeom>
        </p:spPr>
        <p:txBody>
          <a:bodyPr>
            <a:normAutofit/>
          </a:bodyPr>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0" name="Title Text"/>
          <p:cNvSpPr txBox="1">
            <a:spLocks noGrp="1"/>
          </p:cNvSpPr>
          <p:nvPr>
            <p:ph type="title"/>
          </p:nvPr>
        </p:nvSpPr>
        <p:spPr>
          <a:prstGeom prst="rect">
            <a:avLst/>
          </a:prstGeom>
        </p:spPr>
        <p:txBody>
          <a:bodyPr/>
          <a:lstStyle/>
          <a:p>
            <a:r>
              <a:t>Title Text</a:t>
            </a:r>
          </a:p>
        </p:txBody>
      </p:sp>
      <p:sp>
        <p:nvSpPr>
          <p:cNvPr id="41" name="Body Level One…"/>
          <p:cNvSpPr txBox="1">
            <a:spLocks noGrp="1"/>
          </p:cNvSpPr>
          <p:nvPr>
            <p:ph type="body" sz="half" idx="1"/>
          </p:nvPr>
        </p:nvSpPr>
        <p:spPr>
          <a:xfrm>
            <a:off x="628650" y="1825625"/>
            <a:ext cx="3886200" cy="43513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9" name="Title Text"/>
          <p:cNvSpPr txBox="1">
            <a:spLocks noGrp="1"/>
          </p:cNvSpPr>
          <p:nvPr>
            <p:ph type="title"/>
          </p:nvPr>
        </p:nvSpPr>
        <p:spPr>
          <a:xfrm>
            <a:off x="629841" y="365125"/>
            <a:ext cx="7886701" cy="1325564"/>
          </a:xfrm>
          <a:prstGeom prst="rect">
            <a:avLst/>
          </a:prstGeom>
        </p:spPr>
        <p:txBody>
          <a:bodyPr/>
          <a:lstStyle/>
          <a:p>
            <a:r>
              <a:t>Title Text</a:t>
            </a:r>
          </a:p>
        </p:txBody>
      </p:sp>
      <p:sp>
        <p:nvSpPr>
          <p:cNvPr id="50" name="Body Level One…"/>
          <p:cNvSpPr txBox="1">
            <a:spLocks noGrp="1"/>
          </p:cNvSpPr>
          <p:nvPr>
            <p:ph type="body" sz="quarter" idx="1"/>
          </p:nvPr>
        </p:nvSpPr>
        <p:spPr>
          <a:xfrm>
            <a:off x="629841" y="1681163"/>
            <a:ext cx="3868341" cy="823913"/>
          </a:xfrm>
          <a:prstGeom prst="rect">
            <a:avLst/>
          </a:prstGeom>
        </p:spPr>
        <p:txBody>
          <a:bodyPr anchor="b">
            <a:normAutofit/>
          </a:bodyPr>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1" name="Text Placeholder 4"/>
          <p:cNvSpPr>
            <a:spLocks noGrp="1"/>
          </p:cNvSpPr>
          <p:nvPr>
            <p:ph type="body" sz="quarter" idx="13"/>
          </p:nvPr>
        </p:nvSpPr>
        <p:spPr>
          <a:xfrm>
            <a:off x="4629150" y="1681163"/>
            <a:ext cx="3887392" cy="823913"/>
          </a:xfrm>
          <a:prstGeom prst="rect">
            <a:avLst/>
          </a:prstGeom>
        </p:spPr>
        <p:txBody>
          <a:bodyPr anchor="b">
            <a:normAutofit/>
          </a:bodyPr>
          <a:lstStyle/>
          <a:p>
            <a:pPr marL="0" indent="0">
              <a:buSzTx/>
              <a:buFontTx/>
              <a:buNone/>
              <a:defRPr sz="2400" b="1"/>
            </a:pPr>
            <a:endParaRP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75" name="Body Level One…"/>
          <p:cNvSpPr txBox="1">
            <a:spLocks noGrp="1"/>
          </p:cNvSpPr>
          <p:nvPr>
            <p:ph type="body" sz="half" idx="1"/>
          </p:nvPr>
        </p:nvSpPr>
        <p:spPr>
          <a:xfrm>
            <a:off x="3887391" y="987425"/>
            <a:ext cx="4629151" cy="4873626"/>
          </a:xfrm>
          <a:prstGeom prst="rect">
            <a:avLst/>
          </a:prstGeom>
        </p:spPr>
        <p:txBody>
          <a:bodyPr>
            <a:normAutofit/>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6" name="Text Placeholder 3"/>
          <p:cNvSpPr>
            <a:spLocks noGrp="1"/>
          </p:cNvSpPr>
          <p:nvPr>
            <p:ph type="body" sz="quarter" idx="13"/>
          </p:nvPr>
        </p:nvSpPr>
        <p:spPr>
          <a:xfrm>
            <a:off x="629840" y="2057400"/>
            <a:ext cx="2949180" cy="3811588"/>
          </a:xfrm>
          <a:prstGeom prst="rect">
            <a:avLst/>
          </a:prstGeom>
        </p:spPr>
        <p:txBody>
          <a:bodyPr>
            <a:normAutofit/>
          </a:bodyPr>
          <a:lstStyle/>
          <a:p>
            <a:pPr marL="0" indent="0">
              <a:buSzTx/>
              <a:buFontTx/>
              <a:buNone/>
              <a:defRPr sz="1600"/>
            </a:pPr>
            <a:endParaRP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85" name="Picture Placeholder 2"/>
          <p:cNvSpPr>
            <a:spLocks noGrp="1"/>
          </p:cNvSpPr>
          <p:nvPr>
            <p:ph type="pic" sz="half" idx="13"/>
          </p:nvPr>
        </p:nvSpPr>
        <p:spPr>
          <a:xfrm>
            <a:off x="3887391" y="987425"/>
            <a:ext cx="4629151" cy="4873626"/>
          </a:xfrm>
          <a:prstGeom prst="rect">
            <a:avLst/>
          </a:prstGeom>
        </p:spPr>
        <p:txBody>
          <a:bodyPr lIns="91439" rIns="91439"/>
          <a:lstStyle/>
          <a:p>
            <a:endParaRPr/>
          </a:p>
        </p:txBody>
      </p:sp>
      <p:sp>
        <p:nvSpPr>
          <p:cNvPr id="86" name="Body Level One…"/>
          <p:cNvSpPr txBox="1">
            <a:spLocks noGrp="1"/>
          </p:cNvSpPr>
          <p:nvPr>
            <p:ph type="body" sz="quarter" idx="1"/>
          </p:nvPr>
        </p:nvSpPr>
        <p:spPr>
          <a:xfrm>
            <a:off x="629841" y="2057400"/>
            <a:ext cx="2949178" cy="3811588"/>
          </a:xfrm>
          <a:prstGeom prst="rect">
            <a:avLst/>
          </a:prstGeom>
        </p:spPr>
        <p:txBody>
          <a:bodyPr>
            <a:normAutofit/>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 name="Picture 7" descr="Picture 7"/>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sp>
        <p:nvSpPr>
          <p:cNvPr id="4" name="Title Text"/>
          <p:cNvSpPr txBox="1">
            <a:spLocks noGrp="1"/>
          </p:cNvSpPr>
          <p:nvPr>
            <p:ph type="title"/>
          </p:nvPr>
        </p:nvSpPr>
        <p:spPr>
          <a:xfrm>
            <a:off x="628650" y="365125"/>
            <a:ext cx="7886700" cy="1325564"/>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Title Text</a:t>
            </a:r>
          </a:p>
        </p:txBody>
      </p:sp>
      <p:sp>
        <p:nvSpPr>
          <p:cNvPr id="5"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6457950" y="6356351"/>
            <a:ext cx="394802" cy="370841"/>
          </a:xfrm>
          <a:prstGeom prst="rect">
            <a:avLst/>
          </a:prstGeom>
          <a:ln w="12700">
            <a:miter lim="400000"/>
          </a:ln>
        </p:spPr>
        <p:txBody>
          <a:bodyPr wrap="none" lIns="45719" rIns="45719">
            <a:spAutoFit/>
          </a:body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a:ea typeface="Calibri"/>
          <a:cs typeface="Calibri"/>
          <a:sym typeface="Calibri"/>
        </a:defRPr>
      </a:lvl9pPr>
    </p:titleStyle>
    <p:bodyStyle>
      <a:lvl1pPr marL="228600" marR="0" indent="-228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1pPr>
      <a:lvl2pPr marL="723900" marR="0" indent="-2667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2pPr>
      <a:lvl3pPr marL="1234439" marR="0" indent="-320039"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3pPr>
      <a:lvl4pPr marL="17272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4pPr>
      <a:lvl5pPr marL="21844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5pPr>
      <a:lvl6pPr marL="26416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6pPr>
      <a:lvl7pPr marL="30988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7pPr>
      <a:lvl8pPr marL="35560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8pPr>
      <a:lvl9pPr marL="4013200" marR="0" indent="-355600" algn="l" defTabSz="914400" rtl="0" latinLnBrk="0">
        <a:lnSpc>
          <a:spcPct val="90000"/>
        </a:lnSpc>
        <a:spcBef>
          <a:spcPts val="1000"/>
        </a:spcBef>
        <a:spcAft>
          <a:spcPts val="0"/>
        </a:spcAft>
        <a:buClrTx/>
        <a:buSzPct val="100000"/>
        <a:buFont typeface="Verdana"/>
        <a:buChar char="•"/>
        <a:tabLst/>
        <a:defRPr sz="2800" b="0" i="0" u="none" strike="noStrike" cap="none" spc="0" baseline="0">
          <a:ln>
            <a:noFill/>
          </a:ln>
          <a:solidFill>
            <a:srgbClr val="000000"/>
          </a:solidFill>
          <a:uFillTx/>
          <a:latin typeface="+mn-lt"/>
          <a:ea typeface="+mn-ea"/>
          <a:cs typeface="+mn-cs"/>
          <a:sym typeface="Verdana"/>
        </a:defRPr>
      </a:lvl9pPr>
    </p:bodyStyle>
    <p:other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Verdan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jpeg"/><Relationship Id="rId4" Type="http://schemas.openxmlformats.org/officeDocument/2006/relationships/image" Target="../media/image5.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dummies.com" TargetMode="Externa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2.jpeg"/><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2.jpeg"/><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hyperlink" Target="http://nrich.maths.org/1368"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hyperlink" Target="http://nrich.maths.org/829"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hyperlink" Target="http://nrich.maths.org/5722"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nrich.maths.org/1131" TargetMode="External"/><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image" Target="../media/image30.tiff"/></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jpeg"/><Relationship Id="rId4" Type="http://schemas.openxmlformats.org/officeDocument/2006/relationships/image" Target="../media/image5.tiff"/></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5.png"/><Relationship Id="rId5" Type="http://schemas.openxmlformats.org/officeDocument/2006/relationships/image" Target="../media/image16.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35" name="TextBox 8"/>
          <p:cNvSpPr txBox="1"/>
          <p:nvPr/>
        </p:nvSpPr>
        <p:spPr>
          <a:xfrm>
            <a:off x="1159090" y="2077518"/>
            <a:ext cx="7846912"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3000" b="1">
                <a:solidFill>
                  <a:srgbClr val="00ACAE"/>
                </a:solidFill>
              </a:defRPr>
            </a:pPr>
            <a:r>
              <a:t> </a:t>
            </a:r>
            <a:r>
              <a:rPr sz="2400" b="0"/>
              <a:t>Royal Institution Primary Maths Masterclasses</a:t>
            </a:r>
          </a:p>
        </p:txBody>
      </p:sp>
      <p:sp>
        <p:nvSpPr>
          <p:cNvPr id="136" name="TextBox 12"/>
          <p:cNvSpPr txBox="1"/>
          <p:nvPr/>
        </p:nvSpPr>
        <p:spPr>
          <a:xfrm>
            <a:off x="1231186" y="2726638"/>
            <a:ext cx="7702720"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5300" b="1">
                <a:solidFill>
                  <a:srgbClr val="00ACAE"/>
                </a:solidFill>
              </a:defRPr>
            </a:lvl1pPr>
          </a:lstStyle>
          <a:p>
            <a:r>
              <a:t>Digital Computers</a:t>
            </a:r>
          </a:p>
        </p:txBody>
      </p:sp>
      <p:sp>
        <p:nvSpPr>
          <p:cNvPr id="137" name="TextBox 9"/>
          <p:cNvSpPr txBox="1"/>
          <p:nvPr/>
        </p:nvSpPr>
        <p:spPr>
          <a:xfrm>
            <a:off x="649371" y="6226495"/>
            <a:ext cx="3492142"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1500">
                <a:solidFill>
                  <a:srgbClr val="404040"/>
                </a:solidFill>
              </a:defRPr>
            </a:pPr>
            <a:r>
              <a:t>rigb.org</a:t>
            </a:r>
            <a:br/>
            <a:r>
              <a:t>@Ri_Science</a:t>
            </a:r>
          </a:p>
        </p:txBody>
      </p:sp>
      <p:pic>
        <p:nvPicPr>
          <p:cNvPr id="138"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80035" y="4242833"/>
            <a:ext cx="5183930" cy="2615891"/>
          </a:xfrm>
          <a:prstGeom prst="rect">
            <a:avLst/>
          </a:prstGeom>
          <a:ln w="12700">
            <a:miter lim="400000"/>
          </a:ln>
        </p:spPr>
      </p:pic>
      <p:pic>
        <p:nvPicPr>
          <p:cNvPr id="139" name="Picture 6" descr="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pic>
        <p:nvPicPr>
          <p:cNvPr id="140" name="Image" descr="Image"/>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0800000" flipH="1">
            <a:off x="1923369" y="-31212"/>
            <a:ext cx="6044550" cy="2270065"/>
          </a:xfrm>
          <a:prstGeom prst="rect">
            <a:avLst/>
          </a:prstGeom>
          <a:ln w="12700">
            <a:miter lim="400000"/>
          </a:ln>
        </p:spPr>
      </p:pic>
      <p:sp>
        <p:nvSpPr>
          <p:cNvPr id="141" name="TextBox 8"/>
          <p:cNvSpPr txBox="1"/>
          <p:nvPr/>
        </p:nvSpPr>
        <p:spPr>
          <a:xfrm>
            <a:off x="1744873" y="3848385"/>
            <a:ext cx="7066697"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defTabSz="457200">
              <a:lnSpc>
                <a:spcPts val="5200"/>
              </a:lnSpc>
              <a:defRPr sz="3000"/>
            </a:lvl1pPr>
          </a:lstStyle>
          <a:p>
            <a:r>
              <a:t>How do you count on your fingers?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1…"/>
          <p:cNvSpPr txBox="1"/>
          <p:nvPr/>
        </p:nvSpPr>
        <p:spPr>
          <a:xfrm>
            <a:off x="4897952" y="392429"/>
            <a:ext cx="1721642" cy="60731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12900"/>
            </a:pPr>
            <a:r>
              <a:t>1</a:t>
            </a:r>
          </a:p>
          <a:p>
            <a:pPr>
              <a:defRPr sz="12900"/>
            </a:pPr>
            <a:r>
              <a:t>2</a:t>
            </a:r>
          </a:p>
          <a:p>
            <a:pPr>
              <a:defRPr sz="12900"/>
            </a:pPr>
            <a:r>
              <a:t>3</a:t>
            </a:r>
          </a:p>
        </p:txBody>
      </p:sp>
      <p:sp>
        <p:nvSpPr>
          <p:cNvPr id="223" name="Rectangle"/>
          <p:cNvSpPr/>
          <p:nvPr/>
        </p:nvSpPr>
        <p:spPr>
          <a:xfrm rot="16200000">
            <a:off x="3165384" y="765836"/>
            <a:ext cx="256919" cy="1270001"/>
          </a:xfrm>
          <a:prstGeom prst="rect">
            <a:avLst/>
          </a:prstGeom>
          <a:solidFill>
            <a:srgbClr val="000000"/>
          </a:solidFill>
          <a:ln w="12700">
            <a:miter lim="400000"/>
          </a:ln>
        </p:spPr>
        <p:txBody>
          <a:bodyPr lIns="45719" rIns="45719" anchor="ctr"/>
          <a:lstStyle/>
          <a:p>
            <a:endParaRPr/>
          </a:p>
        </p:txBody>
      </p:sp>
      <p:sp>
        <p:nvSpPr>
          <p:cNvPr id="224" name="Rectangle"/>
          <p:cNvSpPr/>
          <p:nvPr/>
        </p:nvSpPr>
        <p:spPr>
          <a:xfrm rot="16200000">
            <a:off x="3165384" y="2554012"/>
            <a:ext cx="256919" cy="1270001"/>
          </a:xfrm>
          <a:prstGeom prst="rect">
            <a:avLst/>
          </a:prstGeom>
          <a:solidFill>
            <a:srgbClr val="000000"/>
          </a:solidFill>
          <a:ln w="12700">
            <a:miter lim="400000"/>
          </a:ln>
        </p:spPr>
        <p:txBody>
          <a:bodyPr lIns="45719" rIns="45719" anchor="ctr"/>
          <a:lstStyle/>
          <a:p>
            <a:endParaRPr/>
          </a:p>
        </p:txBody>
      </p:sp>
      <p:sp>
        <p:nvSpPr>
          <p:cNvPr id="225" name="Rectangle"/>
          <p:cNvSpPr/>
          <p:nvPr/>
        </p:nvSpPr>
        <p:spPr>
          <a:xfrm rot="16200000">
            <a:off x="3165384" y="3062012"/>
            <a:ext cx="256919" cy="1270001"/>
          </a:xfrm>
          <a:prstGeom prst="rect">
            <a:avLst/>
          </a:prstGeom>
          <a:solidFill>
            <a:srgbClr val="000000"/>
          </a:solidFill>
          <a:ln w="12700">
            <a:miter lim="400000"/>
          </a:ln>
        </p:spPr>
        <p:txBody>
          <a:bodyPr lIns="45719" rIns="45719" anchor="ctr"/>
          <a:lstStyle/>
          <a:p>
            <a:endParaRPr/>
          </a:p>
        </p:txBody>
      </p:sp>
      <p:sp>
        <p:nvSpPr>
          <p:cNvPr id="226" name="Rectangle"/>
          <p:cNvSpPr/>
          <p:nvPr/>
        </p:nvSpPr>
        <p:spPr>
          <a:xfrm rot="16200000">
            <a:off x="3165384" y="4763812"/>
            <a:ext cx="256919" cy="1270001"/>
          </a:xfrm>
          <a:prstGeom prst="rect">
            <a:avLst/>
          </a:prstGeom>
          <a:solidFill>
            <a:srgbClr val="000000"/>
          </a:solidFill>
          <a:ln w="12700">
            <a:miter lim="400000"/>
          </a:ln>
        </p:spPr>
        <p:txBody>
          <a:bodyPr lIns="45719" rIns="45719" anchor="ctr"/>
          <a:lstStyle/>
          <a:p>
            <a:endParaRPr/>
          </a:p>
        </p:txBody>
      </p:sp>
      <p:sp>
        <p:nvSpPr>
          <p:cNvPr id="227" name="Rectangle"/>
          <p:cNvSpPr/>
          <p:nvPr/>
        </p:nvSpPr>
        <p:spPr>
          <a:xfrm rot="16200000">
            <a:off x="3165384" y="5271812"/>
            <a:ext cx="256919" cy="1270001"/>
          </a:xfrm>
          <a:prstGeom prst="rect">
            <a:avLst/>
          </a:prstGeom>
          <a:solidFill>
            <a:srgbClr val="000000"/>
          </a:solidFill>
          <a:ln w="12700">
            <a:miter lim="400000"/>
          </a:ln>
        </p:spPr>
        <p:txBody>
          <a:bodyPr lIns="45719" rIns="45719" anchor="ctr"/>
          <a:lstStyle/>
          <a:p>
            <a:endParaRPr/>
          </a:p>
        </p:txBody>
      </p:sp>
      <p:sp>
        <p:nvSpPr>
          <p:cNvPr id="228" name="Rectangle"/>
          <p:cNvSpPr/>
          <p:nvPr/>
        </p:nvSpPr>
        <p:spPr>
          <a:xfrm rot="16200000">
            <a:off x="3165384" y="4255812"/>
            <a:ext cx="256919" cy="1270001"/>
          </a:xfrm>
          <a:prstGeom prst="rect">
            <a:avLst/>
          </a:prstGeom>
          <a:solidFill>
            <a:srgbClr val="000000"/>
          </a:solidFill>
          <a:ln w="12700">
            <a:miter lim="400000"/>
          </a:ln>
        </p:spPr>
        <p:txBody>
          <a:bodyPr lIns="45719" rIns="45719" anchor="ctr"/>
          <a:lstStyle/>
          <a:p>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1…"/>
          <p:cNvSpPr txBox="1"/>
          <p:nvPr/>
        </p:nvSpPr>
        <p:spPr>
          <a:xfrm>
            <a:off x="4897952" y="392429"/>
            <a:ext cx="1721642" cy="60731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12900"/>
            </a:pPr>
            <a:r>
              <a:t>1</a:t>
            </a:r>
          </a:p>
          <a:p>
            <a:pPr>
              <a:defRPr sz="12900"/>
            </a:pPr>
            <a:r>
              <a:t>2</a:t>
            </a:r>
          </a:p>
          <a:p>
            <a:pPr>
              <a:defRPr sz="12900"/>
            </a:pPr>
            <a:r>
              <a:t>3</a:t>
            </a:r>
          </a:p>
        </p:txBody>
      </p:sp>
      <p:sp>
        <p:nvSpPr>
          <p:cNvPr id="231" name="Rectangle"/>
          <p:cNvSpPr/>
          <p:nvPr/>
        </p:nvSpPr>
        <p:spPr>
          <a:xfrm>
            <a:off x="3165384" y="853671"/>
            <a:ext cx="256919" cy="1270001"/>
          </a:xfrm>
          <a:prstGeom prst="rect">
            <a:avLst/>
          </a:prstGeom>
          <a:solidFill>
            <a:srgbClr val="000000"/>
          </a:solidFill>
          <a:ln w="12700">
            <a:miter lim="400000"/>
          </a:ln>
        </p:spPr>
        <p:txBody>
          <a:bodyPr lIns="45719" rIns="45719" anchor="ctr"/>
          <a:lstStyle/>
          <a:p>
            <a:endParaRPr/>
          </a:p>
        </p:txBody>
      </p:sp>
      <p:sp>
        <p:nvSpPr>
          <p:cNvPr id="232" name="Rectangle"/>
          <p:cNvSpPr/>
          <p:nvPr/>
        </p:nvSpPr>
        <p:spPr>
          <a:xfrm rot="16200000">
            <a:off x="3165384" y="2554012"/>
            <a:ext cx="256919" cy="1270001"/>
          </a:xfrm>
          <a:prstGeom prst="rect">
            <a:avLst/>
          </a:prstGeom>
          <a:solidFill>
            <a:srgbClr val="000000"/>
          </a:solidFill>
          <a:ln w="12700">
            <a:miter lim="400000"/>
          </a:ln>
        </p:spPr>
        <p:txBody>
          <a:bodyPr lIns="45719" rIns="45719" anchor="ctr"/>
          <a:lstStyle/>
          <a:p>
            <a:endParaRPr/>
          </a:p>
        </p:txBody>
      </p:sp>
      <p:sp>
        <p:nvSpPr>
          <p:cNvPr id="233" name="Rectangle"/>
          <p:cNvSpPr/>
          <p:nvPr/>
        </p:nvSpPr>
        <p:spPr>
          <a:xfrm rot="16200000">
            <a:off x="3165384" y="3062012"/>
            <a:ext cx="256919" cy="1270001"/>
          </a:xfrm>
          <a:prstGeom prst="rect">
            <a:avLst/>
          </a:prstGeom>
          <a:solidFill>
            <a:srgbClr val="000000"/>
          </a:solidFill>
          <a:ln w="12700">
            <a:miter lim="400000"/>
          </a:ln>
        </p:spPr>
        <p:txBody>
          <a:bodyPr lIns="45719" rIns="45719" anchor="ctr"/>
          <a:lstStyle/>
          <a:p>
            <a:endParaRPr/>
          </a:p>
        </p:txBody>
      </p:sp>
      <p:sp>
        <p:nvSpPr>
          <p:cNvPr id="234" name="Rectangle"/>
          <p:cNvSpPr/>
          <p:nvPr/>
        </p:nvSpPr>
        <p:spPr>
          <a:xfrm rot="16200000">
            <a:off x="3165384" y="4763812"/>
            <a:ext cx="256919" cy="1270001"/>
          </a:xfrm>
          <a:prstGeom prst="rect">
            <a:avLst/>
          </a:prstGeom>
          <a:solidFill>
            <a:srgbClr val="000000"/>
          </a:solidFill>
          <a:ln w="12700">
            <a:miter lim="400000"/>
          </a:ln>
        </p:spPr>
        <p:txBody>
          <a:bodyPr lIns="45719" rIns="45719" anchor="ctr"/>
          <a:lstStyle/>
          <a:p>
            <a:endParaRPr/>
          </a:p>
        </p:txBody>
      </p:sp>
      <p:sp>
        <p:nvSpPr>
          <p:cNvPr id="235" name="Rectangle"/>
          <p:cNvSpPr/>
          <p:nvPr/>
        </p:nvSpPr>
        <p:spPr>
          <a:xfrm rot="16200000">
            <a:off x="3165384" y="5271812"/>
            <a:ext cx="256919" cy="1270001"/>
          </a:xfrm>
          <a:prstGeom prst="rect">
            <a:avLst/>
          </a:prstGeom>
          <a:solidFill>
            <a:srgbClr val="000000"/>
          </a:solidFill>
          <a:ln w="12700">
            <a:miter lim="400000"/>
          </a:ln>
        </p:spPr>
        <p:txBody>
          <a:bodyPr lIns="45719" rIns="45719" anchor="ctr"/>
          <a:lstStyle/>
          <a:p>
            <a:endParaRPr/>
          </a:p>
        </p:txBody>
      </p:sp>
      <p:sp>
        <p:nvSpPr>
          <p:cNvPr id="236" name="Rectangle"/>
          <p:cNvSpPr/>
          <p:nvPr/>
        </p:nvSpPr>
        <p:spPr>
          <a:xfrm rot="16200000">
            <a:off x="3165384" y="4255812"/>
            <a:ext cx="256919" cy="1270001"/>
          </a:xfrm>
          <a:prstGeom prst="rect">
            <a:avLst/>
          </a:prstGeom>
          <a:solidFill>
            <a:srgbClr val="000000"/>
          </a:solidFill>
          <a:ln w="12700">
            <a:miter lim="400000"/>
          </a:ln>
        </p:spPr>
        <p:txBody>
          <a:bodyPr lIns="45719" rIns="45719" anchor="ctr"/>
          <a:lstStyle/>
          <a:p>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1…"/>
          <p:cNvSpPr txBox="1"/>
          <p:nvPr/>
        </p:nvSpPr>
        <p:spPr>
          <a:xfrm>
            <a:off x="4897952" y="392429"/>
            <a:ext cx="1721642" cy="60731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12900"/>
            </a:pPr>
            <a:r>
              <a:t>1</a:t>
            </a:r>
          </a:p>
          <a:p>
            <a:pPr>
              <a:defRPr sz="12900"/>
            </a:pPr>
            <a:r>
              <a:t>2</a:t>
            </a:r>
          </a:p>
          <a:p>
            <a:pPr>
              <a:defRPr sz="12900"/>
            </a:pPr>
            <a:r>
              <a:t>3</a:t>
            </a:r>
          </a:p>
        </p:txBody>
      </p:sp>
      <p:sp>
        <p:nvSpPr>
          <p:cNvPr id="239" name="Rectangle"/>
          <p:cNvSpPr/>
          <p:nvPr/>
        </p:nvSpPr>
        <p:spPr>
          <a:xfrm>
            <a:off x="3165384" y="853671"/>
            <a:ext cx="256919" cy="1270001"/>
          </a:xfrm>
          <a:prstGeom prst="rect">
            <a:avLst/>
          </a:prstGeom>
          <a:solidFill>
            <a:srgbClr val="000000"/>
          </a:solidFill>
          <a:ln w="12700">
            <a:miter lim="400000"/>
          </a:ln>
        </p:spPr>
        <p:txBody>
          <a:bodyPr lIns="45719" rIns="45719" anchor="ctr"/>
          <a:lstStyle/>
          <a:p>
            <a:endParaRPr/>
          </a:p>
        </p:txBody>
      </p:sp>
      <p:sp>
        <p:nvSpPr>
          <p:cNvPr id="240" name="Rectangle"/>
          <p:cNvSpPr/>
          <p:nvPr/>
        </p:nvSpPr>
        <p:spPr>
          <a:xfrm rot="16200000">
            <a:off x="3165384" y="2554012"/>
            <a:ext cx="256919" cy="1270001"/>
          </a:xfrm>
          <a:prstGeom prst="rect">
            <a:avLst/>
          </a:prstGeom>
          <a:solidFill>
            <a:srgbClr val="000000"/>
          </a:solidFill>
          <a:ln w="12700">
            <a:miter lim="400000"/>
          </a:ln>
        </p:spPr>
        <p:txBody>
          <a:bodyPr lIns="45719" rIns="45719" anchor="ctr"/>
          <a:lstStyle/>
          <a:p>
            <a:endParaRPr/>
          </a:p>
        </p:txBody>
      </p:sp>
      <p:sp>
        <p:nvSpPr>
          <p:cNvPr id="241" name="Rectangle"/>
          <p:cNvSpPr/>
          <p:nvPr/>
        </p:nvSpPr>
        <p:spPr>
          <a:xfrm rot="16200000">
            <a:off x="3165384" y="3062012"/>
            <a:ext cx="256919" cy="1270001"/>
          </a:xfrm>
          <a:prstGeom prst="rect">
            <a:avLst/>
          </a:prstGeom>
          <a:solidFill>
            <a:srgbClr val="000000"/>
          </a:solidFill>
          <a:ln w="12700">
            <a:miter lim="400000"/>
          </a:ln>
        </p:spPr>
        <p:txBody>
          <a:bodyPr lIns="45719" rIns="45719" anchor="ctr"/>
          <a:lstStyle/>
          <a:p>
            <a:endParaRPr/>
          </a:p>
        </p:txBody>
      </p:sp>
      <p:sp>
        <p:nvSpPr>
          <p:cNvPr id="242" name="Rectangle"/>
          <p:cNvSpPr/>
          <p:nvPr/>
        </p:nvSpPr>
        <p:spPr>
          <a:xfrm rot="16200000">
            <a:off x="3165384" y="4763812"/>
            <a:ext cx="256919" cy="1270001"/>
          </a:xfrm>
          <a:prstGeom prst="rect">
            <a:avLst/>
          </a:prstGeom>
          <a:solidFill>
            <a:srgbClr val="000000"/>
          </a:solidFill>
          <a:ln w="12700">
            <a:miter lim="400000"/>
          </a:ln>
        </p:spPr>
        <p:txBody>
          <a:bodyPr lIns="45719" rIns="45719" anchor="ctr"/>
          <a:lstStyle/>
          <a:p>
            <a:endParaRPr/>
          </a:p>
        </p:txBody>
      </p:sp>
      <p:sp>
        <p:nvSpPr>
          <p:cNvPr id="243" name="Rectangle"/>
          <p:cNvSpPr/>
          <p:nvPr/>
        </p:nvSpPr>
        <p:spPr>
          <a:xfrm rot="16200000">
            <a:off x="3165384" y="5271812"/>
            <a:ext cx="256919" cy="1270001"/>
          </a:xfrm>
          <a:prstGeom prst="rect">
            <a:avLst/>
          </a:prstGeom>
          <a:solidFill>
            <a:srgbClr val="000000"/>
          </a:solidFill>
          <a:ln w="12700">
            <a:miter lim="400000"/>
          </a:ln>
        </p:spPr>
        <p:txBody>
          <a:bodyPr lIns="45719" rIns="45719" anchor="ctr"/>
          <a:lstStyle/>
          <a:p>
            <a:endParaRPr/>
          </a:p>
        </p:txBody>
      </p:sp>
      <p:sp>
        <p:nvSpPr>
          <p:cNvPr id="244" name="Rectangle"/>
          <p:cNvSpPr/>
          <p:nvPr/>
        </p:nvSpPr>
        <p:spPr>
          <a:xfrm rot="16200000">
            <a:off x="3165384" y="4255812"/>
            <a:ext cx="256919" cy="1270001"/>
          </a:xfrm>
          <a:prstGeom prst="rect">
            <a:avLst/>
          </a:prstGeom>
          <a:solidFill>
            <a:srgbClr val="000000"/>
          </a:solidFill>
          <a:ln w="12700">
            <a:miter lim="400000"/>
          </a:ln>
        </p:spPr>
        <p:txBody>
          <a:bodyPr lIns="45719" rIns="45719" anchor="ctr"/>
          <a:lstStyle/>
          <a:p>
            <a:endParaRPr/>
          </a:p>
        </p:txBody>
      </p:sp>
      <p:sp>
        <p:nvSpPr>
          <p:cNvPr id="245" name="Rectangle"/>
          <p:cNvSpPr/>
          <p:nvPr/>
        </p:nvSpPr>
        <p:spPr>
          <a:xfrm rot="16200000">
            <a:off x="5405685" y="2338390"/>
            <a:ext cx="256919" cy="1270001"/>
          </a:xfrm>
          <a:prstGeom prst="rect">
            <a:avLst/>
          </a:prstGeom>
          <a:solidFill>
            <a:srgbClr val="49A0A6"/>
          </a:solidFill>
          <a:ln w="12700">
            <a:miter lim="400000"/>
          </a:ln>
        </p:spPr>
        <p:txBody>
          <a:bodyPr lIns="45719" rIns="45719" anchor="ctr"/>
          <a:lstStyle/>
          <a:p>
            <a:endParaRPr/>
          </a:p>
        </p:txBody>
      </p:sp>
      <p:sp>
        <p:nvSpPr>
          <p:cNvPr id="246" name="Rectangle"/>
          <p:cNvSpPr/>
          <p:nvPr/>
        </p:nvSpPr>
        <p:spPr>
          <a:xfrm rot="16200000">
            <a:off x="5405685" y="3413850"/>
            <a:ext cx="256919" cy="1270001"/>
          </a:xfrm>
          <a:prstGeom prst="rect">
            <a:avLst/>
          </a:prstGeom>
          <a:solidFill>
            <a:srgbClr val="49A0A6"/>
          </a:solidFill>
          <a:ln w="12700">
            <a:miter lim="400000"/>
          </a:ln>
        </p:spPr>
        <p:txBody>
          <a:bodyPr lIns="45719" rIns="45719" anchor="ctr"/>
          <a:lstStyle/>
          <a:p>
            <a:endParaRPr/>
          </a:p>
        </p:txBody>
      </p:sp>
      <p:sp>
        <p:nvSpPr>
          <p:cNvPr id="247" name="Rectangle"/>
          <p:cNvSpPr/>
          <p:nvPr/>
        </p:nvSpPr>
        <p:spPr>
          <a:xfrm rot="16200000">
            <a:off x="5405685" y="4840012"/>
            <a:ext cx="256919" cy="1270001"/>
          </a:xfrm>
          <a:prstGeom prst="rect">
            <a:avLst/>
          </a:prstGeom>
          <a:solidFill>
            <a:srgbClr val="49A0A6"/>
          </a:solidFill>
          <a:ln w="12700">
            <a:miter lim="400000"/>
          </a:ln>
        </p:spPr>
        <p:txBody>
          <a:bodyPr lIns="45719" rIns="45719" anchor="ctr"/>
          <a:lstStyle/>
          <a:p>
            <a:endParaRPr/>
          </a:p>
        </p:txBody>
      </p:sp>
      <p:sp>
        <p:nvSpPr>
          <p:cNvPr id="248" name="Rectangle"/>
          <p:cNvSpPr/>
          <p:nvPr/>
        </p:nvSpPr>
        <p:spPr>
          <a:xfrm rot="16200000">
            <a:off x="5405685" y="5348012"/>
            <a:ext cx="256919" cy="1270001"/>
          </a:xfrm>
          <a:prstGeom prst="rect">
            <a:avLst/>
          </a:prstGeom>
          <a:solidFill>
            <a:srgbClr val="49A0A6"/>
          </a:solidFill>
          <a:ln w="12700">
            <a:miter lim="400000"/>
          </a:ln>
        </p:spPr>
        <p:txBody>
          <a:bodyPr lIns="45719" rIns="45719" anchor="ctr"/>
          <a:lstStyle/>
          <a:p>
            <a:endParaRPr/>
          </a:p>
        </p:txBody>
      </p:sp>
      <p:sp>
        <p:nvSpPr>
          <p:cNvPr id="249" name="Rectangle"/>
          <p:cNvSpPr/>
          <p:nvPr/>
        </p:nvSpPr>
        <p:spPr>
          <a:xfrm rot="16200000">
            <a:off x="5405685" y="4332012"/>
            <a:ext cx="256919" cy="1270001"/>
          </a:xfrm>
          <a:prstGeom prst="rect">
            <a:avLst/>
          </a:prstGeom>
          <a:solidFill>
            <a:srgbClr val="49A0A6"/>
          </a:solidFill>
          <a:ln w="12700">
            <a:miter lim="400000"/>
          </a:ln>
        </p:spPr>
        <p:txBody>
          <a:bodyPr lIns="45719" rIns="45719" anchor="ctr"/>
          <a:lstStyle/>
          <a:p>
            <a:endParaRPr/>
          </a:p>
        </p:txBody>
      </p:sp>
      <p:sp>
        <p:nvSpPr>
          <p:cNvPr id="250" name="Rectangle"/>
          <p:cNvSpPr/>
          <p:nvPr/>
        </p:nvSpPr>
        <p:spPr>
          <a:xfrm>
            <a:off x="5405685" y="853671"/>
            <a:ext cx="256919" cy="1270001"/>
          </a:xfrm>
          <a:prstGeom prst="rect">
            <a:avLst/>
          </a:prstGeom>
          <a:solidFill>
            <a:srgbClr val="49A0A6"/>
          </a:solidFill>
          <a:ln w="12700">
            <a:miter lim="400000"/>
          </a:ln>
        </p:spPr>
        <p:txBody>
          <a:bodyPr lIns="45719" rIns="45719" anchor="ctr"/>
          <a:lstStyle/>
          <a:p>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TextBox 12"/>
          <p:cNvSpPr txBox="1"/>
          <p:nvPr/>
        </p:nvSpPr>
        <p:spPr>
          <a:xfrm>
            <a:off x="6331770" y="3774202"/>
            <a:ext cx="2674459"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pięść</a:t>
            </a:r>
          </a:p>
        </p:txBody>
      </p:sp>
      <p:sp>
        <p:nvSpPr>
          <p:cNvPr id="253" name="TextBox 12"/>
          <p:cNvSpPr txBox="1"/>
          <p:nvPr/>
        </p:nvSpPr>
        <p:spPr>
          <a:xfrm>
            <a:off x="3861989" y="3774202"/>
            <a:ext cx="2323541"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pięć</a:t>
            </a:r>
          </a:p>
        </p:txBody>
      </p:sp>
      <p:sp>
        <p:nvSpPr>
          <p:cNvPr id="254" name="TextBox 12"/>
          <p:cNvSpPr txBox="1"/>
          <p:nvPr/>
        </p:nvSpPr>
        <p:spPr>
          <a:xfrm>
            <a:off x="736839" y="3888502"/>
            <a:ext cx="2849267"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r">
              <a:defRPr sz="4800" b="1"/>
            </a:lvl1pPr>
          </a:lstStyle>
          <a:p>
            <a:r>
              <a:t>Polish</a:t>
            </a:r>
          </a:p>
        </p:txBody>
      </p:sp>
      <p:sp>
        <p:nvSpPr>
          <p:cNvPr id="255" name="TextBox 12"/>
          <p:cNvSpPr txBox="1"/>
          <p:nvPr/>
        </p:nvSpPr>
        <p:spPr>
          <a:xfrm>
            <a:off x="6409466" y="1234202"/>
            <a:ext cx="2674459"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lvl1pPr>
          </a:lstStyle>
          <a:p>
            <a:r>
              <a:t>‘fist’</a:t>
            </a:r>
          </a:p>
        </p:txBody>
      </p:sp>
      <p:sp>
        <p:nvSpPr>
          <p:cNvPr id="256" name="TextBox 12"/>
          <p:cNvSpPr txBox="1"/>
          <p:nvPr/>
        </p:nvSpPr>
        <p:spPr>
          <a:xfrm>
            <a:off x="3939685" y="1234202"/>
            <a:ext cx="2323541"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lvl1pPr>
          </a:lstStyle>
          <a:p>
            <a:r>
              <a:t>‘five’</a:t>
            </a:r>
          </a:p>
        </p:txBody>
      </p:sp>
      <p:sp>
        <p:nvSpPr>
          <p:cNvPr id="257" name="TextBox 12"/>
          <p:cNvSpPr txBox="1"/>
          <p:nvPr/>
        </p:nvSpPr>
        <p:spPr>
          <a:xfrm>
            <a:off x="60075" y="1602502"/>
            <a:ext cx="3526031" cy="574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r">
              <a:defRPr sz="3100" b="1"/>
            </a:lvl1pPr>
          </a:lstStyle>
          <a:p>
            <a:r>
              <a:t>Language</a:t>
            </a:r>
          </a:p>
        </p:txBody>
      </p:sp>
      <p:sp>
        <p:nvSpPr>
          <p:cNvPr id="258" name="TextBox 12"/>
          <p:cNvSpPr txBox="1"/>
          <p:nvPr/>
        </p:nvSpPr>
        <p:spPr>
          <a:xfrm>
            <a:off x="6331770" y="2504202"/>
            <a:ext cx="2674459"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vuist</a:t>
            </a:r>
          </a:p>
        </p:txBody>
      </p:sp>
      <p:sp>
        <p:nvSpPr>
          <p:cNvPr id="259" name="TextBox 12"/>
          <p:cNvSpPr txBox="1"/>
          <p:nvPr/>
        </p:nvSpPr>
        <p:spPr>
          <a:xfrm>
            <a:off x="3861989" y="2504202"/>
            <a:ext cx="2323541"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vijf</a:t>
            </a:r>
          </a:p>
        </p:txBody>
      </p:sp>
      <p:sp>
        <p:nvSpPr>
          <p:cNvPr id="260" name="TextBox 12"/>
          <p:cNvSpPr txBox="1"/>
          <p:nvPr/>
        </p:nvSpPr>
        <p:spPr>
          <a:xfrm>
            <a:off x="736839" y="2618502"/>
            <a:ext cx="2849267"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r">
              <a:defRPr sz="4800" b="1"/>
            </a:lvl1pPr>
          </a:lstStyle>
          <a:p>
            <a:r>
              <a:t>Dutch</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id="{84B97B42-C6D3-8D01-AA6B-FED2DA5FAD2E}"/>
              </a:ext>
            </a:extLst>
          </p:cNvPr>
          <p:cNvSpPr txBox="1"/>
          <p:nvPr/>
        </p:nvSpPr>
        <p:spPr>
          <a:xfrm>
            <a:off x="1231186" y="821638"/>
            <a:ext cx="7702720" cy="417037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5300" b="1">
                <a:solidFill>
                  <a:srgbClr val="00ACAE"/>
                </a:solidFill>
              </a:defRPr>
            </a:lvl1pPr>
          </a:lstStyle>
          <a:p>
            <a:r>
              <a:rPr lang="en-US" dirty="0"/>
              <a:t>Counting tricks with your fingers</a:t>
            </a:r>
          </a:p>
          <a:p>
            <a:endParaRPr lang="en-US" dirty="0"/>
          </a:p>
          <a:p>
            <a:r>
              <a:rPr lang="en-US" b="0" dirty="0"/>
              <a:t>Part 1</a:t>
            </a:r>
          </a:p>
          <a:p>
            <a:r>
              <a:rPr lang="en-US" b="0" dirty="0"/>
              <a:t>9 times table</a:t>
            </a:r>
            <a:endParaRPr b="0"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TextBox 12"/>
          <p:cNvSpPr txBox="1"/>
          <p:nvPr/>
        </p:nvSpPr>
        <p:spPr>
          <a:xfrm>
            <a:off x="2122140" y="1032085"/>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2 × 9  = ?</a:t>
            </a:r>
          </a:p>
        </p:txBody>
      </p:sp>
      <p:sp>
        <p:nvSpPr>
          <p:cNvPr id="268" name="TextBox 12"/>
          <p:cNvSpPr txBox="1"/>
          <p:nvPr/>
        </p:nvSpPr>
        <p:spPr>
          <a:xfrm>
            <a:off x="2122140" y="2390329"/>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7 × 9  = ?</a:t>
            </a:r>
          </a:p>
        </p:txBody>
      </p:sp>
      <p:sp>
        <p:nvSpPr>
          <p:cNvPr id="269" name="TextBox 12"/>
          <p:cNvSpPr txBox="1"/>
          <p:nvPr/>
        </p:nvSpPr>
        <p:spPr>
          <a:xfrm>
            <a:off x="2122140" y="3748572"/>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8 × 9  =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965A923-811B-F4F2-D5E1-37AEF5441647}"/>
              </a:ext>
            </a:extLst>
          </p:cNvPr>
          <p:cNvSpPr txBox="1"/>
          <p:nvPr/>
        </p:nvSpPr>
        <p:spPr>
          <a:xfrm>
            <a:off x="1791729" y="591359"/>
            <a:ext cx="6429961" cy="4401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algn="ctr"/>
            <a:r>
              <a:rPr lang="en-GB" sz="4000" b="1"/>
              <a:t>Counting "Tricks" with your fingers</a:t>
            </a:r>
            <a:endParaRPr lang="en-US"/>
          </a:p>
          <a:p>
            <a:endParaRPr lang="en-GB" sz="4000" b="1"/>
          </a:p>
          <a:p>
            <a:r>
              <a:rPr lang="en-GB" sz="4000" b="1"/>
              <a:t>Part 2: </a:t>
            </a:r>
          </a:p>
          <a:p>
            <a:endParaRPr lang="en-GB" sz="4000" b="1"/>
          </a:p>
          <a:p>
            <a:r>
              <a:rPr lang="en-GB" sz="4000" b="1"/>
              <a:t>Multiplying bigger numbers</a:t>
            </a:r>
            <a:endParaRPr lang="en-GB"/>
          </a:p>
        </p:txBody>
      </p:sp>
    </p:spTree>
    <p:extLst>
      <p:ext uri="{BB962C8B-B14F-4D97-AF65-F5344CB8AC3E}">
        <p14:creationId xmlns:p14="http://schemas.microsoft.com/office/powerpoint/2010/main" val="251778302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878598" y="1369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274"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3126557" y="1371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878598" y="1369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279"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3126557" y="1371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280" name="10"/>
          <p:cNvSpPr txBox="1"/>
          <p:nvPr/>
        </p:nvSpPr>
        <p:spPr>
          <a:xfrm>
            <a:off x="1721463" y="794545"/>
            <a:ext cx="9216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10</a:t>
            </a:r>
          </a:p>
        </p:txBody>
      </p:sp>
      <p:sp>
        <p:nvSpPr>
          <p:cNvPr id="281" name="10"/>
          <p:cNvSpPr txBox="1"/>
          <p:nvPr/>
        </p:nvSpPr>
        <p:spPr>
          <a:xfrm>
            <a:off x="6362687" y="794545"/>
            <a:ext cx="9216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10</a:t>
            </a:r>
          </a:p>
        </p:txBody>
      </p:sp>
      <p:sp>
        <p:nvSpPr>
          <p:cNvPr id="282" name="6"/>
          <p:cNvSpPr txBox="1"/>
          <p:nvPr/>
        </p:nvSpPr>
        <p:spPr>
          <a:xfrm>
            <a:off x="5714671" y="5168974"/>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6</a:t>
            </a:r>
          </a:p>
        </p:txBody>
      </p:sp>
      <p:sp>
        <p:nvSpPr>
          <p:cNvPr id="283" name="6"/>
          <p:cNvSpPr txBox="1"/>
          <p:nvPr/>
        </p:nvSpPr>
        <p:spPr>
          <a:xfrm>
            <a:off x="2697695" y="5168974"/>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6</a:t>
            </a:r>
          </a:p>
        </p:txBody>
      </p:sp>
      <p:sp>
        <p:nvSpPr>
          <p:cNvPr id="284" name="7"/>
          <p:cNvSpPr txBox="1"/>
          <p:nvPr/>
        </p:nvSpPr>
        <p:spPr>
          <a:xfrm>
            <a:off x="4878598" y="4441515"/>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7</a:t>
            </a:r>
          </a:p>
        </p:txBody>
      </p:sp>
      <p:sp>
        <p:nvSpPr>
          <p:cNvPr id="285" name="8"/>
          <p:cNvSpPr txBox="1"/>
          <p:nvPr/>
        </p:nvSpPr>
        <p:spPr>
          <a:xfrm>
            <a:off x="4679707" y="2997199"/>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286" name="8"/>
          <p:cNvSpPr txBox="1"/>
          <p:nvPr/>
        </p:nvSpPr>
        <p:spPr>
          <a:xfrm>
            <a:off x="3810507" y="2997199"/>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287" name="9"/>
          <p:cNvSpPr txBox="1"/>
          <p:nvPr/>
        </p:nvSpPr>
        <p:spPr>
          <a:xfrm>
            <a:off x="3355325" y="205136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288" name="9"/>
          <p:cNvSpPr txBox="1"/>
          <p:nvPr/>
        </p:nvSpPr>
        <p:spPr>
          <a:xfrm>
            <a:off x="5070557" y="2083456"/>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289" name="7"/>
          <p:cNvSpPr txBox="1"/>
          <p:nvPr/>
        </p:nvSpPr>
        <p:spPr>
          <a:xfrm>
            <a:off x="3611434" y="444151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7</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370598" y="1877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294"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2618557" y="990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46" name="TextBox 8"/>
          <p:cNvSpPr txBox="1"/>
          <p:nvPr/>
        </p:nvSpPr>
        <p:spPr>
          <a:xfrm>
            <a:off x="1159090" y="172518"/>
            <a:ext cx="7846912"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3000" b="1">
                <a:solidFill>
                  <a:srgbClr val="00ACAE"/>
                </a:solidFill>
              </a:defRPr>
            </a:pPr>
            <a:r>
              <a:t> </a:t>
            </a:r>
            <a:r>
              <a:rPr sz="2400" b="0"/>
              <a:t>Royal Institution Primary Maths Masterclasses</a:t>
            </a:r>
          </a:p>
        </p:txBody>
      </p:sp>
      <p:sp>
        <p:nvSpPr>
          <p:cNvPr id="147" name="TextBox 12"/>
          <p:cNvSpPr txBox="1"/>
          <p:nvPr/>
        </p:nvSpPr>
        <p:spPr>
          <a:xfrm>
            <a:off x="1231186" y="821638"/>
            <a:ext cx="7702720"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5300" b="1">
                <a:solidFill>
                  <a:srgbClr val="00ACAE"/>
                </a:solidFill>
              </a:defRPr>
            </a:lvl1pPr>
          </a:lstStyle>
          <a:p>
            <a:r>
              <a:rPr dirty="0"/>
              <a:t>Digital Computers</a:t>
            </a:r>
          </a:p>
        </p:txBody>
      </p:sp>
      <p:sp>
        <p:nvSpPr>
          <p:cNvPr id="149" name="TextBox 8"/>
          <p:cNvSpPr txBox="1"/>
          <p:nvPr/>
        </p:nvSpPr>
        <p:spPr>
          <a:xfrm>
            <a:off x="1078992" y="1826359"/>
            <a:ext cx="8065007" cy="69506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defTabSz="457200">
              <a:lnSpc>
                <a:spcPts val="4700"/>
              </a:lnSpc>
              <a:defRPr sz="2600"/>
            </a:lvl1pPr>
          </a:lstStyle>
          <a:p>
            <a:r>
              <a:rPr dirty="0"/>
              <a:t>How do you count on your fingers?</a:t>
            </a:r>
          </a:p>
        </p:txBody>
      </p:sp>
      <p:pic>
        <p:nvPicPr>
          <p:cNvPr id="150" name="Image" descr="Image"/>
          <p:cNvPicPr>
            <a:picLocks noChangeAspect="1"/>
          </p:cNvPicPr>
          <p:nvPr/>
        </p:nvPicPr>
        <p:blipFill>
          <a:blip r:embed="rId4"/>
          <a:stretch>
            <a:fillRect/>
          </a:stretch>
        </p:blipFill>
        <p:spPr>
          <a:xfrm>
            <a:off x="1526965" y="2674215"/>
            <a:ext cx="7580785" cy="2848108"/>
          </a:xfrm>
          <a:prstGeom prst="rect">
            <a:avLst/>
          </a:prstGeom>
          <a:ln w="12700">
            <a:miter lim="400000"/>
          </a:ln>
        </p:spPr>
      </p:pic>
      <p:sp>
        <p:nvSpPr>
          <p:cNvPr id="152" name="Rectangle 7"/>
          <p:cNvSpPr txBox="1"/>
          <p:nvPr/>
        </p:nvSpPr>
        <p:spPr>
          <a:xfrm>
            <a:off x="654366" y="6504344"/>
            <a:ext cx="6371123"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1000" i="1">
                <a:solidFill>
                  <a:srgbClr val="404040"/>
                </a:solidFill>
              </a:defRPr>
            </a:pPr>
            <a:r>
              <a:t>Image credits: </a:t>
            </a:r>
            <a:r>
              <a:rPr u="sng">
                <a:solidFill>
                  <a:srgbClr val="0563C1"/>
                </a:solidFill>
                <a:uFill>
                  <a:solidFill>
                    <a:srgbClr val="0563C1"/>
                  </a:solidFill>
                </a:uFill>
                <a:hlinkClick r:id="rId5"/>
              </a:rPr>
              <a:t>dummies.com</a:t>
            </a:r>
          </a:p>
        </p:txBody>
      </p:sp>
      <p:sp>
        <p:nvSpPr>
          <p:cNvPr id="3" name="TextBox 2"/>
          <p:cNvSpPr txBox="1"/>
          <p:nvPr/>
        </p:nvSpPr>
        <p:spPr>
          <a:xfrm>
            <a:off x="6629400" y="5885038"/>
            <a:ext cx="2148840" cy="86314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mn-lt"/>
              <a:ea typeface="+mn-ea"/>
              <a:cs typeface="+mn-cs"/>
              <a:sym typeface="Verdana"/>
            </a:endParaRPr>
          </a:p>
        </p:txBody>
      </p:sp>
      <p:sp>
        <p:nvSpPr>
          <p:cNvPr id="151" name="TextBox 8"/>
          <p:cNvSpPr txBox="1"/>
          <p:nvPr/>
        </p:nvSpPr>
        <p:spPr>
          <a:xfrm>
            <a:off x="1231186" y="5775310"/>
            <a:ext cx="7876564" cy="69506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defTabSz="457200">
              <a:lnSpc>
                <a:spcPts val="4700"/>
              </a:lnSpc>
              <a:defRPr sz="2600"/>
            </a:lvl1pPr>
          </a:lstStyle>
          <a:p>
            <a:r>
              <a:rPr dirty="0"/>
              <a:t>British Sign Language for 1-10</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8"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370598" y="1877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299"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2618557" y="990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00" name="8"/>
          <p:cNvSpPr txBox="1"/>
          <p:nvPr/>
        </p:nvSpPr>
        <p:spPr>
          <a:xfrm>
            <a:off x="3983131"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01" name="9"/>
          <p:cNvSpPr txBox="1"/>
          <p:nvPr/>
        </p:nvSpPr>
        <p:spPr>
          <a:xfrm>
            <a:off x="4816557"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02" name="count…"/>
          <p:cNvSpPr txBox="1"/>
          <p:nvPr/>
        </p:nvSpPr>
        <p:spPr>
          <a:xfrm>
            <a:off x="1424372" y="5401097"/>
            <a:ext cx="4529287" cy="1231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ctr" defTabSz="584200">
              <a:defRPr sz="5000" b="1"/>
            </a:pPr>
            <a:r>
              <a:t>count</a:t>
            </a:r>
          </a:p>
          <a:p>
            <a:pPr algn="ctr" defTabSz="584200">
              <a:defRPr sz="2400" b="1"/>
            </a:pPr>
            <a:r>
              <a:t>(including touching ones)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370598" y="1877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307"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2618557" y="990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08" name="8"/>
          <p:cNvSpPr txBox="1"/>
          <p:nvPr/>
        </p:nvSpPr>
        <p:spPr>
          <a:xfrm>
            <a:off x="3983131"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09" name="9"/>
          <p:cNvSpPr txBox="1"/>
          <p:nvPr/>
        </p:nvSpPr>
        <p:spPr>
          <a:xfrm>
            <a:off x="4816557"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10" name="count…"/>
          <p:cNvSpPr txBox="1"/>
          <p:nvPr/>
        </p:nvSpPr>
        <p:spPr>
          <a:xfrm>
            <a:off x="1424372" y="5401097"/>
            <a:ext cx="4529287" cy="1231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ctr" defTabSz="584200">
              <a:defRPr sz="5000" b="1"/>
            </a:pPr>
            <a:r>
              <a:t>count</a:t>
            </a:r>
          </a:p>
          <a:p>
            <a:pPr algn="ctr" defTabSz="584200">
              <a:defRPr sz="2400" b="1"/>
            </a:pPr>
            <a:r>
              <a:t>(including touching ones)</a:t>
            </a:r>
          </a:p>
        </p:txBody>
      </p:sp>
      <p:sp>
        <p:nvSpPr>
          <p:cNvPr id="311" name="7"/>
          <p:cNvSpPr txBox="1"/>
          <p:nvPr/>
        </p:nvSpPr>
        <p:spPr>
          <a:xfrm>
            <a:off x="1305714" y="4363623"/>
            <a:ext cx="863701" cy="1371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8300" b="1"/>
            </a:lvl1pPr>
          </a:lstStyle>
          <a:p>
            <a:r>
              <a:t>7</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370598" y="1877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316"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2618557" y="990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17" name="8"/>
          <p:cNvSpPr txBox="1"/>
          <p:nvPr/>
        </p:nvSpPr>
        <p:spPr>
          <a:xfrm>
            <a:off x="3983131"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18" name="9"/>
          <p:cNvSpPr txBox="1"/>
          <p:nvPr/>
        </p:nvSpPr>
        <p:spPr>
          <a:xfrm>
            <a:off x="4816557"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19" name="count…"/>
          <p:cNvSpPr txBox="1"/>
          <p:nvPr/>
        </p:nvSpPr>
        <p:spPr>
          <a:xfrm>
            <a:off x="1424372" y="5401097"/>
            <a:ext cx="4529287" cy="1231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ctr" defTabSz="584200">
              <a:defRPr sz="5000" b="1"/>
            </a:pPr>
            <a:r>
              <a:t>count</a:t>
            </a:r>
          </a:p>
          <a:p>
            <a:pPr algn="ctr" defTabSz="584200">
              <a:defRPr sz="2400" b="1"/>
            </a:pPr>
            <a:r>
              <a:t>(including touching ones)</a:t>
            </a:r>
          </a:p>
        </p:txBody>
      </p:sp>
      <p:sp>
        <p:nvSpPr>
          <p:cNvPr id="320" name="7"/>
          <p:cNvSpPr txBox="1"/>
          <p:nvPr/>
        </p:nvSpPr>
        <p:spPr>
          <a:xfrm>
            <a:off x="1305714" y="4363623"/>
            <a:ext cx="863701" cy="1371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8300" b="1"/>
            </a:lvl1pPr>
          </a:lstStyle>
          <a:p>
            <a:r>
              <a:t>7</a:t>
            </a:r>
          </a:p>
        </p:txBody>
      </p:sp>
      <p:sp>
        <p:nvSpPr>
          <p:cNvPr id="321" name="multiply"/>
          <p:cNvSpPr txBox="1"/>
          <p:nvPr/>
        </p:nvSpPr>
        <p:spPr>
          <a:xfrm>
            <a:off x="3053853" y="287105"/>
            <a:ext cx="30362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b="1"/>
            </a:lvl1pPr>
          </a:lstStyle>
          <a:p>
            <a:r>
              <a:t>multiply</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5"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370598" y="1877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326"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2618557" y="990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27" name="8"/>
          <p:cNvSpPr txBox="1"/>
          <p:nvPr/>
        </p:nvSpPr>
        <p:spPr>
          <a:xfrm>
            <a:off x="3983131"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28" name="9"/>
          <p:cNvSpPr txBox="1"/>
          <p:nvPr/>
        </p:nvSpPr>
        <p:spPr>
          <a:xfrm>
            <a:off x="4816557" y="2997199"/>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29" name="count…"/>
          <p:cNvSpPr txBox="1"/>
          <p:nvPr/>
        </p:nvSpPr>
        <p:spPr>
          <a:xfrm>
            <a:off x="1424372" y="5401097"/>
            <a:ext cx="4529287" cy="1231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ctr" defTabSz="584200">
              <a:defRPr sz="5000" b="1"/>
            </a:pPr>
            <a:r>
              <a:t>count</a:t>
            </a:r>
          </a:p>
          <a:p>
            <a:pPr algn="ctr" defTabSz="584200">
              <a:defRPr sz="2400" b="1"/>
            </a:pPr>
            <a:r>
              <a:t>(including touching ones)</a:t>
            </a:r>
          </a:p>
        </p:txBody>
      </p:sp>
      <p:sp>
        <p:nvSpPr>
          <p:cNvPr id="330" name="7"/>
          <p:cNvSpPr txBox="1"/>
          <p:nvPr/>
        </p:nvSpPr>
        <p:spPr>
          <a:xfrm>
            <a:off x="1305714" y="4363623"/>
            <a:ext cx="863701" cy="1371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8300" b="1"/>
            </a:lvl1pPr>
          </a:lstStyle>
          <a:p>
            <a:r>
              <a:t>7</a:t>
            </a:r>
          </a:p>
        </p:txBody>
      </p:sp>
      <p:sp>
        <p:nvSpPr>
          <p:cNvPr id="331" name="multiply"/>
          <p:cNvSpPr txBox="1"/>
          <p:nvPr/>
        </p:nvSpPr>
        <p:spPr>
          <a:xfrm>
            <a:off x="3053853" y="287105"/>
            <a:ext cx="30362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b="1"/>
            </a:lvl1pPr>
          </a:lstStyle>
          <a:p>
            <a:r>
              <a:t>multiply</a:t>
            </a:r>
          </a:p>
        </p:txBody>
      </p:sp>
      <p:sp>
        <p:nvSpPr>
          <p:cNvPr id="332" name="2 × 1 = 2"/>
          <p:cNvSpPr txBox="1"/>
          <p:nvPr/>
        </p:nvSpPr>
        <p:spPr>
          <a:xfrm>
            <a:off x="2686744" y="1256276"/>
            <a:ext cx="3770512" cy="9525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500" b="1"/>
            </a:lvl1pPr>
          </a:lstStyle>
          <a:p>
            <a:r>
              <a:t>2 × 1 = 2</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a:off x="4878598" y="1369020"/>
            <a:ext cx="7310019" cy="391160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0" y="2755"/>
                  <a:pt x="7870" y="4348"/>
                </a:cubicBezTo>
                <a:cubicBezTo>
                  <a:pt x="8772" y="5962"/>
                  <a:pt x="8862" y="6391"/>
                  <a:pt x="8448" y="7090"/>
                </a:cubicBezTo>
                <a:cubicBezTo>
                  <a:pt x="7930" y="7964"/>
                  <a:pt x="7262" y="8132"/>
                  <a:pt x="4134" y="8157"/>
                </a:cubicBezTo>
                <a:cubicBezTo>
                  <a:pt x="1258" y="8180"/>
                  <a:pt x="1028" y="8217"/>
                  <a:pt x="843" y="8687"/>
                </a:cubicBezTo>
                <a:cubicBezTo>
                  <a:pt x="498" y="9566"/>
                  <a:pt x="818" y="9808"/>
                  <a:pt x="2587" y="10011"/>
                </a:cubicBezTo>
                <a:cubicBezTo>
                  <a:pt x="4954" y="10282"/>
                  <a:pt x="5384" y="10452"/>
                  <a:pt x="5384" y="11091"/>
                </a:cubicBezTo>
                <a:cubicBezTo>
                  <a:pt x="5384" y="11556"/>
                  <a:pt x="5257" y="11629"/>
                  <a:pt x="4251" y="11775"/>
                </a:cubicBezTo>
                <a:cubicBezTo>
                  <a:pt x="2787" y="11987"/>
                  <a:pt x="658" y="12764"/>
                  <a:pt x="251" y="13235"/>
                </a:cubicBezTo>
                <a:cubicBezTo>
                  <a:pt x="121" y="13385"/>
                  <a:pt x="46" y="13516"/>
                  <a:pt x="0" y="13894"/>
                </a:cubicBezTo>
                <a:lnTo>
                  <a:pt x="2" y="14517"/>
                </a:lnTo>
                <a:lnTo>
                  <a:pt x="569" y="14484"/>
                </a:lnTo>
                <a:cubicBezTo>
                  <a:pt x="880" y="14468"/>
                  <a:pt x="1901" y="14301"/>
                  <a:pt x="2836" y="14111"/>
                </a:cubicBezTo>
                <a:cubicBezTo>
                  <a:pt x="4972" y="13678"/>
                  <a:pt x="5372" y="13657"/>
                  <a:pt x="5428" y="13987"/>
                </a:cubicBezTo>
                <a:cubicBezTo>
                  <a:pt x="5473" y="14246"/>
                  <a:pt x="4084" y="15029"/>
                  <a:pt x="2130" y="15841"/>
                </a:cubicBezTo>
                <a:cubicBezTo>
                  <a:pt x="1032" y="16297"/>
                  <a:pt x="872" y="16477"/>
                  <a:pt x="948" y="17193"/>
                </a:cubicBezTo>
                <a:cubicBezTo>
                  <a:pt x="988" y="17575"/>
                  <a:pt x="1124" y="17678"/>
                  <a:pt x="1563" y="17666"/>
                </a:cubicBezTo>
                <a:cubicBezTo>
                  <a:pt x="2233" y="17649"/>
                  <a:pt x="3577" y="17174"/>
                  <a:pt x="4991" y="16452"/>
                </a:cubicBezTo>
                <a:cubicBezTo>
                  <a:pt x="6019" y="15927"/>
                  <a:pt x="6306" y="15963"/>
                  <a:pt x="6306" y="16616"/>
                </a:cubicBezTo>
                <a:cubicBezTo>
                  <a:pt x="6306" y="16945"/>
                  <a:pt x="4848" y="18768"/>
                  <a:pt x="3783" y="19774"/>
                </a:cubicBezTo>
                <a:cubicBezTo>
                  <a:pt x="3238" y="20290"/>
                  <a:pt x="3087" y="20830"/>
                  <a:pt x="3333" y="21381"/>
                </a:cubicBezTo>
                <a:cubicBezTo>
                  <a:pt x="3375" y="21475"/>
                  <a:pt x="3550" y="21545"/>
                  <a:pt x="3872" y="21600"/>
                </a:cubicBezTo>
                <a:lnTo>
                  <a:pt x="5038" y="20425"/>
                </a:lnTo>
                <a:cubicBezTo>
                  <a:pt x="5774" y="19683"/>
                  <a:pt x="6539" y="18914"/>
                  <a:pt x="6738" y="18716"/>
                </a:cubicBezTo>
                <a:cubicBezTo>
                  <a:pt x="6938" y="18518"/>
                  <a:pt x="7734" y="18225"/>
                  <a:pt x="8508" y="18069"/>
                </a:cubicBezTo>
                <a:cubicBezTo>
                  <a:pt x="9901" y="17789"/>
                  <a:pt x="10522" y="17563"/>
                  <a:pt x="11898" y="16840"/>
                </a:cubicBezTo>
                <a:cubicBezTo>
                  <a:pt x="12443" y="16554"/>
                  <a:pt x="13645" y="16473"/>
                  <a:pt x="17104" y="16485"/>
                </a:cubicBezTo>
                <a:lnTo>
                  <a:pt x="21600" y="16500"/>
                </a:lnTo>
                <a:lnTo>
                  <a:pt x="21600" y="14762"/>
                </a:lnTo>
                <a:cubicBezTo>
                  <a:pt x="21600" y="8209"/>
                  <a:pt x="21583" y="7757"/>
                  <a:pt x="21351" y="7883"/>
                </a:cubicBezTo>
                <a:cubicBezTo>
                  <a:pt x="19742" y="8756"/>
                  <a:pt x="15246" y="9744"/>
                  <a:pt x="13545" y="9597"/>
                </a:cubicBezTo>
                <a:cubicBezTo>
                  <a:pt x="12363" y="9495"/>
                  <a:pt x="12357" y="9492"/>
                  <a:pt x="11869" y="8444"/>
                </a:cubicBezTo>
                <a:cubicBezTo>
                  <a:pt x="11599" y="7865"/>
                  <a:pt x="11174" y="6741"/>
                  <a:pt x="10924" y="5946"/>
                </a:cubicBezTo>
                <a:cubicBezTo>
                  <a:pt x="10571" y="4824"/>
                  <a:pt x="10358" y="4439"/>
                  <a:pt x="9980" y="4236"/>
                </a:cubicBezTo>
                <a:cubicBezTo>
                  <a:pt x="9681" y="4076"/>
                  <a:pt x="9048" y="3181"/>
                  <a:pt x="8344" y="1922"/>
                </a:cubicBezTo>
                <a:lnTo>
                  <a:pt x="7268" y="0"/>
                </a:lnTo>
                <a:lnTo>
                  <a:pt x="7089" y="0"/>
                </a:lnTo>
                <a:close/>
              </a:path>
            </a:pathLst>
          </a:custGeom>
          <a:ln w="12700">
            <a:miter lim="400000"/>
          </a:ln>
        </p:spPr>
      </p:pic>
      <p:pic>
        <p:nvPicPr>
          <p:cNvPr id="337"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3126557" y="137160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38" name="10"/>
          <p:cNvSpPr txBox="1"/>
          <p:nvPr/>
        </p:nvSpPr>
        <p:spPr>
          <a:xfrm>
            <a:off x="1721463" y="794545"/>
            <a:ext cx="9216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10</a:t>
            </a:r>
          </a:p>
        </p:txBody>
      </p:sp>
      <p:sp>
        <p:nvSpPr>
          <p:cNvPr id="339" name="10"/>
          <p:cNvSpPr txBox="1"/>
          <p:nvPr/>
        </p:nvSpPr>
        <p:spPr>
          <a:xfrm>
            <a:off x="6362687" y="794545"/>
            <a:ext cx="9216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10</a:t>
            </a:r>
          </a:p>
        </p:txBody>
      </p:sp>
      <p:sp>
        <p:nvSpPr>
          <p:cNvPr id="340" name="6"/>
          <p:cNvSpPr txBox="1"/>
          <p:nvPr/>
        </p:nvSpPr>
        <p:spPr>
          <a:xfrm>
            <a:off x="5714671" y="5168974"/>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6</a:t>
            </a:r>
          </a:p>
        </p:txBody>
      </p:sp>
      <p:sp>
        <p:nvSpPr>
          <p:cNvPr id="341" name="6"/>
          <p:cNvSpPr txBox="1"/>
          <p:nvPr/>
        </p:nvSpPr>
        <p:spPr>
          <a:xfrm>
            <a:off x="2697695" y="5168974"/>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6</a:t>
            </a:r>
          </a:p>
        </p:txBody>
      </p:sp>
      <p:sp>
        <p:nvSpPr>
          <p:cNvPr id="342" name="7"/>
          <p:cNvSpPr txBox="1"/>
          <p:nvPr/>
        </p:nvSpPr>
        <p:spPr>
          <a:xfrm>
            <a:off x="4878598" y="4441515"/>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7</a:t>
            </a:r>
          </a:p>
        </p:txBody>
      </p:sp>
      <p:sp>
        <p:nvSpPr>
          <p:cNvPr id="343" name="8"/>
          <p:cNvSpPr txBox="1"/>
          <p:nvPr/>
        </p:nvSpPr>
        <p:spPr>
          <a:xfrm>
            <a:off x="4679707" y="2997199"/>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44" name="8"/>
          <p:cNvSpPr txBox="1"/>
          <p:nvPr/>
        </p:nvSpPr>
        <p:spPr>
          <a:xfrm>
            <a:off x="3810507" y="2997199"/>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45" name="9"/>
          <p:cNvSpPr txBox="1"/>
          <p:nvPr/>
        </p:nvSpPr>
        <p:spPr>
          <a:xfrm>
            <a:off x="3355325" y="205136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46" name="9"/>
          <p:cNvSpPr txBox="1"/>
          <p:nvPr/>
        </p:nvSpPr>
        <p:spPr>
          <a:xfrm>
            <a:off x="5070557" y="2083456"/>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47" name="7"/>
          <p:cNvSpPr txBox="1"/>
          <p:nvPr/>
        </p:nvSpPr>
        <p:spPr>
          <a:xfrm>
            <a:off x="3611434" y="444151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7</a:t>
            </a:r>
          </a:p>
        </p:txBody>
      </p:sp>
      <p:sp>
        <p:nvSpPr>
          <p:cNvPr id="348" name="count…"/>
          <p:cNvSpPr txBox="1"/>
          <p:nvPr/>
        </p:nvSpPr>
        <p:spPr>
          <a:xfrm>
            <a:off x="2109238" y="5498934"/>
            <a:ext cx="4529287" cy="12319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ctr" defTabSz="584200">
              <a:defRPr sz="5000" b="1"/>
            </a:pPr>
            <a:r>
              <a:t>count</a:t>
            </a:r>
          </a:p>
          <a:p>
            <a:pPr algn="ctr" defTabSz="584200">
              <a:defRPr sz="2400" b="1"/>
            </a:pPr>
            <a:r>
              <a:t>(including touching ones)</a:t>
            </a:r>
          </a:p>
        </p:txBody>
      </p:sp>
      <p:sp>
        <p:nvSpPr>
          <p:cNvPr id="349" name="multiply"/>
          <p:cNvSpPr txBox="1"/>
          <p:nvPr/>
        </p:nvSpPr>
        <p:spPr>
          <a:xfrm>
            <a:off x="3053853" y="287105"/>
            <a:ext cx="30362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b="1"/>
            </a:lvl1pPr>
          </a:lstStyle>
          <a:p>
            <a:r>
              <a:t>multiply</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TextBox 12"/>
          <p:cNvSpPr txBox="1"/>
          <p:nvPr/>
        </p:nvSpPr>
        <p:spPr>
          <a:xfrm>
            <a:off x="3382371" y="1032085"/>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8 × 7  = ?</a:t>
            </a:r>
          </a:p>
        </p:txBody>
      </p:sp>
      <p:sp>
        <p:nvSpPr>
          <p:cNvPr id="354" name="TextBox 12"/>
          <p:cNvSpPr txBox="1"/>
          <p:nvPr/>
        </p:nvSpPr>
        <p:spPr>
          <a:xfrm>
            <a:off x="3382371" y="2390329"/>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7 × 9  = ?</a:t>
            </a:r>
          </a:p>
        </p:txBody>
      </p:sp>
      <p:sp>
        <p:nvSpPr>
          <p:cNvPr id="355" name="TextBox 12"/>
          <p:cNvSpPr txBox="1"/>
          <p:nvPr/>
        </p:nvSpPr>
        <p:spPr>
          <a:xfrm>
            <a:off x="3382371" y="3748572"/>
            <a:ext cx="5463148" cy="1056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300" b="1">
                <a:solidFill>
                  <a:srgbClr val="00ACAE"/>
                </a:solidFill>
              </a:defRPr>
            </a:lvl1pPr>
          </a:lstStyle>
          <a:p>
            <a:r>
              <a:t>6 × 7  = ?</a:t>
            </a:r>
          </a:p>
        </p:txBody>
      </p:sp>
      <p:pic>
        <p:nvPicPr>
          <p:cNvPr id="356"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9"/>
          <a:stretch>
            <a:fillRect/>
          </a:stretch>
        </p:blipFill>
        <p:spPr>
          <a:xfrm flipH="1">
            <a:off x="-4117750" y="1387040"/>
            <a:ext cx="7300517" cy="3906441"/>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1" y="689"/>
                </a:lnTo>
                <a:cubicBezTo>
                  <a:pt x="6748" y="1819"/>
                  <a:pt x="6981" y="2757"/>
                  <a:pt x="7871" y="4349"/>
                </a:cubicBezTo>
                <a:cubicBezTo>
                  <a:pt x="8773" y="5964"/>
                  <a:pt x="8862" y="6391"/>
                  <a:pt x="8447" y="7090"/>
                </a:cubicBezTo>
                <a:cubicBezTo>
                  <a:pt x="7929" y="7964"/>
                  <a:pt x="7263" y="8132"/>
                  <a:pt x="4134" y="8157"/>
                </a:cubicBezTo>
                <a:cubicBezTo>
                  <a:pt x="1259" y="8180"/>
                  <a:pt x="1028" y="8217"/>
                  <a:pt x="843" y="8688"/>
                </a:cubicBezTo>
                <a:cubicBezTo>
                  <a:pt x="498" y="9567"/>
                  <a:pt x="818" y="9808"/>
                  <a:pt x="2587" y="10011"/>
                </a:cubicBezTo>
                <a:cubicBezTo>
                  <a:pt x="4954" y="10282"/>
                  <a:pt x="5384" y="10451"/>
                  <a:pt x="5384" y="11091"/>
                </a:cubicBezTo>
                <a:cubicBezTo>
                  <a:pt x="5384" y="11555"/>
                  <a:pt x="5258" y="11630"/>
                  <a:pt x="4252" y="11775"/>
                </a:cubicBezTo>
                <a:cubicBezTo>
                  <a:pt x="2788" y="11988"/>
                  <a:pt x="659" y="12766"/>
                  <a:pt x="251" y="13237"/>
                </a:cubicBezTo>
                <a:cubicBezTo>
                  <a:pt x="121" y="13387"/>
                  <a:pt x="46" y="13517"/>
                  <a:pt x="0" y="13895"/>
                </a:cubicBezTo>
                <a:lnTo>
                  <a:pt x="2" y="14519"/>
                </a:lnTo>
                <a:lnTo>
                  <a:pt x="568" y="14486"/>
                </a:lnTo>
                <a:cubicBezTo>
                  <a:pt x="880" y="14469"/>
                  <a:pt x="1901" y="14302"/>
                  <a:pt x="2836" y="14113"/>
                </a:cubicBezTo>
                <a:cubicBezTo>
                  <a:pt x="4972" y="13679"/>
                  <a:pt x="5372" y="13658"/>
                  <a:pt x="5428" y="13987"/>
                </a:cubicBezTo>
                <a:cubicBezTo>
                  <a:pt x="5473" y="14247"/>
                  <a:pt x="4083" y="15030"/>
                  <a:pt x="2129" y="15842"/>
                </a:cubicBezTo>
                <a:cubicBezTo>
                  <a:pt x="1031" y="16298"/>
                  <a:pt x="872" y="16478"/>
                  <a:pt x="948" y="17194"/>
                </a:cubicBezTo>
                <a:cubicBezTo>
                  <a:pt x="988" y="17576"/>
                  <a:pt x="1123" y="17679"/>
                  <a:pt x="1563" y="17668"/>
                </a:cubicBezTo>
                <a:cubicBezTo>
                  <a:pt x="2232" y="17650"/>
                  <a:pt x="3577" y="17174"/>
                  <a:pt x="4990" y="16452"/>
                </a:cubicBezTo>
                <a:cubicBezTo>
                  <a:pt x="6019" y="15927"/>
                  <a:pt x="6306" y="15965"/>
                  <a:pt x="6306" y="16619"/>
                </a:cubicBezTo>
                <a:cubicBezTo>
                  <a:pt x="6306" y="16948"/>
                  <a:pt x="4848" y="18768"/>
                  <a:pt x="3783" y="19774"/>
                </a:cubicBezTo>
                <a:cubicBezTo>
                  <a:pt x="3238" y="20289"/>
                  <a:pt x="3087" y="20829"/>
                  <a:pt x="3332" y="21381"/>
                </a:cubicBezTo>
                <a:cubicBezTo>
                  <a:pt x="3374" y="21474"/>
                  <a:pt x="3550" y="21545"/>
                  <a:pt x="3873" y="21600"/>
                </a:cubicBezTo>
                <a:lnTo>
                  <a:pt x="5037" y="20426"/>
                </a:lnTo>
                <a:cubicBezTo>
                  <a:pt x="5774" y="19683"/>
                  <a:pt x="6538" y="18914"/>
                  <a:pt x="6738" y="18716"/>
                </a:cubicBezTo>
                <a:cubicBezTo>
                  <a:pt x="6937" y="18518"/>
                  <a:pt x="7733" y="18225"/>
                  <a:pt x="8507" y="18069"/>
                </a:cubicBezTo>
                <a:cubicBezTo>
                  <a:pt x="9900" y="17789"/>
                  <a:pt x="10522" y="17565"/>
                  <a:pt x="11898" y="16842"/>
                </a:cubicBezTo>
                <a:cubicBezTo>
                  <a:pt x="12443" y="16556"/>
                  <a:pt x="13646" y="16473"/>
                  <a:pt x="17105" y="16485"/>
                </a:cubicBezTo>
                <a:lnTo>
                  <a:pt x="21600" y="16502"/>
                </a:lnTo>
                <a:lnTo>
                  <a:pt x="21600" y="14762"/>
                </a:lnTo>
                <a:cubicBezTo>
                  <a:pt x="21600" y="8208"/>
                  <a:pt x="21584" y="7757"/>
                  <a:pt x="21352" y="7882"/>
                </a:cubicBezTo>
                <a:cubicBezTo>
                  <a:pt x="19743" y="8756"/>
                  <a:pt x="15247" y="9743"/>
                  <a:pt x="13546" y="9596"/>
                </a:cubicBezTo>
                <a:cubicBezTo>
                  <a:pt x="12364" y="9494"/>
                  <a:pt x="12358" y="9492"/>
                  <a:pt x="11869" y="8444"/>
                </a:cubicBezTo>
                <a:cubicBezTo>
                  <a:pt x="11599" y="7865"/>
                  <a:pt x="11174" y="6740"/>
                  <a:pt x="10924" y="5945"/>
                </a:cubicBezTo>
                <a:cubicBezTo>
                  <a:pt x="10571" y="4823"/>
                  <a:pt x="10359" y="4438"/>
                  <a:pt x="9980" y="4235"/>
                </a:cubicBezTo>
                <a:cubicBezTo>
                  <a:pt x="9681" y="4075"/>
                  <a:pt x="9048" y="3180"/>
                  <a:pt x="8344" y="1920"/>
                </a:cubicBezTo>
                <a:lnTo>
                  <a:pt x="7268" y="0"/>
                </a:lnTo>
                <a:lnTo>
                  <a:pt x="7089" y="0"/>
                </a:lnTo>
                <a:close/>
              </a:path>
            </a:pathLst>
          </a:custGeom>
          <a:ln w="12700">
            <a:miter lim="400000"/>
          </a:ln>
        </p:spPr>
      </p:pic>
      <p:sp>
        <p:nvSpPr>
          <p:cNvPr id="357" name="10"/>
          <p:cNvSpPr txBox="1"/>
          <p:nvPr/>
        </p:nvSpPr>
        <p:spPr>
          <a:xfrm>
            <a:off x="730270" y="809985"/>
            <a:ext cx="921694"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10</a:t>
            </a:r>
          </a:p>
        </p:txBody>
      </p:sp>
      <p:sp>
        <p:nvSpPr>
          <p:cNvPr id="358" name="6"/>
          <p:cNvSpPr txBox="1"/>
          <p:nvPr/>
        </p:nvSpPr>
        <p:spPr>
          <a:xfrm>
            <a:off x="1706502" y="5184414"/>
            <a:ext cx="517997"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6</a:t>
            </a:r>
          </a:p>
        </p:txBody>
      </p:sp>
      <p:sp>
        <p:nvSpPr>
          <p:cNvPr id="359" name="8"/>
          <p:cNvSpPr txBox="1"/>
          <p:nvPr/>
        </p:nvSpPr>
        <p:spPr>
          <a:xfrm>
            <a:off x="2819314" y="3012640"/>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8</a:t>
            </a:r>
          </a:p>
        </p:txBody>
      </p:sp>
      <p:sp>
        <p:nvSpPr>
          <p:cNvPr id="360" name="9"/>
          <p:cNvSpPr txBox="1"/>
          <p:nvPr/>
        </p:nvSpPr>
        <p:spPr>
          <a:xfrm>
            <a:off x="2364132" y="206680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9</a:t>
            </a:r>
          </a:p>
        </p:txBody>
      </p:sp>
      <p:sp>
        <p:nvSpPr>
          <p:cNvPr id="361" name="7"/>
          <p:cNvSpPr txBox="1"/>
          <p:nvPr/>
        </p:nvSpPr>
        <p:spPr>
          <a:xfrm>
            <a:off x="2620241" y="4456955"/>
            <a:ext cx="517998" cy="86360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ctr" defTabSz="584200">
              <a:defRPr sz="5000"/>
            </a:lvl1pPr>
          </a:lstStyle>
          <a:p>
            <a:r>
              <a:t>7</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2308" y="2439301"/>
            <a:ext cx="7685458" cy="1947348"/>
          </a:xfrm>
          <a:prstGeom prst="rect">
            <a:avLst/>
          </a:prstGeom>
          <a:ln w="12700">
            <a:solidFill>
              <a:srgbClr val="000000"/>
            </a:solidFill>
            <a:miter lim="400000"/>
          </a:ln>
        </p:spPr>
      </p:pic>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9"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2308" y="2428223"/>
            <a:ext cx="7685458" cy="1954684"/>
          </a:xfrm>
          <a:prstGeom prst="rect">
            <a:avLst/>
          </a:prstGeom>
          <a:ln w="12700">
            <a:solidFill>
              <a:srgbClr val="000000"/>
            </a:solidFill>
            <a:miter lim="400000"/>
          </a:ln>
        </p:spPr>
      </p:pic>
      <p:sp>
        <p:nvSpPr>
          <p:cNvPr id="370" name="Circle"/>
          <p:cNvSpPr/>
          <p:nvPr/>
        </p:nvSpPr>
        <p:spPr>
          <a:xfrm>
            <a:off x="3073400" y="2984500"/>
            <a:ext cx="421065" cy="421065"/>
          </a:xfrm>
          <a:prstGeom prst="ellipse">
            <a:avLst/>
          </a:prstGeom>
          <a:ln w="50800">
            <a:solidFill>
              <a:srgbClr val="49A0A6"/>
            </a:solidFill>
            <a:miter/>
          </a:ln>
        </p:spPr>
        <p:txBody>
          <a:bodyPr lIns="45719" rIns="45719" anchor="ctr"/>
          <a:lstStyle/>
          <a:p>
            <a:endParaRPr/>
          </a:p>
        </p:txBody>
      </p:sp>
      <p:sp>
        <p:nvSpPr>
          <p:cNvPr id="371" name="Circle"/>
          <p:cNvSpPr/>
          <p:nvPr/>
        </p:nvSpPr>
        <p:spPr>
          <a:xfrm>
            <a:off x="1612900" y="2984500"/>
            <a:ext cx="421065" cy="421065"/>
          </a:xfrm>
          <a:prstGeom prst="ellipse">
            <a:avLst/>
          </a:prstGeom>
          <a:ln w="50800">
            <a:solidFill>
              <a:srgbClr val="49A0A6"/>
            </a:solidFill>
            <a:miter/>
          </a:ln>
        </p:spPr>
        <p:txBody>
          <a:bodyPr lIns="45719" rIns="45719" anchor="ctr"/>
          <a:lstStyle/>
          <a:p>
            <a:endParaRPr/>
          </a:p>
        </p:txBody>
      </p:sp>
      <p:sp>
        <p:nvSpPr>
          <p:cNvPr id="372" name="Circle"/>
          <p:cNvSpPr/>
          <p:nvPr/>
        </p:nvSpPr>
        <p:spPr>
          <a:xfrm>
            <a:off x="4559300" y="2984500"/>
            <a:ext cx="421065" cy="421065"/>
          </a:xfrm>
          <a:prstGeom prst="ellipse">
            <a:avLst/>
          </a:prstGeom>
          <a:ln w="50800">
            <a:solidFill>
              <a:srgbClr val="49A0A6"/>
            </a:solidFill>
            <a:miter/>
          </a:ln>
        </p:spPr>
        <p:txBody>
          <a:bodyPr lIns="45719" rIns="45719" anchor="ctr"/>
          <a:lstStyle/>
          <a:p>
            <a:endParaRPr/>
          </a:p>
        </p:txBody>
      </p:sp>
      <p:sp>
        <p:nvSpPr>
          <p:cNvPr id="373" name="Circle"/>
          <p:cNvSpPr/>
          <p:nvPr/>
        </p:nvSpPr>
        <p:spPr>
          <a:xfrm>
            <a:off x="6045200" y="2984500"/>
            <a:ext cx="421065" cy="421065"/>
          </a:xfrm>
          <a:prstGeom prst="ellipse">
            <a:avLst/>
          </a:prstGeom>
          <a:ln w="50800">
            <a:solidFill>
              <a:srgbClr val="49A0A6"/>
            </a:solidFill>
            <a:miter/>
          </a:ln>
        </p:spPr>
        <p:txBody>
          <a:bodyPr lIns="45719" rIns="45719" anchor="ctr"/>
          <a:lstStyle/>
          <a:p>
            <a:endParaRPr/>
          </a:p>
        </p:txBody>
      </p:sp>
      <p:sp>
        <p:nvSpPr>
          <p:cNvPr id="374" name="Circle"/>
          <p:cNvSpPr/>
          <p:nvPr/>
        </p:nvSpPr>
        <p:spPr>
          <a:xfrm>
            <a:off x="7531100" y="2984500"/>
            <a:ext cx="421065" cy="421065"/>
          </a:xfrm>
          <a:prstGeom prst="ellipse">
            <a:avLst/>
          </a:prstGeom>
          <a:ln w="50800">
            <a:solidFill>
              <a:srgbClr val="49A0A6"/>
            </a:solidFill>
            <a:miter/>
          </a:ln>
        </p:spPr>
        <p:txBody>
          <a:bodyPr lIns="45719" rIns="45719" anchor="ctr"/>
          <a:lstStyle/>
          <a:p>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TextBox 12"/>
          <p:cNvSpPr txBox="1"/>
          <p:nvPr/>
        </p:nvSpPr>
        <p:spPr>
          <a:xfrm>
            <a:off x="1640704" y="2805429"/>
            <a:ext cx="6847720"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1  2  4  8  16</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TextBox 12"/>
          <p:cNvSpPr txBox="1"/>
          <p:nvPr/>
        </p:nvSpPr>
        <p:spPr>
          <a:xfrm>
            <a:off x="1640704" y="2805429"/>
            <a:ext cx="6847720"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1  2  4  8  16</a:t>
            </a:r>
          </a:p>
        </p:txBody>
      </p:sp>
      <p:sp>
        <p:nvSpPr>
          <p:cNvPr id="383" name="TextBox 12"/>
          <p:cNvSpPr txBox="1"/>
          <p:nvPr/>
        </p:nvSpPr>
        <p:spPr>
          <a:xfrm>
            <a:off x="775632" y="5580331"/>
            <a:ext cx="6847721"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600" b="1"/>
            </a:lvl1pPr>
          </a:lstStyle>
          <a:p>
            <a:r>
              <a:t>6 = 2 + 4</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57" name="TextBox 8"/>
          <p:cNvSpPr txBox="1"/>
          <p:nvPr/>
        </p:nvSpPr>
        <p:spPr>
          <a:xfrm>
            <a:off x="1231185" y="748395"/>
            <a:ext cx="7522289" cy="955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2800" b="1">
                <a:solidFill>
                  <a:srgbClr val="00ACAE"/>
                </a:solidFill>
              </a:defRPr>
            </a:lvl1pPr>
          </a:lstStyle>
          <a:p>
            <a:r>
              <a:t>Welcome to the Royal Institution Primary Mathematics Masterclasses </a:t>
            </a:r>
          </a:p>
        </p:txBody>
      </p:sp>
      <p:pic>
        <p:nvPicPr>
          <p:cNvPr id="158" name="Picture 1" descr="Picture 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231372" y="1946884"/>
            <a:ext cx="5685190" cy="37893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599"/>
                </a:lnTo>
                <a:lnTo>
                  <a:pt x="19199" y="0"/>
                </a:lnTo>
                <a:lnTo>
                  <a:pt x="0" y="0"/>
                </a:lnTo>
                <a:close/>
              </a:path>
            </a:pathLst>
          </a:custGeom>
          <a:ln w="12700">
            <a:miter lim="400000"/>
          </a:ln>
        </p:spPr>
      </p:pic>
      <p:pic>
        <p:nvPicPr>
          <p:cNvPr id="159" name="Picture 6" descr="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sp>
        <p:nvSpPr>
          <p:cNvPr id="160" name="Rectangle 7"/>
          <p:cNvSpPr txBox="1"/>
          <p:nvPr/>
        </p:nvSpPr>
        <p:spPr>
          <a:xfrm>
            <a:off x="654366" y="6504344"/>
            <a:ext cx="6371123"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i="1">
                <a:solidFill>
                  <a:srgbClr val="404040"/>
                </a:solidFill>
              </a:defRPr>
            </a:lvl1pPr>
          </a:lstStyle>
          <a:p>
            <a:r>
              <a:t>Image credits: Tim Mitchell</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TextBox 12"/>
          <p:cNvSpPr txBox="1"/>
          <p:nvPr/>
        </p:nvSpPr>
        <p:spPr>
          <a:xfrm>
            <a:off x="1640704" y="2805429"/>
            <a:ext cx="6847720"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1  2  4  8  16</a:t>
            </a:r>
          </a:p>
        </p:txBody>
      </p:sp>
      <p:sp>
        <p:nvSpPr>
          <p:cNvPr id="388" name="TextBox 12"/>
          <p:cNvSpPr txBox="1"/>
          <p:nvPr/>
        </p:nvSpPr>
        <p:spPr>
          <a:xfrm>
            <a:off x="775632" y="5580331"/>
            <a:ext cx="6847721"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600" b="1"/>
            </a:lvl1pPr>
          </a:lstStyle>
          <a:p>
            <a:r>
              <a:t>6 = 2 + 4</a:t>
            </a:r>
          </a:p>
        </p:txBody>
      </p:sp>
      <p:sp>
        <p:nvSpPr>
          <p:cNvPr id="389" name="TextBox 12"/>
          <p:cNvSpPr txBox="1"/>
          <p:nvPr/>
        </p:nvSpPr>
        <p:spPr>
          <a:xfrm>
            <a:off x="1456625" y="4559822"/>
            <a:ext cx="7668994"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6600" b="1"/>
            </a:lvl1pPr>
          </a:lstStyle>
          <a:p>
            <a:r>
              <a:t>10 = 2 + 4 + 4</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TextBox 12"/>
          <p:cNvSpPr txBox="1"/>
          <p:nvPr/>
        </p:nvSpPr>
        <p:spPr>
          <a:xfrm>
            <a:off x="1640704" y="2805429"/>
            <a:ext cx="6847720"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1  2  4  8  16</a:t>
            </a:r>
          </a:p>
        </p:txBody>
      </p:sp>
      <p:sp>
        <p:nvSpPr>
          <p:cNvPr id="394" name="TextBox 12"/>
          <p:cNvSpPr txBox="1"/>
          <p:nvPr/>
        </p:nvSpPr>
        <p:spPr>
          <a:xfrm>
            <a:off x="775632" y="5580331"/>
            <a:ext cx="6847721"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6600" b="1"/>
            </a:lvl1pPr>
          </a:lstStyle>
          <a:p>
            <a:r>
              <a:t>6 = 2 + 4</a:t>
            </a:r>
          </a:p>
        </p:txBody>
      </p:sp>
      <p:sp>
        <p:nvSpPr>
          <p:cNvPr id="395" name="TextBox 12"/>
          <p:cNvSpPr txBox="1"/>
          <p:nvPr/>
        </p:nvSpPr>
        <p:spPr>
          <a:xfrm>
            <a:off x="1456625" y="4559822"/>
            <a:ext cx="7668994" cy="1107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6600" b="1"/>
            </a:lvl1pPr>
          </a:lstStyle>
          <a:p>
            <a:r>
              <a:t>10 = 2 + 8</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 name="Image" descr="Image"/>
          <p:cNvPicPr>
            <a:picLocks noChangeAspect="1"/>
          </p:cNvPicPr>
          <p:nvPr/>
        </p:nvPicPr>
        <p:blipFill>
          <a:blip r:embed="rId3" cstate="email">
            <a:extLst>
              <a:ext uri="{28A0092B-C50C-407E-A947-70E740481C1C}">
                <a14:useLocalDpi xmlns:a14="http://schemas.microsoft.com/office/drawing/2010/main"/>
              </a:ext>
            </a:extLst>
          </a:blip>
          <a:srcRect l="317" t="606" r="1" b="795"/>
          <a:stretch>
            <a:fillRect/>
          </a:stretch>
        </p:blipFill>
        <p:spPr>
          <a:xfrm rot="5400000">
            <a:off x="77286" y="2867960"/>
            <a:ext cx="9614298" cy="5144692"/>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1" y="2756"/>
                  <a:pt x="7871" y="4349"/>
                </a:cubicBezTo>
                <a:cubicBezTo>
                  <a:pt x="8772" y="5963"/>
                  <a:pt x="8863" y="6391"/>
                  <a:pt x="8448" y="7090"/>
                </a:cubicBezTo>
                <a:cubicBezTo>
                  <a:pt x="7930" y="7964"/>
                  <a:pt x="7262" y="8131"/>
                  <a:pt x="4134" y="8156"/>
                </a:cubicBezTo>
                <a:cubicBezTo>
                  <a:pt x="1258" y="8179"/>
                  <a:pt x="1028" y="8217"/>
                  <a:pt x="843" y="8688"/>
                </a:cubicBezTo>
                <a:cubicBezTo>
                  <a:pt x="498" y="9567"/>
                  <a:pt x="818" y="9808"/>
                  <a:pt x="2587" y="10011"/>
                </a:cubicBezTo>
                <a:cubicBezTo>
                  <a:pt x="4953" y="10282"/>
                  <a:pt x="5384" y="10451"/>
                  <a:pt x="5384" y="11091"/>
                </a:cubicBezTo>
                <a:cubicBezTo>
                  <a:pt x="5384" y="11555"/>
                  <a:pt x="5257" y="11630"/>
                  <a:pt x="4251" y="11776"/>
                </a:cubicBezTo>
                <a:cubicBezTo>
                  <a:pt x="2787" y="11988"/>
                  <a:pt x="658" y="12765"/>
                  <a:pt x="251" y="13235"/>
                </a:cubicBezTo>
                <a:cubicBezTo>
                  <a:pt x="120" y="13386"/>
                  <a:pt x="46" y="13516"/>
                  <a:pt x="0" y="13895"/>
                </a:cubicBezTo>
                <a:lnTo>
                  <a:pt x="2" y="14518"/>
                </a:lnTo>
                <a:lnTo>
                  <a:pt x="568" y="14485"/>
                </a:lnTo>
                <a:cubicBezTo>
                  <a:pt x="880" y="14468"/>
                  <a:pt x="1901" y="14301"/>
                  <a:pt x="2835" y="14112"/>
                </a:cubicBezTo>
                <a:cubicBezTo>
                  <a:pt x="4972" y="13678"/>
                  <a:pt x="5372" y="13658"/>
                  <a:pt x="5428" y="13987"/>
                </a:cubicBezTo>
                <a:cubicBezTo>
                  <a:pt x="5473" y="14246"/>
                  <a:pt x="4083" y="15029"/>
                  <a:pt x="2129" y="15841"/>
                </a:cubicBezTo>
                <a:cubicBezTo>
                  <a:pt x="1032" y="16297"/>
                  <a:pt x="872" y="16479"/>
                  <a:pt x="948" y="17194"/>
                </a:cubicBezTo>
                <a:cubicBezTo>
                  <a:pt x="988" y="17577"/>
                  <a:pt x="1123" y="17679"/>
                  <a:pt x="1563" y="17668"/>
                </a:cubicBezTo>
                <a:cubicBezTo>
                  <a:pt x="2232" y="17650"/>
                  <a:pt x="3578" y="17173"/>
                  <a:pt x="4991" y="16451"/>
                </a:cubicBezTo>
                <a:cubicBezTo>
                  <a:pt x="6020" y="15926"/>
                  <a:pt x="6306" y="15964"/>
                  <a:pt x="6306" y="16618"/>
                </a:cubicBezTo>
                <a:cubicBezTo>
                  <a:pt x="6306" y="16947"/>
                  <a:pt x="4848" y="18768"/>
                  <a:pt x="3783" y="19774"/>
                </a:cubicBezTo>
                <a:cubicBezTo>
                  <a:pt x="3238" y="20289"/>
                  <a:pt x="3088" y="20829"/>
                  <a:pt x="3333" y="21380"/>
                </a:cubicBezTo>
                <a:cubicBezTo>
                  <a:pt x="3375" y="21474"/>
                  <a:pt x="3550" y="21545"/>
                  <a:pt x="3872" y="21600"/>
                </a:cubicBezTo>
                <a:lnTo>
                  <a:pt x="5038" y="20425"/>
                </a:lnTo>
                <a:cubicBezTo>
                  <a:pt x="5774" y="19683"/>
                  <a:pt x="6539" y="18914"/>
                  <a:pt x="6738" y="18716"/>
                </a:cubicBezTo>
                <a:cubicBezTo>
                  <a:pt x="6938" y="18518"/>
                  <a:pt x="7734" y="18225"/>
                  <a:pt x="8508" y="18069"/>
                </a:cubicBezTo>
                <a:cubicBezTo>
                  <a:pt x="9901" y="17789"/>
                  <a:pt x="10522" y="17564"/>
                  <a:pt x="11898" y="16841"/>
                </a:cubicBezTo>
                <a:cubicBezTo>
                  <a:pt x="12443" y="16555"/>
                  <a:pt x="13645" y="16473"/>
                  <a:pt x="17104" y="16485"/>
                </a:cubicBezTo>
                <a:lnTo>
                  <a:pt x="21600" y="16501"/>
                </a:lnTo>
                <a:lnTo>
                  <a:pt x="21600" y="14762"/>
                </a:lnTo>
                <a:cubicBezTo>
                  <a:pt x="21600" y="8208"/>
                  <a:pt x="21584" y="7757"/>
                  <a:pt x="21352" y="7883"/>
                </a:cubicBezTo>
                <a:cubicBezTo>
                  <a:pt x="19743" y="8756"/>
                  <a:pt x="15247" y="9743"/>
                  <a:pt x="13546" y="9596"/>
                </a:cubicBezTo>
                <a:cubicBezTo>
                  <a:pt x="12364" y="9494"/>
                  <a:pt x="12358" y="9491"/>
                  <a:pt x="11870" y="8443"/>
                </a:cubicBezTo>
                <a:cubicBezTo>
                  <a:pt x="11600" y="7864"/>
                  <a:pt x="11174" y="6740"/>
                  <a:pt x="10923" y="5945"/>
                </a:cubicBezTo>
                <a:cubicBezTo>
                  <a:pt x="10570" y="4823"/>
                  <a:pt x="10359" y="4438"/>
                  <a:pt x="9980" y="4236"/>
                </a:cubicBezTo>
                <a:cubicBezTo>
                  <a:pt x="9681" y="4076"/>
                  <a:pt x="9048" y="3181"/>
                  <a:pt x="8344" y="1921"/>
                </a:cubicBezTo>
                <a:lnTo>
                  <a:pt x="7269" y="0"/>
                </a:lnTo>
                <a:lnTo>
                  <a:pt x="7089" y="0"/>
                </a:lnTo>
                <a:close/>
              </a:path>
            </a:pathLst>
          </a:custGeom>
          <a:ln w="12700">
            <a:miter lim="400000"/>
          </a:ln>
        </p:spPr>
      </p:pic>
      <p:sp>
        <p:nvSpPr>
          <p:cNvPr id="400" name="Shape"/>
          <p:cNvSpPr/>
          <p:nvPr/>
        </p:nvSpPr>
        <p:spPr>
          <a:xfrm rot="19645265">
            <a:off x="2508387" y="2301266"/>
            <a:ext cx="451066" cy="80383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a:gsLst>
              <a:gs pos="0">
                <a:srgbClr val="E7E97D"/>
              </a:gs>
              <a:gs pos="100000">
                <a:schemeClr val="accent4">
                  <a:lumOff val="25000"/>
                </a:schemeClr>
              </a:gs>
            </a:gsLst>
            <a:lin ang="339285"/>
          </a:gradFill>
          <a:ln w="12700">
            <a:solidFill>
              <a:srgbClr val="000000"/>
            </a:solidFill>
            <a:miter lim="400000"/>
          </a:ln>
        </p:spPr>
        <p:txBody>
          <a:bodyPr lIns="45719" rIns="45719" anchor="ctr"/>
          <a:lstStyle/>
          <a:p>
            <a:endParaRPr/>
          </a:p>
        </p:txBody>
      </p:sp>
      <p:sp>
        <p:nvSpPr>
          <p:cNvPr id="401" name="Shape"/>
          <p:cNvSpPr/>
          <p:nvPr/>
        </p:nvSpPr>
        <p:spPr>
          <a:xfrm rot="21015425">
            <a:off x="3261550" y="1215075"/>
            <a:ext cx="451066" cy="803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a:gsLst>
              <a:gs pos="0">
                <a:srgbClr val="E7E97D"/>
              </a:gs>
              <a:gs pos="100000">
                <a:schemeClr val="accent4">
                  <a:lumOff val="25000"/>
                </a:schemeClr>
              </a:gs>
            </a:gsLst>
            <a:lin ang="339285"/>
          </a:gradFill>
          <a:ln w="12700">
            <a:solidFill>
              <a:srgbClr val="000000"/>
            </a:solidFill>
            <a:miter lim="400000"/>
          </a:ln>
        </p:spPr>
        <p:txBody>
          <a:bodyPr lIns="45719" rIns="45719" anchor="ctr"/>
          <a:lstStyle/>
          <a:p>
            <a:endParaRPr/>
          </a:p>
        </p:txBody>
      </p:sp>
      <p:sp>
        <p:nvSpPr>
          <p:cNvPr id="402" name="Shape"/>
          <p:cNvSpPr/>
          <p:nvPr/>
        </p:nvSpPr>
        <p:spPr>
          <a:xfrm rot="21159304">
            <a:off x="4034281" y="872453"/>
            <a:ext cx="451066" cy="803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a:gsLst>
              <a:gs pos="0">
                <a:srgbClr val="E7E97D"/>
              </a:gs>
              <a:gs pos="100000">
                <a:schemeClr val="accent4">
                  <a:lumOff val="25000"/>
                </a:schemeClr>
              </a:gs>
            </a:gsLst>
            <a:lin ang="339285"/>
          </a:gradFill>
          <a:ln w="12700">
            <a:solidFill>
              <a:srgbClr val="000000"/>
            </a:solidFill>
            <a:miter lim="400000"/>
          </a:ln>
        </p:spPr>
        <p:txBody>
          <a:bodyPr lIns="45719" rIns="45719" anchor="ctr"/>
          <a:lstStyle/>
          <a:p>
            <a:endParaRPr/>
          </a:p>
        </p:txBody>
      </p:sp>
      <p:sp>
        <p:nvSpPr>
          <p:cNvPr id="403" name="Shape"/>
          <p:cNvSpPr/>
          <p:nvPr/>
        </p:nvSpPr>
        <p:spPr>
          <a:xfrm rot="21549659">
            <a:off x="5060355" y="1218913"/>
            <a:ext cx="451067" cy="8038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a:gsLst>
              <a:gs pos="0">
                <a:srgbClr val="E7E97D"/>
              </a:gs>
              <a:gs pos="100000">
                <a:schemeClr val="accent4">
                  <a:lumOff val="25000"/>
                </a:schemeClr>
              </a:gs>
            </a:gsLst>
            <a:lin ang="339285"/>
          </a:gradFill>
          <a:ln w="12700">
            <a:solidFill>
              <a:srgbClr val="000000"/>
            </a:solidFill>
            <a:miter lim="400000"/>
          </a:ln>
        </p:spPr>
        <p:txBody>
          <a:bodyPr lIns="45719" rIns="45719" anchor="ctr"/>
          <a:lstStyle/>
          <a:p>
            <a:endParaRPr/>
          </a:p>
        </p:txBody>
      </p:sp>
      <p:sp>
        <p:nvSpPr>
          <p:cNvPr id="404" name="Shape"/>
          <p:cNvSpPr/>
          <p:nvPr/>
        </p:nvSpPr>
        <p:spPr>
          <a:xfrm rot="2495671">
            <a:off x="6282986" y="3947650"/>
            <a:ext cx="627214" cy="81941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a:gsLst>
              <a:gs pos="0">
                <a:srgbClr val="E7E97D"/>
              </a:gs>
              <a:gs pos="100000">
                <a:schemeClr val="accent4">
                  <a:lumOff val="25000"/>
                </a:schemeClr>
              </a:gs>
            </a:gsLst>
            <a:lin ang="339285"/>
          </a:gradFill>
          <a:ln w="12700">
            <a:solidFill>
              <a:srgbClr val="000000"/>
            </a:solidFill>
            <a:miter lim="400000"/>
          </a:ln>
        </p:spPr>
        <p:txBody>
          <a:bodyPr lIns="45719" rIns="45719" anchor="ctr"/>
          <a:lstStyle/>
          <a:p>
            <a:endParaRPr/>
          </a:p>
        </p:txBody>
      </p:sp>
      <p:sp>
        <p:nvSpPr>
          <p:cNvPr id="405" name="1"/>
          <p:cNvSpPr txBox="1"/>
          <p:nvPr/>
        </p:nvSpPr>
        <p:spPr>
          <a:xfrm rot="19596312">
            <a:off x="2504458" y="2341399"/>
            <a:ext cx="438210"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700" b="1"/>
            </a:lvl1pPr>
          </a:lstStyle>
          <a:p>
            <a:r>
              <a:rPr dirty="0"/>
              <a:t>1</a:t>
            </a:r>
          </a:p>
        </p:txBody>
      </p:sp>
      <p:sp>
        <p:nvSpPr>
          <p:cNvPr id="406" name="2"/>
          <p:cNvSpPr txBox="1"/>
          <p:nvPr/>
        </p:nvSpPr>
        <p:spPr>
          <a:xfrm rot="21092283">
            <a:off x="3276697" y="1244033"/>
            <a:ext cx="438211"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700" b="1"/>
            </a:lvl1pPr>
          </a:lstStyle>
          <a:p>
            <a:r>
              <a:rPr dirty="0"/>
              <a:t>2</a:t>
            </a:r>
          </a:p>
        </p:txBody>
      </p:sp>
      <p:sp>
        <p:nvSpPr>
          <p:cNvPr id="407" name="4"/>
          <p:cNvSpPr txBox="1"/>
          <p:nvPr/>
        </p:nvSpPr>
        <p:spPr>
          <a:xfrm rot="21200257">
            <a:off x="4047295" y="909452"/>
            <a:ext cx="438211"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700" b="1"/>
            </a:lvl1pPr>
          </a:lstStyle>
          <a:p>
            <a:r>
              <a:t>4</a:t>
            </a:r>
          </a:p>
        </p:txBody>
      </p:sp>
      <p:sp>
        <p:nvSpPr>
          <p:cNvPr id="408" name="8"/>
          <p:cNvSpPr txBox="1"/>
          <p:nvPr/>
        </p:nvSpPr>
        <p:spPr>
          <a:xfrm>
            <a:off x="5080237" y="1243213"/>
            <a:ext cx="438211"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700" b="1"/>
            </a:lvl1pPr>
          </a:lstStyle>
          <a:p>
            <a:r>
              <a:t>8</a:t>
            </a:r>
          </a:p>
        </p:txBody>
      </p:sp>
      <p:sp>
        <p:nvSpPr>
          <p:cNvPr id="409" name="16"/>
          <p:cNvSpPr txBox="1"/>
          <p:nvPr/>
        </p:nvSpPr>
        <p:spPr>
          <a:xfrm rot="2504403">
            <a:off x="6278756" y="3993544"/>
            <a:ext cx="631310" cy="662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700" b="1" spc="-555"/>
            </a:lvl1pPr>
          </a:lstStyle>
          <a:p>
            <a:r>
              <a:t>16</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3"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15356" y="302133"/>
            <a:ext cx="6930482" cy="9797688"/>
          </a:xfrm>
          <a:prstGeom prst="rect">
            <a:avLst/>
          </a:prstGeom>
          <a:ln w="12700">
            <a:miter lim="400000"/>
          </a:ln>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7"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25534" y="-2034251"/>
            <a:ext cx="6710126" cy="9486171"/>
          </a:xfrm>
          <a:prstGeom prst="rect">
            <a:avLst/>
          </a:prstGeom>
          <a:ln w="12700">
            <a:miter lim="400000"/>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Rectangle"/>
          <p:cNvSpPr/>
          <p:nvPr/>
        </p:nvSpPr>
        <p:spPr>
          <a:xfrm>
            <a:off x="6650268" y="6013073"/>
            <a:ext cx="2229728" cy="1270001"/>
          </a:xfrm>
          <a:prstGeom prst="rect">
            <a:avLst/>
          </a:prstGeom>
          <a:solidFill>
            <a:srgbClr val="FFFFFF"/>
          </a:solidFill>
          <a:ln w="12700">
            <a:miter lim="400000"/>
          </a:ln>
        </p:spPr>
        <p:txBody>
          <a:bodyPr lIns="45719" rIns="45719" anchor="ctr"/>
          <a:lstStyle/>
          <a:p>
            <a:endParaRPr/>
          </a:p>
        </p:txBody>
      </p:sp>
      <p:pic>
        <p:nvPicPr>
          <p:cNvPr id="3" name="Picture 2"/>
          <p:cNvPicPr>
            <a:picLocks noChangeAspect="1"/>
          </p:cNvPicPr>
          <p:nvPr/>
        </p:nvPicPr>
        <p:blipFill>
          <a:blip r:embed="rId3"/>
          <a:stretch>
            <a:fillRect/>
          </a:stretch>
        </p:blipFill>
        <p:spPr>
          <a:xfrm>
            <a:off x="1173609" y="593123"/>
            <a:ext cx="7883894" cy="5515313"/>
          </a:xfrm>
          <a:prstGeom prst="rect">
            <a:avLst/>
          </a:prstGeom>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ectangle"/>
          <p:cNvSpPr/>
          <p:nvPr/>
        </p:nvSpPr>
        <p:spPr>
          <a:xfrm>
            <a:off x="6650268" y="6013072"/>
            <a:ext cx="2229728" cy="1270001"/>
          </a:xfrm>
          <a:prstGeom prst="rect">
            <a:avLst/>
          </a:prstGeom>
          <a:solidFill>
            <a:srgbClr val="FFFFFF"/>
          </a:solidFill>
          <a:ln w="12700">
            <a:miter lim="400000"/>
          </a:ln>
        </p:spPr>
        <p:txBody>
          <a:bodyPr lIns="45719" rIns="45719" anchor="ctr"/>
          <a:lstStyle/>
          <a:p>
            <a:endParaRPr/>
          </a:p>
        </p:txBody>
      </p:sp>
      <p:grpSp>
        <p:nvGrpSpPr>
          <p:cNvPr id="13" name="Group 12">
            <a:extLst>
              <a:ext uri="{FF2B5EF4-FFF2-40B4-BE49-F238E27FC236}">
                <a16:creationId xmlns:a16="http://schemas.microsoft.com/office/drawing/2014/main" id="{940F1CD1-2ABF-7612-9D8B-4EFE961EE6A6}"/>
              </a:ext>
            </a:extLst>
          </p:cNvPr>
          <p:cNvGrpSpPr/>
          <p:nvPr/>
        </p:nvGrpSpPr>
        <p:grpSpPr>
          <a:xfrm>
            <a:off x="1173892" y="591372"/>
            <a:ext cx="7883611" cy="5551262"/>
            <a:chOff x="1173892" y="591372"/>
            <a:chExt cx="7883611" cy="5551262"/>
          </a:xfrm>
        </p:grpSpPr>
        <p:grpSp>
          <p:nvGrpSpPr>
            <p:cNvPr id="8" name="Group 7">
              <a:extLst>
                <a:ext uri="{FF2B5EF4-FFF2-40B4-BE49-F238E27FC236}">
                  <a16:creationId xmlns:a16="http://schemas.microsoft.com/office/drawing/2014/main" id="{8AC173C0-F8D3-58F1-9DA1-746ACB9D739F}"/>
                </a:ext>
              </a:extLst>
            </p:cNvPr>
            <p:cNvGrpSpPr/>
            <p:nvPr/>
          </p:nvGrpSpPr>
          <p:grpSpPr>
            <a:xfrm>
              <a:off x="1173892" y="591372"/>
              <a:ext cx="7883611" cy="5551262"/>
              <a:chOff x="1173892" y="591372"/>
              <a:chExt cx="7883611" cy="5551262"/>
            </a:xfrm>
          </p:grpSpPr>
          <p:pic>
            <p:nvPicPr>
              <p:cNvPr id="3" name="Picture 2"/>
              <p:cNvPicPr>
                <a:picLocks noChangeAspect="1"/>
              </p:cNvPicPr>
              <p:nvPr/>
            </p:nvPicPr>
            <p:blipFill>
              <a:blip r:embed="rId3"/>
              <a:stretch>
                <a:fillRect/>
              </a:stretch>
            </p:blipFill>
            <p:spPr>
              <a:xfrm>
                <a:off x="1173892" y="591372"/>
                <a:ext cx="7883611" cy="5551262"/>
              </a:xfrm>
              <a:prstGeom prst="rect">
                <a:avLst/>
              </a:prstGeom>
            </p:spPr>
          </p:pic>
          <p:pic>
            <p:nvPicPr>
              <p:cNvPr id="5" name="Picture 4">
                <a:extLst>
                  <a:ext uri="{FF2B5EF4-FFF2-40B4-BE49-F238E27FC236}">
                    <a16:creationId xmlns:a16="http://schemas.microsoft.com/office/drawing/2014/main" id="{CF1228EA-E3B4-005C-8893-EC1A07BCEAA6}"/>
                  </a:ext>
                </a:extLst>
              </p:cNvPr>
              <p:cNvPicPr>
                <a:picLocks noChangeAspect="1"/>
              </p:cNvPicPr>
              <p:nvPr/>
            </p:nvPicPr>
            <p:blipFill>
              <a:blip r:embed="rId4"/>
              <a:stretch>
                <a:fillRect/>
              </a:stretch>
            </p:blipFill>
            <p:spPr>
              <a:xfrm>
                <a:off x="5058674" y="2850581"/>
                <a:ext cx="778534" cy="317901"/>
              </a:xfrm>
              <a:prstGeom prst="rect">
                <a:avLst/>
              </a:prstGeom>
            </p:spPr>
          </p:pic>
          <p:pic>
            <p:nvPicPr>
              <p:cNvPr id="7" name="Picture 6">
                <a:extLst>
                  <a:ext uri="{FF2B5EF4-FFF2-40B4-BE49-F238E27FC236}">
                    <a16:creationId xmlns:a16="http://schemas.microsoft.com/office/drawing/2014/main" id="{56D1711B-B77E-FD3A-DCB4-3C1568A12CBB}"/>
                  </a:ext>
                </a:extLst>
              </p:cNvPr>
              <p:cNvPicPr>
                <a:picLocks noChangeAspect="1"/>
              </p:cNvPicPr>
              <p:nvPr/>
            </p:nvPicPr>
            <p:blipFill>
              <a:blip r:embed="rId5"/>
              <a:stretch>
                <a:fillRect/>
              </a:stretch>
            </p:blipFill>
            <p:spPr>
              <a:xfrm>
                <a:off x="4160357" y="2842516"/>
                <a:ext cx="778534" cy="311414"/>
              </a:xfrm>
              <a:prstGeom prst="rect">
                <a:avLst/>
              </a:prstGeom>
            </p:spPr>
          </p:pic>
        </p:grpSp>
        <p:pic>
          <p:nvPicPr>
            <p:cNvPr id="9" name="Picture 8">
              <a:extLst>
                <a:ext uri="{FF2B5EF4-FFF2-40B4-BE49-F238E27FC236}">
                  <a16:creationId xmlns:a16="http://schemas.microsoft.com/office/drawing/2014/main" id="{3D4BE435-520C-9CCC-E554-FF1507706FF5}"/>
                </a:ext>
              </a:extLst>
            </p:cNvPr>
            <p:cNvPicPr>
              <a:picLocks noChangeAspect="1"/>
            </p:cNvPicPr>
            <p:nvPr/>
          </p:nvPicPr>
          <p:blipFill>
            <a:blip r:embed="rId4"/>
            <a:stretch>
              <a:fillRect/>
            </a:stretch>
          </p:blipFill>
          <p:spPr>
            <a:xfrm>
              <a:off x="5978130" y="3270049"/>
              <a:ext cx="778534" cy="317901"/>
            </a:xfrm>
            <a:prstGeom prst="rect">
              <a:avLst/>
            </a:prstGeom>
          </p:spPr>
        </p:pic>
        <p:pic>
          <p:nvPicPr>
            <p:cNvPr id="10" name="Picture 9">
              <a:extLst>
                <a:ext uri="{FF2B5EF4-FFF2-40B4-BE49-F238E27FC236}">
                  <a16:creationId xmlns:a16="http://schemas.microsoft.com/office/drawing/2014/main" id="{BDCB4B3A-BA93-78CC-9EEB-84F370D55B69}"/>
                </a:ext>
              </a:extLst>
            </p:cNvPr>
            <p:cNvPicPr>
              <a:picLocks noChangeAspect="1"/>
            </p:cNvPicPr>
            <p:nvPr/>
          </p:nvPicPr>
          <p:blipFill>
            <a:blip r:embed="rId5"/>
            <a:stretch>
              <a:fillRect/>
            </a:stretch>
          </p:blipFill>
          <p:spPr>
            <a:xfrm>
              <a:off x="6882611" y="3253299"/>
              <a:ext cx="778534" cy="311414"/>
            </a:xfrm>
            <a:prstGeom prst="rect">
              <a:avLst/>
            </a:prstGeom>
          </p:spPr>
        </p:pic>
        <p:sp>
          <p:nvSpPr>
            <p:cNvPr id="11" name="TextBox 10">
              <a:extLst>
                <a:ext uri="{FF2B5EF4-FFF2-40B4-BE49-F238E27FC236}">
                  <a16:creationId xmlns:a16="http://schemas.microsoft.com/office/drawing/2014/main" id="{3796A903-3433-435F-E75C-442DCDB750B0}"/>
                </a:ext>
              </a:extLst>
            </p:cNvPr>
            <p:cNvSpPr txBox="1"/>
            <p:nvPr/>
          </p:nvSpPr>
          <p:spPr>
            <a:xfrm>
              <a:off x="7819159" y="2842516"/>
              <a:ext cx="898814" cy="3231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500" b="1" i="0" u="none" strike="noStrike" cap="none" spc="0" normalizeH="0" baseline="0" dirty="0">
                  <a:ln>
                    <a:noFill/>
                  </a:ln>
                  <a:solidFill>
                    <a:schemeClr val="bg2"/>
                  </a:solidFill>
                  <a:effectLst/>
                  <a:uFillTx/>
                  <a:latin typeface="+mn-lt"/>
                  <a:ea typeface="+mn-ea"/>
                  <a:cs typeface="+mn-cs"/>
                  <a:sym typeface="Verdana"/>
                </a:rPr>
                <a:t>11001</a:t>
              </a:r>
              <a:endParaRPr kumimoji="0" lang="en-GB" sz="1500" b="1" i="0" u="none" strike="noStrike" cap="none" spc="0" normalizeH="0" baseline="0" dirty="0">
                <a:ln>
                  <a:noFill/>
                </a:ln>
                <a:solidFill>
                  <a:schemeClr val="bg2"/>
                </a:solidFill>
                <a:effectLst/>
                <a:uFillTx/>
                <a:latin typeface="+mn-lt"/>
                <a:ea typeface="+mn-ea"/>
                <a:cs typeface="+mn-cs"/>
                <a:sym typeface="Verdana"/>
              </a:endParaRPr>
            </a:p>
          </p:txBody>
        </p:sp>
        <p:sp>
          <p:nvSpPr>
            <p:cNvPr id="12" name="TextBox 11">
              <a:extLst>
                <a:ext uri="{FF2B5EF4-FFF2-40B4-BE49-F238E27FC236}">
                  <a16:creationId xmlns:a16="http://schemas.microsoft.com/office/drawing/2014/main" id="{4D8C906C-3A3B-BB02-D8FB-0AD300D7C39B}"/>
                </a:ext>
              </a:extLst>
            </p:cNvPr>
            <p:cNvSpPr txBox="1"/>
            <p:nvPr/>
          </p:nvSpPr>
          <p:spPr>
            <a:xfrm>
              <a:off x="7819159" y="3241550"/>
              <a:ext cx="898814" cy="32316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500" b="1" dirty="0">
                  <a:solidFill>
                    <a:schemeClr val="bg2"/>
                  </a:solidFill>
                </a:rPr>
                <a:t>0</a:t>
              </a:r>
              <a:r>
                <a:rPr kumimoji="0" lang="en-US" sz="1500" b="1" i="0" u="none" strike="noStrike" cap="none" spc="0" normalizeH="0" baseline="0" dirty="0">
                  <a:ln>
                    <a:noFill/>
                  </a:ln>
                  <a:solidFill>
                    <a:schemeClr val="bg2"/>
                  </a:solidFill>
                  <a:effectLst/>
                  <a:uFillTx/>
                  <a:latin typeface="+mn-lt"/>
                  <a:ea typeface="+mn-ea"/>
                  <a:cs typeface="+mn-cs"/>
                  <a:sym typeface="Verdana"/>
                </a:rPr>
                <a:t>1101</a:t>
              </a:r>
              <a:endParaRPr kumimoji="0" lang="en-GB" sz="1500" b="1" i="0" u="none" strike="noStrike" cap="none" spc="0" normalizeH="0" baseline="0" dirty="0">
                <a:ln>
                  <a:noFill/>
                </a:ln>
                <a:solidFill>
                  <a:schemeClr val="bg2"/>
                </a:solidFill>
                <a:effectLst/>
                <a:uFillTx/>
                <a:latin typeface="+mn-lt"/>
                <a:ea typeface="+mn-ea"/>
                <a:cs typeface="+mn-cs"/>
                <a:sym typeface="Verdana"/>
              </a:endParaRPr>
            </a:p>
          </p:txBody>
        </p:sp>
      </p:gr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3" name="Group"/>
          <p:cNvGrpSpPr/>
          <p:nvPr/>
        </p:nvGrpSpPr>
        <p:grpSpPr>
          <a:xfrm rot="131120">
            <a:off x="136874" y="649970"/>
            <a:ext cx="4500167" cy="8409646"/>
            <a:chOff x="-153" y="0"/>
            <a:chExt cx="4500166" cy="8409644"/>
          </a:xfrm>
        </p:grpSpPr>
        <p:pic>
          <p:nvPicPr>
            <p:cNvPr id="432"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2"/>
            <a:stretch>
              <a:fillRect/>
            </a:stretch>
          </p:blipFill>
          <p:spPr>
            <a:xfrm rot="5400000">
              <a:off x="-1954894" y="1954739"/>
              <a:ext cx="8409646" cy="4500167"/>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90"/>
                  </a:lnTo>
                  <a:cubicBezTo>
                    <a:pt x="6747" y="1819"/>
                    <a:pt x="6981" y="2756"/>
                    <a:pt x="7870" y="4349"/>
                  </a:cubicBezTo>
                  <a:cubicBezTo>
                    <a:pt x="8772" y="5963"/>
                    <a:pt x="8862" y="6391"/>
                    <a:pt x="8447" y="7090"/>
                  </a:cubicBezTo>
                  <a:cubicBezTo>
                    <a:pt x="7929" y="7964"/>
                    <a:pt x="7262" y="8132"/>
                    <a:pt x="4133" y="8157"/>
                  </a:cubicBezTo>
                  <a:cubicBezTo>
                    <a:pt x="1258" y="8180"/>
                    <a:pt x="1029" y="8218"/>
                    <a:pt x="844" y="8688"/>
                  </a:cubicBezTo>
                  <a:cubicBezTo>
                    <a:pt x="499" y="9567"/>
                    <a:pt x="817" y="9808"/>
                    <a:pt x="2586" y="10010"/>
                  </a:cubicBezTo>
                  <a:cubicBezTo>
                    <a:pt x="4953" y="10282"/>
                    <a:pt x="5384" y="10451"/>
                    <a:pt x="5384" y="11091"/>
                  </a:cubicBezTo>
                  <a:cubicBezTo>
                    <a:pt x="5384" y="11555"/>
                    <a:pt x="5257" y="11629"/>
                    <a:pt x="4252" y="11774"/>
                  </a:cubicBezTo>
                  <a:cubicBezTo>
                    <a:pt x="2787" y="11987"/>
                    <a:pt x="658" y="12765"/>
                    <a:pt x="251" y="13235"/>
                  </a:cubicBezTo>
                  <a:cubicBezTo>
                    <a:pt x="120" y="13386"/>
                    <a:pt x="46" y="13516"/>
                    <a:pt x="0" y="13895"/>
                  </a:cubicBezTo>
                  <a:lnTo>
                    <a:pt x="2" y="14517"/>
                  </a:lnTo>
                  <a:lnTo>
                    <a:pt x="569" y="14483"/>
                  </a:lnTo>
                  <a:cubicBezTo>
                    <a:pt x="880" y="14467"/>
                    <a:pt x="1900" y="14299"/>
                    <a:pt x="2835" y="14110"/>
                  </a:cubicBezTo>
                  <a:cubicBezTo>
                    <a:pt x="4971" y="13677"/>
                    <a:pt x="5372" y="13657"/>
                    <a:pt x="5428" y="13986"/>
                  </a:cubicBezTo>
                  <a:cubicBezTo>
                    <a:pt x="5472" y="14245"/>
                    <a:pt x="4083" y="15030"/>
                    <a:pt x="2129" y="15841"/>
                  </a:cubicBezTo>
                  <a:cubicBezTo>
                    <a:pt x="1032" y="16297"/>
                    <a:pt x="872" y="16478"/>
                    <a:pt x="948" y="17194"/>
                  </a:cubicBezTo>
                  <a:cubicBezTo>
                    <a:pt x="988" y="17576"/>
                    <a:pt x="1123" y="17678"/>
                    <a:pt x="1563" y="17666"/>
                  </a:cubicBezTo>
                  <a:cubicBezTo>
                    <a:pt x="2232" y="17649"/>
                    <a:pt x="3577" y="17173"/>
                    <a:pt x="4991" y="16451"/>
                  </a:cubicBezTo>
                  <a:cubicBezTo>
                    <a:pt x="6019" y="15926"/>
                    <a:pt x="6305" y="15963"/>
                    <a:pt x="6305" y="16617"/>
                  </a:cubicBezTo>
                  <a:cubicBezTo>
                    <a:pt x="6305" y="16946"/>
                    <a:pt x="4848" y="18767"/>
                    <a:pt x="3783" y="19773"/>
                  </a:cubicBezTo>
                  <a:cubicBezTo>
                    <a:pt x="3237" y="20288"/>
                    <a:pt x="3087" y="20828"/>
                    <a:pt x="3332" y="21379"/>
                  </a:cubicBezTo>
                  <a:cubicBezTo>
                    <a:pt x="3374" y="21473"/>
                    <a:pt x="3549" y="21545"/>
                    <a:pt x="3871" y="21600"/>
                  </a:cubicBezTo>
                  <a:lnTo>
                    <a:pt x="5038" y="20425"/>
                  </a:lnTo>
                  <a:cubicBezTo>
                    <a:pt x="5774" y="19682"/>
                    <a:pt x="6538" y="18914"/>
                    <a:pt x="6738" y="18716"/>
                  </a:cubicBezTo>
                  <a:cubicBezTo>
                    <a:pt x="6937" y="18518"/>
                    <a:pt x="7733" y="18224"/>
                    <a:pt x="8507" y="18068"/>
                  </a:cubicBezTo>
                  <a:cubicBezTo>
                    <a:pt x="9900" y="17788"/>
                    <a:pt x="10522" y="17562"/>
                    <a:pt x="11898" y="16840"/>
                  </a:cubicBezTo>
                  <a:cubicBezTo>
                    <a:pt x="12443" y="16553"/>
                    <a:pt x="13645" y="16472"/>
                    <a:pt x="17104" y="16483"/>
                  </a:cubicBezTo>
                  <a:lnTo>
                    <a:pt x="21600" y="16501"/>
                  </a:lnTo>
                  <a:lnTo>
                    <a:pt x="21600" y="14761"/>
                  </a:lnTo>
                  <a:cubicBezTo>
                    <a:pt x="21600" y="8208"/>
                    <a:pt x="21583" y="7757"/>
                    <a:pt x="21351" y="7883"/>
                  </a:cubicBezTo>
                  <a:cubicBezTo>
                    <a:pt x="19742" y="8756"/>
                    <a:pt x="15247" y="9744"/>
                    <a:pt x="13545" y="9597"/>
                  </a:cubicBezTo>
                  <a:cubicBezTo>
                    <a:pt x="12364" y="9495"/>
                    <a:pt x="12358" y="9491"/>
                    <a:pt x="11869" y="8443"/>
                  </a:cubicBezTo>
                  <a:cubicBezTo>
                    <a:pt x="11600" y="7864"/>
                    <a:pt x="11174" y="6740"/>
                    <a:pt x="10923" y="5945"/>
                  </a:cubicBezTo>
                  <a:cubicBezTo>
                    <a:pt x="10570" y="4823"/>
                    <a:pt x="10358" y="4439"/>
                    <a:pt x="9979" y="4237"/>
                  </a:cubicBezTo>
                  <a:cubicBezTo>
                    <a:pt x="9680" y="4077"/>
                    <a:pt x="9047" y="3179"/>
                    <a:pt x="8343" y="1920"/>
                  </a:cubicBezTo>
                  <a:lnTo>
                    <a:pt x="7269" y="0"/>
                  </a:lnTo>
                  <a:lnTo>
                    <a:pt x="7089" y="0"/>
                  </a:lnTo>
                  <a:close/>
                </a:path>
              </a:pathLst>
            </a:custGeom>
            <a:ln w="12700" cap="flat">
              <a:noFill/>
              <a:miter lim="400000"/>
            </a:ln>
            <a:effectLst/>
          </p:spPr>
        </p:pic>
        <p:sp>
          <p:nvSpPr>
            <p:cNvPr id="433" name="Shape"/>
            <p:cNvSpPr/>
            <p:nvPr/>
          </p:nvSpPr>
          <p:spPr>
            <a:xfrm rot="19645265">
              <a:off x="171716" y="1459073"/>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34" name="Shape"/>
            <p:cNvSpPr/>
            <p:nvPr/>
          </p:nvSpPr>
          <p:spPr>
            <a:xfrm rot="21015425">
              <a:off x="830498" y="508996"/>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35" name="Shape"/>
            <p:cNvSpPr/>
            <p:nvPr/>
          </p:nvSpPr>
          <p:spPr>
            <a:xfrm rot="21159304">
              <a:off x="1506396" y="209308"/>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36" name="Shape"/>
            <p:cNvSpPr/>
            <p:nvPr/>
          </p:nvSpPr>
          <p:spPr>
            <a:xfrm rot="21549659">
              <a:off x="2403890" y="512353"/>
              <a:ext cx="394542" cy="7031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37" name="Shape"/>
            <p:cNvSpPr/>
            <p:nvPr/>
          </p:nvSpPr>
          <p:spPr>
            <a:xfrm rot="2495671">
              <a:off x="3473309" y="2899143"/>
              <a:ext cx="548616" cy="71673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38" name="1"/>
            <p:cNvSpPr txBox="1"/>
            <p:nvPr/>
          </p:nvSpPr>
          <p:spPr>
            <a:xfrm rot="19596312">
              <a:off x="168279" y="149417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1</a:t>
              </a:r>
            </a:p>
          </p:txBody>
        </p:sp>
        <p:sp>
          <p:nvSpPr>
            <p:cNvPr id="439" name="2"/>
            <p:cNvSpPr txBox="1"/>
            <p:nvPr/>
          </p:nvSpPr>
          <p:spPr>
            <a:xfrm rot="21092283">
              <a:off x="843747" y="534325"/>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2</a:t>
              </a:r>
            </a:p>
          </p:txBody>
        </p:sp>
        <p:sp>
          <p:nvSpPr>
            <p:cNvPr id="440" name="4"/>
            <p:cNvSpPr txBox="1"/>
            <p:nvPr/>
          </p:nvSpPr>
          <p:spPr>
            <a:xfrm rot="21200257">
              <a:off x="1517779" y="241672"/>
              <a:ext cx="383298"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4</a:t>
              </a:r>
            </a:p>
          </p:txBody>
        </p:sp>
        <p:sp>
          <p:nvSpPr>
            <p:cNvPr id="441" name="8"/>
            <p:cNvSpPr txBox="1"/>
            <p:nvPr/>
          </p:nvSpPr>
          <p:spPr>
            <a:xfrm>
              <a:off x="2421281" y="53360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8</a:t>
              </a:r>
            </a:p>
          </p:txBody>
        </p:sp>
        <p:sp>
          <p:nvSpPr>
            <p:cNvPr id="442" name="16"/>
            <p:cNvSpPr txBox="1"/>
            <p:nvPr/>
          </p:nvSpPr>
          <p:spPr>
            <a:xfrm rot="2504403">
              <a:off x="3469609" y="2939286"/>
              <a:ext cx="552199"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spc="-480"/>
              </a:lvl1pPr>
            </a:lstStyle>
            <a:p>
              <a:pPr>
                <a:defRPr sz="3700" spc="-555"/>
              </a:pPr>
              <a:r>
                <a:rPr sz="3200" spc="-480"/>
                <a:t>16</a:t>
              </a:r>
            </a:p>
          </p:txBody>
        </p:sp>
      </p:grpSp>
      <p:grpSp>
        <p:nvGrpSpPr>
          <p:cNvPr id="451" name="Group"/>
          <p:cNvGrpSpPr/>
          <p:nvPr/>
        </p:nvGrpSpPr>
        <p:grpSpPr>
          <a:xfrm rot="21599242">
            <a:off x="4810295" y="876152"/>
            <a:ext cx="4260454" cy="7957288"/>
            <a:chOff x="0" y="0"/>
            <a:chExt cx="4260453" cy="7957287"/>
          </a:xfrm>
        </p:grpSpPr>
        <p:pic>
          <p:nvPicPr>
            <p:cNvPr id="444"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rot="16200000" flipH="1">
              <a:off x="-1848417" y="1848416"/>
              <a:ext cx="7957287" cy="4260454"/>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1" y="2755"/>
                    <a:pt x="7871" y="4348"/>
                  </a:cubicBezTo>
                  <a:cubicBezTo>
                    <a:pt x="8773" y="5962"/>
                    <a:pt x="8862" y="6392"/>
                    <a:pt x="8447" y="7091"/>
                  </a:cubicBezTo>
                  <a:cubicBezTo>
                    <a:pt x="7929" y="7965"/>
                    <a:pt x="7262" y="8132"/>
                    <a:pt x="4134" y="8157"/>
                  </a:cubicBezTo>
                  <a:cubicBezTo>
                    <a:pt x="1258" y="8180"/>
                    <a:pt x="1028" y="8217"/>
                    <a:pt x="844" y="8688"/>
                  </a:cubicBezTo>
                  <a:cubicBezTo>
                    <a:pt x="498" y="9567"/>
                    <a:pt x="818" y="9810"/>
                    <a:pt x="2587" y="10012"/>
                  </a:cubicBezTo>
                  <a:cubicBezTo>
                    <a:pt x="4953" y="10283"/>
                    <a:pt x="5384" y="10451"/>
                    <a:pt x="5384" y="11091"/>
                  </a:cubicBezTo>
                  <a:cubicBezTo>
                    <a:pt x="5384" y="11555"/>
                    <a:pt x="5257" y="11629"/>
                    <a:pt x="4251" y="11775"/>
                  </a:cubicBezTo>
                  <a:cubicBezTo>
                    <a:pt x="2787" y="11987"/>
                    <a:pt x="658" y="12765"/>
                    <a:pt x="251" y="13236"/>
                  </a:cubicBezTo>
                  <a:cubicBezTo>
                    <a:pt x="121" y="13386"/>
                    <a:pt x="46" y="13517"/>
                    <a:pt x="0" y="13896"/>
                  </a:cubicBezTo>
                  <a:lnTo>
                    <a:pt x="2" y="14517"/>
                  </a:lnTo>
                  <a:lnTo>
                    <a:pt x="569" y="14485"/>
                  </a:lnTo>
                  <a:cubicBezTo>
                    <a:pt x="880" y="14469"/>
                    <a:pt x="1901" y="14301"/>
                    <a:pt x="2835" y="14111"/>
                  </a:cubicBezTo>
                  <a:cubicBezTo>
                    <a:pt x="4972" y="13678"/>
                    <a:pt x="5372" y="13657"/>
                    <a:pt x="5429" y="13986"/>
                  </a:cubicBezTo>
                  <a:cubicBezTo>
                    <a:pt x="5473" y="14245"/>
                    <a:pt x="4083" y="15029"/>
                    <a:pt x="2129" y="15841"/>
                  </a:cubicBezTo>
                  <a:cubicBezTo>
                    <a:pt x="1031" y="16297"/>
                    <a:pt x="872" y="16478"/>
                    <a:pt x="948" y="17193"/>
                  </a:cubicBezTo>
                  <a:cubicBezTo>
                    <a:pt x="988" y="17576"/>
                    <a:pt x="1124" y="17678"/>
                    <a:pt x="1563" y="17666"/>
                  </a:cubicBezTo>
                  <a:cubicBezTo>
                    <a:pt x="2233" y="17649"/>
                    <a:pt x="3578" y="17173"/>
                    <a:pt x="4991" y="16451"/>
                  </a:cubicBezTo>
                  <a:cubicBezTo>
                    <a:pt x="6019" y="15926"/>
                    <a:pt x="6305" y="15962"/>
                    <a:pt x="6305" y="16616"/>
                  </a:cubicBezTo>
                  <a:cubicBezTo>
                    <a:pt x="6305" y="16945"/>
                    <a:pt x="4848" y="18769"/>
                    <a:pt x="3784" y="19775"/>
                  </a:cubicBezTo>
                  <a:cubicBezTo>
                    <a:pt x="3238" y="20290"/>
                    <a:pt x="3087" y="20830"/>
                    <a:pt x="3332" y="21381"/>
                  </a:cubicBezTo>
                  <a:cubicBezTo>
                    <a:pt x="3374" y="21474"/>
                    <a:pt x="3549" y="21545"/>
                    <a:pt x="3872" y="21600"/>
                  </a:cubicBezTo>
                  <a:lnTo>
                    <a:pt x="5037" y="20425"/>
                  </a:lnTo>
                  <a:cubicBezTo>
                    <a:pt x="5774" y="19682"/>
                    <a:pt x="6539" y="18915"/>
                    <a:pt x="6739" y="18717"/>
                  </a:cubicBezTo>
                  <a:cubicBezTo>
                    <a:pt x="6938" y="18519"/>
                    <a:pt x="7733" y="18225"/>
                    <a:pt x="8507" y="18069"/>
                  </a:cubicBezTo>
                  <a:cubicBezTo>
                    <a:pt x="9900" y="17788"/>
                    <a:pt x="10522" y="17564"/>
                    <a:pt x="11898" y="16841"/>
                  </a:cubicBezTo>
                  <a:cubicBezTo>
                    <a:pt x="12442" y="16555"/>
                    <a:pt x="13645" y="16474"/>
                    <a:pt x="17104" y="16485"/>
                  </a:cubicBezTo>
                  <a:lnTo>
                    <a:pt x="21600" y="16501"/>
                  </a:lnTo>
                  <a:lnTo>
                    <a:pt x="21600" y="14763"/>
                  </a:lnTo>
                  <a:cubicBezTo>
                    <a:pt x="21600" y="8209"/>
                    <a:pt x="21583" y="7758"/>
                    <a:pt x="21351" y="7883"/>
                  </a:cubicBezTo>
                  <a:cubicBezTo>
                    <a:pt x="19742" y="8757"/>
                    <a:pt x="15246" y="9745"/>
                    <a:pt x="13545" y="9598"/>
                  </a:cubicBezTo>
                  <a:cubicBezTo>
                    <a:pt x="12363" y="9496"/>
                    <a:pt x="12357" y="9491"/>
                    <a:pt x="11869" y="8443"/>
                  </a:cubicBezTo>
                  <a:cubicBezTo>
                    <a:pt x="11599" y="7864"/>
                    <a:pt x="11173" y="6741"/>
                    <a:pt x="10923" y="5946"/>
                  </a:cubicBezTo>
                  <a:cubicBezTo>
                    <a:pt x="10570" y="4824"/>
                    <a:pt x="10358" y="4438"/>
                    <a:pt x="9979" y="4235"/>
                  </a:cubicBezTo>
                  <a:cubicBezTo>
                    <a:pt x="9680" y="4076"/>
                    <a:pt x="9048" y="3181"/>
                    <a:pt x="8344" y="1922"/>
                  </a:cubicBezTo>
                  <a:lnTo>
                    <a:pt x="7269" y="0"/>
                  </a:lnTo>
                  <a:lnTo>
                    <a:pt x="7089" y="0"/>
                  </a:lnTo>
                  <a:close/>
                </a:path>
              </a:pathLst>
            </a:custGeom>
            <a:ln w="12700" cap="flat">
              <a:noFill/>
              <a:miter lim="400000"/>
            </a:ln>
            <a:effectLst/>
          </p:spPr>
        </p:pic>
        <p:grpSp>
          <p:nvGrpSpPr>
            <p:cNvPr id="450" name="Group"/>
            <p:cNvGrpSpPr/>
            <p:nvPr/>
          </p:nvGrpSpPr>
          <p:grpSpPr>
            <a:xfrm flipH="1">
              <a:off x="286777" y="197111"/>
              <a:ext cx="3954589" cy="3331275"/>
              <a:chOff x="95" y="-6"/>
              <a:chExt cx="3954588" cy="3331274"/>
            </a:xfrm>
          </p:grpSpPr>
          <p:sp>
            <p:nvSpPr>
              <p:cNvPr id="445" name="Shape"/>
              <p:cNvSpPr/>
              <p:nvPr/>
            </p:nvSpPr>
            <p:spPr>
              <a:xfrm rot="19646180" flipH="1">
                <a:off x="149773" y="1203642"/>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46" name="Shape"/>
              <p:cNvSpPr/>
              <p:nvPr/>
            </p:nvSpPr>
            <p:spPr>
              <a:xfrm rot="21015762" flipH="1">
                <a:off x="773538" y="304695"/>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47" name="Shape"/>
              <p:cNvSpPr/>
              <p:nvPr/>
            </p:nvSpPr>
            <p:spPr>
              <a:xfrm rot="21159560" flipH="1">
                <a:off x="1413457" y="21130"/>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48" name="Shape"/>
              <p:cNvSpPr/>
              <p:nvPr/>
            </p:nvSpPr>
            <p:spPr>
              <a:xfrm rot="21549688" flipH="1">
                <a:off x="2263176" y="307876"/>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49" name="Shape"/>
              <p:cNvSpPr/>
              <p:nvPr/>
            </p:nvSpPr>
            <p:spPr>
              <a:xfrm rot="2494667" flipH="1">
                <a:off x="3275674" y="2566170"/>
                <a:ext cx="519410" cy="6781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grpSp>
      </p:grpSp>
      <p:sp>
        <p:nvSpPr>
          <p:cNvPr id="452" name="?"/>
          <p:cNvSpPr txBox="1"/>
          <p:nvPr/>
        </p:nvSpPr>
        <p:spPr>
          <a:xfrm rot="19221508">
            <a:off x="5328837" y="3682536"/>
            <a:ext cx="339104"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a:lvl1pPr>
          </a:lstStyle>
          <a:p>
            <a:r>
              <a:t>?</a:t>
            </a:r>
          </a:p>
        </p:txBody>
      </p:sp>
      <p:sp>
        <p:nvSpPr>
          <p:cNvPr id="453" name="?"/>
          <p:cNvSpPr txBox="1"/>
          <p:nvPr/>
        </p:nvSpPr>
        <p:spPr>
          <a:xfrm rot="16146">
            <a:off x="6447030" y="1416513"/>
            <a:ext cx="339103"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a:lvl1pPr>
          </a:lstStyle>
          <a:p>
            <a:r>
              <a:t>?</a:t>
            </a:r>
          </a:p>
        </p:txBody>
      </p:sp>
      <p:sp>
        <p:nvSpPr>
          <p:cNvPr id="454" name="?"/>
          <p:cNvSpPr txBox="1"/>
          <p:nvPr/>
        </p:nvSpPr>
        <p:spPr>
          <a:xfrm rot="106954">
            <a:off x="7296185" y="1118716"/>
            <a:ext cx="339103"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a:lvl1pPr>
          </a:lstStyle>
          <a:p>
            <a:r>
              <a:t>?</a:t>
            </a:r>
          </a:p>
        </p:txBody>
      </p:sp>
      <p:sp>
        <p:nvSpPr>
          <p:cNvPr id="455" name="?"/>
          <p:cNvSpPr txBox="1"/>
          <p:nvPr/>
        </p:nvSpPr>
        <p:spPr>
          <a:xfrm rot="106954">
            <a:off x="7932941" y="1416513"/>
            <a:ext cx="339104"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a:lvl1pPr>
          </a:lstStyle>
          <a:p>
            <a:r>
              <a:t>?</a:t>
            </a:r>
          </a:p>
        </p:txBody>
      </p:sp>
      <p:sp>
        <p:nvSpPr>
          <p:cNvPr id="456" name="?"/>
          <p:cNvSpPr txBox="1"/>
          <p:nvPr/>
        </p:nvSpPr>
        <p:spPr>
          <a:xfrm rot="1757097">
            <a:off x="8583857" y="2322308"/>
            <a:ext cx="339104"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a:lvl1pPr>
          </a:lstStyle>
          <a:p>
            <a:r>
              <a:t>?</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 name="Group"/>
          <p:cNvGrpSpPr/>
          <p:nvPr/>
        </p:nvGrpSpPr>
        <p:grpSpPr>
          <a:xfrm rot="131120">
            <a:off x="136874" y="649970"/>
            <a:ext cx="4500167" cy="8409646"/>
            <a:chOff x="-153" y="0"/>
            <a:chExt cx="4500166" cy="8409644"/>
          </a:xfrm>
        </p:grpSpPr>
        <p:pic>
          <p:nvPicPr>
            <p:cNvPr id="460"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2"/>
            <a:stretch>
              <a:fillRect/>
            </a:stretch>
          </p:blipFill>
          <p:spPr>
            <a:xfrm rot="5400000">
              <a:off x="-1954894" y="1954739"/>
              <a:ext cx="8409646" cy="4500167"/>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90"/>
                  </a:lnTo>
                  <a:cubicBezTo>
                    <a:pt x="6747" y="1819"/>
                    <a:pt x="6981" y="2756"/>
                    <a:pt x="7870" y="4349"/>
                  </a:cubicBezTo>
                  <a:cubicBezTo>
                    <a:pt x="8772" y="5963"/>
                    <a:pt x="8862" y="6391"/>
                    <a:pt x="8447" y="7090"/>
                  </a:cubicBezTo>
                  <a:cubicBezTo>
                    <a:pt x="7929" y="7964"/>
                    <a:pt x="7262" y="8132"/>
                    <a:pt x="4133" y="8157"/>
                  </a:cubicBezTo>
                  <a:cubicBezTo>
                    <a:pt x="1258" y="8180"/>
                    <a:pt x="1029" y="8218"/>
                    <a:pt x="844" y="8688"/>
                  </a:cubicBezTo>
                  <a:cubicBezTo>
                    <a:pt x="499" y="9567"/>
                    <a:pt x="817" y="9808"/>
                    <a:pt x="2586" y="10010"/>
                  </a:cubicBezTo>
                  <a:cubicBezTo>
                    <a:pt x="4953" y="10282"/>
                    <a:pt x="5384" y="10451"/>
                    <a:pt x="5384" y="11091"/>
                  </a:cubicBezTo>
                  <a:cubicBezTo>
                    <a:pt x="5384" y="11555"/>
                    <a:pt x="5257" y="11629"/>
                    <a:pt x="4252" y="11774"/>
                  </a:cubicBezTo>
                  <a:cubicBezTo>
                    <a:pt x="2787" y="11987"/>
                    <a:pt x="658" y="12765"/>
                    <a:pt x="251" y="13235"/>
                  </a:cubicBezTo>
                  <a:cubicBezTo>
                    <a:pt x="120" y="13386"/>
                    <a:pt x="46" y="13516"/>
                    <a:pt x="0" y="13895"/>
                  </a:cubicBezTo>
                  <a:lnTo>
                    <a:pt x="2" y="14517"/>
                  </a:lnTo>
                  <a:lnTo>
                    <a:pt x="569" y="14483"/>
                  </a:lnTo>
                  <a:cubicBezTo>
                    <a:pt x="880" y="14467"/>
                    <a:pt x="1900" y="14299"/>
                    <a:pt x="2835" y="14110"/>
                  </a:cubicBezTo>
                  <a:cubicBezTo>
                    <a:pt x="4971" y="13677"/>
                    <a:pt x="5372" y="13657"/>
                    <a:pt x="5428" y="13986"/>
                  </a:cubicBezTo>
                  <a:cubicBezTo>
                    <a:pt x="5472" y="14245"/>
                    <a:pt x="4083" y="15030"/>
                    <a:pt x="2129" y="15841"/>
                  </a:cubicBezTo>
                  <a:cubicBezTo>
                    <a:pt x="1032" y="16297"/>
                    <a:pt x="872" y="16478"/>
                    <a:pt x="948" y="17194"/>
                  </a:cubicBezTo>
                  <a:cubicBezTo>
                    <a:pt x="988" y="17576"/>
                    <a:pt x="1123" y="17678"/>
                    <a:pt x="1563" y="17666"/>
                  </a:cubicBezTo>
                  <a:cubicBezTo>
                    <a:pt x="2232" y="17649"/>
                    <a:pt x="3577" y="17173"/>
                    <a:pt x="4991" y="16451"/>
                  </a:cubicBezTo>
                  <a:cubicBezTo>
                    <a:pt x="6019" y="15926"/>
                    <a:pt x="6305" y="15963"/>
                    <a:pt x="6305" y="16617"/>
                  </a:cubicBezTo>
                  <a:cubicBezTo>
                    <a:pt x="6305" y="16946"/>
                    <a:pt x="4848" y="18767"/>
                    <a:pt x="3783" y="19773"/>
                  </a:cubicBezTo>
                  <a:cubicBezTo>
                    <a:pt x="3237" y="20288"/>
                    <a:pt x="3087" y="20828"/>
                    <a:pt x="3332" y="21379"/>
                  </a:cubicBezTo>
                  <a:cubicBezTo>
                    <a:pt x="3374" y="21473"/>
                    <a:pt x="3549" y="21545"/>
                    <a:pt x="3871" y="21600"/>
                  </a:cubicBezTo>
                  <a:lnTo>
                    <a:pt x="5038" y="20425"/>
                  </a:lnTo>
                  <a:cubicBezTo>
                    <a:pt x="5774" y="19682"/>
                    <a:pt x="6538" y="18914"/>
                    <a:pt x="6738" y="18716"/>
                  </a:cubicBezTo>
                  <a:cubicBezTo>
                    <a:pt x="6937" y="18518"/>
                    <a:pt x="7733" y="18224"/>
                    <a:pt x="8507" y="18068"/>
                  </a:cubicBezTo>
                  <a:cubicBezTo>
                    <a:pt x="9900" y="17788"/>
                    <a:pt x="10522" y="17562"/>
                    <a:pt x="11898" y="16840"/>
                  </a:cubicBezTo>
                  <a:cubicBezTo>
                    <a:pt x="12443" y="16553"/>
                    <a:pt x="13645" y="16472"/>
                    <a:pt x="17104" y="16483"/>
                  </a:cubicBezTo>
                  <a:lnTo>
                    <a:pt x="21600" y="16501"/>
                  </a:lnTo>
                  <a:lnTo>
                    <a:pt x="21600" y="14761"/>
                  </a:lnTo>
                  <a:cubicBezTo>
                    <a:pt x="21600" y="8208"/>
                    <a:pt x="21583" y="7757"/>
                    <a:pt x="21351" y="7883"/>
                  </a:cubicBezTo>
                  <a:cubicBezTo>
                    <a:pt x="19742" y="8756"/>
                    <a:pt x="15247" y="9744"/>
                    <a:pt x="13545" y="9597"/>
                  </a:cubicBezTo>
                  <a:cubicBezTo>
                    <a:pt x="12364" y="9495"/>
                    <a:pt x="12358" y="9491"/>
                    <a:pt x="11869" y="8443"/>
                  </a:cubicBezTo>
                  <a:cubicBezTo>
                    <a:pt x="11600" y="7864"/>
                    <a:pt x="11174" y="6740"/>
                    <a:pt x="10923" y="5945"/>
                  </a:cubicBezTo>
                  <a:cubicBezTo>
                    <a:pt x="10570" y="4823"/>
                    <a:pt x="10358" y="4439"/>
                    <a:pt x="9979" y="4237"/>
                  </a:cubicBezTo>
                  <a:cubicBezTo>
                    <a:pt x="9680" y="4077"/>
                    <a:pt x="9047" y="3179"/>
                    <a:pt x="8343" y="1920"/>
                  </a:cubicBezTo>
                  <a:lnTo>
                    <a:pt x="7269" y="0"/>
                  </a:lnTo>
                  <a:lnTo>
                    <a:pt x="7089" y="0"/>
                  </a:lnTo>
                  <a:close/>
                </a:path>
              </a:pathLst>
            </a:custGeom>
            <a:ln w="12700" cap="flat">
              <a:noFill/>
              <a:miter lim="400000"/>
            </a:ln>
            <a:effectLst/>
          </p:spPr>
        </p:pic>
        <p:sp>
          <p:nvSpPr>
            <p:cNvPr id="461" name="Shape"/>
            <p:cNvSpPr/>
            <p:nvPr/>
          </p:nvSpPr>
          <p:spPr>
            <a:xfrm rot="19645265">
              <a:off x="171716" y="1459073"/>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62" name="Shape"/>
            <p:cNvSpPr/>
            <p:nvPr/>
          </p:nvSpPr>
          <p:spPr>
            <a:xfrm rot="21015425">
              <a:off x="830498" y="508996"/>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63" name="Shape"/>
            <p:cNvSpPr/>
            <p:nvPr/>
          </p:nvSpPr>
          <p:spPr>
            <a:xfrm rot="21159304">
              <a:off x="1506396" y="209308"/>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64" name="Shape"/>
            <p:cNvSpPr/>
            <p:nvPr/>
          </p:nvSpPr>
          <p:spPr>
            <a:xfrm rot="21549659">
              <a:off x="2403890" y="512353"/>
              <a:ext cx="394542" cy="7031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65" name="Shape"/>
            <p:cNvSpPr/>
            <p:nvPr/>
          </p:nvSpPr>
          <p:spPr>
            <a:xfrm rot="2495671">
              <a:off x="3473309" y="2899143"/>
              <a:ext cx="548616" cy="71673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66" name="1"/>
            <p:cNvSpPr txBox="1"/>
            <p:nvPr/>
          </p:nvSpPr>
          <p:spPr>
            <a:xfrm rot="19596312">
              <a:off x="168279" y="149417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1</a:t>
              </a:r>
            </a:p>
          </p:txBody>
        </p:sp>
        <p:sp>
          <p:nvSpPr>
            <p:cNvPr id="467" name="2"/>
            <p:cNvSpPr txBox="1"/>
            <p:nvPr/>
          </p:nvSpPr>
          <p:spPr>
            <a:xfrm rot="21092283">
              <a:off x="843747" y="534325"/>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2</a:t>
              </a:r>
            </a:p>
          </p:txBody>
        </p:sp>
        <p:sp>
          <p:nvSpPr>
            <p:cNvPr id="468" name="4"/>
            <p:cNvSpPr txBox="1"/>
            <p:nvPr/>
          </p:nvSpPr>
          <p:spPr>
            <a:xfrm rot="21200257">
              <a:off x="1517779" y="241672"/>
              <a:ext cx="383298"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4</a:t>
              </a:r>
            </a:p>
          </p:txBody>
        </p:sp>
        <p:sp>
          <p:nvSpPr>
            <p:cNvPr id="469" name="8"/>
            <p:cNvSpPr txBox="1"/>
            <p:nvPr/>
          </p:nvSpPr>
          <p:spPr>
            <a:xfrm>
              <a:off x="2421281" y="53360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8</a:t>
              </a:r>
            </a:p>
          </p:txBody>
        </p:sp>
        <p:sp>
          <p:nvSpPr>
            <p:cNvPr id="470" name="16"/>
            <p:cNvSpPr txBox="1"/>
            <p:nvPr/>
          </p:nvSpPr>
          <p:spPr>
            <a:xfrm rot="2504403">
              <a:off x="3469609" y="2939286"/>
              <a:ext cx="552199"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spc="-480"/>
              </a:lvl1pPr>
            </a:lstStyle>
            <a:p>
              <a:pPr>
                <a:defRPr sz="3700" spc="-555"/>
              </a:pPr>
              <a:r>
                <a:rPr sz="3200" spc="-480"/>
                <a:t>16</a:t>
              </a:r>
            </a:p>
          </p:txBody>
        </p:sp>
      </p:grpSp>
      <p:grpSp>
        <p:nvGrpSpPr>
          <p:cNvPr id="479" name="Group"/>
          <p:cNvGrpSpPr/>
          <p:nvPr/>
        </p:nvGrpSpPr>
        <p:grpSpPr>
          <a:xfrm rot="21599242">
            <a:off x="4810295" y="876152"/>
            <a:ext cx="4260454" cy="7957288"/>
            <a:chOff x="0" y="0"/>
            <a:chExt cx="4260453" cy="7957287"/>
          </a:xfrm>
        </p:grpSpPr>
        <p:pic>
          <p:nvPicPr>
            <p:cNvPr id="472"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rot="16200000" flipH="1">
              <a:off x="-1848417" y="1848416"/>
              <a:ext cx="7957287" cy="4260454"/>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1" y="2755"/>
                    <a:pt x="7871" y="4348"/>
                  </a:cubicBezTo>
                  <a:cubicBezTo>
                    <a:pt x="8773" y="5962"/>
                    <a:pt x="8862" y="6392"/>
                    <a:pt x="8447" y="7091"/>
                  </a:cubicBezTo>
                  <a:cubicBezTo>
                    <a:pt x="7929" y="7965"/>
                    <a:pt x="7262" y="8132"/>
                    <a:pt x="4134" y="8157"/>
                  </a:cubicBezTo>
                  <a:cubicBezTo>
                    <a:pt x="1258" y="8180"/>
                    <a:pt x="1028" y="8217"/>
                    <a:pt x="844" y="8688"/>
                  </a:cubicBezTo>
                  <a:cubicBezTo>
                    <a:pt x="498" y="9567"/>
                    <a:pt x="818" y="9810"/>
                    <a:pt x="2587" y="10012"/>
                  </a:cubicBezTo>
                  <a:cubicBezTo>
                    <a:pt x="4953" y="10283"/>
                    <a:pt x="5384" y="10451"/>
                    <a:pt x="5384" y="11091"/>
                  </a:cubicBezTo>
                  <a:cubicBezTo>
                    <a:pt x="5384" y="11555"/>
                    <a:pt x="5257" y="11629"/>
                    <a:pt x="4251" y="11775"/>
                  </a:cubicBezTo>
                  <a:cubicBezTo>
                    <a:pt x="2787" y="11987"/>
                    <a:pt x="658" y="12765"/>
                    <a:pt x="251" y="13236"/>
                  </a:cubicBezTo>
                  <a:cubicBezTo>
                    <a:pt x="121" y="13386"/>
                    <a:pt x="46" y="13517"/>
                    <a:pt x="0" y="13896"/>
                  </a:cubicBezTo>
                  <a:lnTo>
                    <a:pt x="2" y="14517"/>
                  </a:lnTo>
                  <a:lnTo>
                    <a:pt x="569" y="14485"/>
                  </a:lnTo>
                  <a:cubicBezTo>
                    <a:pt x="880" y="14469"/>
                    <a:pt x="1901" y="14301"/>
                    <a:pt x="2835" y="14111"/>
                  </a:cubicBezTo>
                  <a:cubicBezTo>
                    <a:pt x="4972" y="13678"/>
                    <a:pt x="5372" y="13657"/>
                    <a:pt x="5429" y="13986"/>
                  </a:cubicBezTo>
                  <a:cubicBezTo>
                    <a:pt x="5473" y="14245"/>
                    <a:pt x="4083" y="15029"/>
                    <a:pt x="2129" y="15841"/>
                  </a:cubicBezTo>
                  <a:cubicBezTo>
                    <a:pt x="1031" y="16297"/>
                    <a:pt x="872" y="16478"/>
                    <a:pt x="948" y="17193"/>
                  </a:cubicBezTo>
                  <a:cubicBezTo>
                    <a:pt x="988" y="17576"/>
                    <a:pt x="1124" y="17678"/>
                    <a:pt x="1563" y="17666"/>
                  </a:cubicBezTo>
                  <a:cubicBezTo>
                    <a:pt x="2233" y="17649"/>
                    <a:pt x="3578" y="17173"/>
                    <a:pt x="4991" y="16451"/>
                  </a:cubicBezTo>
                  <a:cubicBezTo>
                    <a:pt x="6019" y="15926"/>
                    <a:pt x="6305" y="15962"/>
                    <a:pt x="6305" y="16616"/>
                  </a:cubicBezTo>
                  <a:cubicBezTo>
                    <a:pt x="6305" y="16945"/>
                    <a:pt x="4848" y="18769"/>
                    <a:pt x="3784" y="19775"/>
                  </a:cubicBezTo>
                  <a:cubicBezTo>
                    <a:pt x="3238" y="20290"/>
                    <a:pt x="3087" y="20830"/>
                    <a:pt x="3332" y="21381"/>
                  </a:cubicBezTo>
                  <a:cubicBezTo>
                    <a:pt x="3374" y="21474"/>
                    <a:pt x="3549" y="21545"/>
                    <a:pt x="3872" y="21600"/>
                  </a:cubicBezTo>
                  <a:lnTo>
                    <a:pt x="5037" y="20425"/>
                  </a:lnTo>
                  <a:cubicBezTo>
                    <a:pt x="5774" y="19682"/>
                    <a:pt x="6539" y="18915"/>
                    <a:pt x="6739" y="18717"/>
                  </a:cubicBezTo>
                  <a:cubicBezTo>
                    <a:pt x="6938" y="18519"/>
                    <a:pt x="7733" y="18225"/>
                    <a:pt x="8507" y="18069"/>
                  </a:cubicBezTo>
                  <a:cubicBezTo>
                    <a:pt x="9900" y="17788"/>
                    <a:pt x="10522" y="17564"/>
                    <a:pt x="11898" y="16841"/>
                  </a:cubicBezTo>
                  <a:cubicBezTo>
                    <a:pt x="12442" y="16555"/>
                    <a:pt x="13645" y="16474"/>
                    <a:pt x="17104" y="16485"/>
                  </a:cubicBezTo>
                  <a:lnTo>
                    <a:pt x="21600" y="16501"/>
                  </a:lnTo>
                  <a:lnTo>
                    <a:pt x="21600" y="14763"/>
                  </a:lnTo>
                  <a:cubicBezTo>
                    <a:pt x="21600" y="8209"/>
                    <a:pt x="21583" y="7758"/>
                    <a:pt x="21351" y="7883"/>
                  </a:cubicBezTo>
                  <a:cubicBezTo>
                    <a:pt x="19742" y="8757"/>
                    <a:pt x="15246" y="9745"/>
                    <a:pt x="13545" y="9598"/>
                  </a:cubicBezTo>
                  <a:cubicBezTo>
                    <a:pt x="12363" y="9496"/>
                    <a:pt x="12357" y="9491"/>
                    <a:pt x="11869" y="8443"/>
                  </a:cubicBezTo>
                  <a:cubicBezTo>
                    <a:pt x="11599" y="7864"/>
                    <a:pt x="11173" y="6741"/>
                    <a:pt x="10923" y="5946"/>
                  </a:cubicBezTo>
                  <a:cubicBezTo>
                    <a:pt x="10570" y="4824"/>
                    <a:pt x="10358" y="4438"/>
                    <a:pt x="9979" y="4235"/>
                  </a:cubicBezTo>
                  <a:cubicBezTo>
                    <a:pt x="9680" y="4076"/>
                    <a:pt x="9048" y="3181"/>
                    <a:pt x="8344" y="1922"/>
                  </a:cubicBezTo>
                  <a:lnTo>
                    <a:pt x="7269" y="0"/>
                  </a:lnTo>
                  <a:lnTo>
                    <a:pt x="7089" y="0"/>
                  </a:lnTo>
                  <a:close/>
                </a:path>
              </a:pathLst>
            </a:custGeom>
            <a:ln w="12700" cap="flat">
              <a:noFill/>
              <a:miter lim="400000"/>
            </a:ln>
            <a:effectLst/>
          </p:spPr>
        </p:pic>
        <p:grpSp>
          <p:nvGrpSpPr>
            <p:cNvPr id="478" name="Group"/>
            <p:cNvGrpSpPr/>
            <p:nvPr/>
          </p:nvGrpSpPr>
          <p:grpSpPr>
            <a:xfrm flipH="1">
              <a:off x="286777" y="197111"/>
              <a:ext cx="3954589" cy="3331275"/>
              <a:chOff x="95" y="-6"/>
              <a:chExt cx="3954588" cy="3331274"/>
            </a:xfrm>
          </p:grpSpPr>
          <p:sp>
            <p:nvSpPr>
              <p:cNvPr id="473" name="Shape"/>
              <p:cNvSpPr/>
              <p:nvPr/>
            </p:nvSpPr>
            <p:spPr>
              <a:xfrm rot="19646180" flipH="1">
                <a:off x="149773" y="1203642"/>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74" name="Shape"/>
              <p:cNvSpPr/>
              <p:nvPr/>
            </p:nvSpPr>
            <p:spPr>
              <a:xfrm rot="21015762" flipH="1">
                <a:off x="773538" y="304695"/>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75" name="Shape"/>
              <p:cNvSpPr/>
              <p:nvPr/>
            </p:nvSpPr>
            <p:spPr>
              <a:xfrm rot="21159560" flipH="1">
                <a:off x="1413457" y="21130"/>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76" name="Shape"/>
              <p:cNvSpPr/>
              <p:nvPr/>
            </p:nvSpPr>
            <p:spPr>
              <a:xfrm rot="21549688" flipH="1">
                <a:off x="2263176" y="307876"/>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77" name="Shape"/>
              <p:cNvSpPr/>
              <p:nvPr/>
            </p:nvSpPr>
            <p:spPr>
              <a:xfrm rot="2494667" flipH="1">
                <a:off x="3275674" y="2566170"/>
                <a:ext cx="519410" cy="6781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grpSp>
      </p:grpSp>
      <p:sp>
        <p:nvSpPr>
          <p:cNvPr id="480" name="32"/>
          <p:cNvSpPr txBox="1"/>
          <p:nvPr/>
        </p:nvSpPr>
        <p:spPr>
          <a:xfrm rot="19221508">
            <a:off x="5219120" y="3684647"/>
            <a:ext cx="554435"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spc="-360"/>
            </a:lvl1pPr>
          </a:lstStyle>
          <a:p>
            <a:r>
              <a:t>32</a:t>
            </a:r>
          </a:p>
        </p:txBody>
      </p:sp>
      <p:sp>
        <p:nvSpPr>
          <p:cNvPr id="481" name="64"/>
          <p:cNvSpPr txBox="1"/>
          <p:nvPr/>
        </p:nvSpPr>
        <p:spPr>
          <a:xfrm rot="16146">
            <a:off x="6362278" y="1460963"/>
            <a:ext cx="494857" cy="4597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400" b="1" spc="-168"/>
            </a:lvl1pPr>
          </a:lstStyle>
          <a:p>
            <a:r>
              <a:t>64</a:t>
            </a:r>
          </a:p>
        </p:txBody>
      </p:sp>
      <p:sp>
        <p:nvSpPr>
          <p:cNvPr id="482" name="128"/>
          <p:cNvSpPr txBox="1"/>
          <p:nvPr/>
        </p:nvSpPr>
        <p:spPr>
          <a:xfrm rot="17278054">
            <a:off x="7118462" y="1193940"/>
            <a:ext cx="621979" cy="4470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300" b="1" spc="-276"/>
            </a:lvl1pPr>
          </a:lstStyle>
          <a:p>
            <a:r>
              <a:t>128</a:t>
            </a:r>
          </a:p>
        </p:txBody>
      </p:sp>
      <p:sp>
        <p:nvSpPr>
          <p:cNvPr id="483" name="256"/>
          <p:cNvSpPr txBox="1"/>
          <p:nvPr/>
        </p:nvSpPr>
        <p:spPr>
          <a:xfrm rot="18378805">
            <a:off x="7808018" y="1499063"/>
            <a:ext cx="553638" cy="3835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900" b="1" spc="-171"/>
            </a:lvl1pPr>
          </a:lstStyle>
          <a:p>
            <a:r>
              <a:t>256</a:t>
            </a:r>
          </a:p>
        </p:txBody>
      </p:sp>
      <p:sp>
        <p:nvSpPr>
          <p:cNvPr id="484" name="512"/>
          <p:cNvSpPr txBox="1"/>
          <p:nvPr/>
        </p:nvSpPr>
        <p:spPr>
          <a:xfrm rot="18736210">
            <a:off x="8432396" y="2391363"/>
            <a:ext cx="584951" cy="408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100" b="1" spc="-231"/>
            </a:lvl1pPr>
          </a:lstStyle>
          <a:p>
            <a:r>
              <a:t>512</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9" name="Group"/>
          <p:cNvGrpSpPr/>
          <p:nvPr/>
        </p:nvGrpSpPr>
        <p:grpSpPr>
          <a:xfrm rot="131120">
            <a:off x="136874" y="649970"/>
            <a:ext cx="4500167" cy="8409646"/>
            <a:chOff x="-153" y="0"/>
            <a:chExt cx="4500166" cy="8409644"/>
          </a:xfrm>
        </p:grpSpPr>
        <p:pic>
          <p:nvPicPr>
            <p:cNvPr id="488"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2"/>
            <a:stretch>
              <a:fillRect/>
            </a:stretch>
          </p:blipFill>
          <p:spPr>
            <a:xfrm rot="5400000">
              <a:off x="-1954894" y="1954739"/>
              <a:ext cx="8409646" cy="4500167"/>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90"/>
                  </a:lnTo>
                  <a:cubicBezTo>
                    <a:pt x="6747" y="1819"/>
                    <a:pt x="6981" y="2756"/>
                    <a:pt x="7870" y="4349"/>
                  </a:cubicBezTo>
                  <a:cubicBezTo>
                    <a:pt x="8772" y="5963"/>
                    <a:pt x="8862" y="6391"/>
                    <a:pt x="8447" y="7090"/>
                  </a:cubicBezTo>
                  <a:cubicBezTo>
                    <a:pt x="7929" y="7964"/>
                    <a:pt x="7262" y="8132"/>
                    <a:pt x="4133" y="8157"/>
                  </a:cubicBezTo>
                  <a:cubicBezTo>
                    <a:pt x="1258" y="8180"/>
                    <a:pt x="1029" y="8218"/>
                    <a:pt x="844" y="8688"/>
                  </a:cubicBezTo>
                  <a:cubicBezTo>
                    <a:pt x="499" y="9567"/>
                    <a:pt x="817" y="9808"/>
                    <a:pt x="2586" y="10010"/>
                  </a:cubicBezTo>
                  <a:cubicBezTo>
                    <a:pt x="4953" y="10282"/>
                    <a:pt x="5384" y="10451"/>
                    <a:pt x="5384" y="11091"/>
                  </a:cubicBezTo>
                  <a:cubicBezTo>
                    <a:pt x="5384" y="11555"/>
                    <a:pt x="5257" y="11629"/>
                    <a:pt x="4252" y="11774"/>
                  </a:cubicBezTo>
                  <a:cubicBezTo>
                    <a:pt x="2787" y="11987"/>
                    <a:pt x="658" y="12765"/>
                    <a:pt x="251" y="13235"/>
                  </a:cubicBezTo>
                  <a:cubicBezTo>
                    <a:pt x="120" y="13386"/>
                    <a:pt x="46" y="13516"/>
                    <a:pt x="0" y="13895"/>
                  </a:cubicBezTo>
                  <a:lnTo>
                    <a:pt x="2" y="14517"/>
                  </a:lnTo>
                  <a:lnTo>
                    <a:pt x="569" y="14483"/>
                  </a:lnTo>
                  <a:cubicBezTo>
                    <a:pt x="880" y="14467"/>
                    <a:pt x="1900" y="14299"/>
                    <a:pt x="2835" y="14110"/>
                  </a:cubicBezTo>
                  <a:cubicBezTo>
                    <a:pt x="4971" y="13677"/>
                    <a:pt x="5372" y="13657"/>
                    <a:pt x="5428" y="13986"/>
                  </a:cubicBezTo>
                  <a:cubicBezTo>
                    <a:pt x="5472" y="14245"/>
                    <a:pt x="4083" y="15030"/>
                    <a:pt x="2129" y="15841"/>
                  </a:cubicBezTo>
                  <a:cubicBezTo>
                    <a:pt x="1032" y="16297"/>
                    <a:pt x="872" y="16478"/>
                    <a:pt x="948" y="17194"/>
                  </a:cubicBezTo>
                  <a:cubicBezTo>
                    <a:pt x="988" y="17576"/>
                    <a:pt x="1123" y="17678"/>
                    <a:pt x="1563" y="17666"/>
                  </a:cubicBezTo>
                  <a:cubicBezTo>
                    <a:pt x="2232" y="17649"/>
                    <a:pt x="3577" y="17173"/>
                    <a:pt x="4991" y="16451"/>
                  </a:cubicBezTo>
                  <a:cubicBezTo>
                    <a:pt x="6019" y="15926"/>
                    <a:pt x="6305" y="15963"/>
                    <a:pt x="6305" y="16617"/>
                  </a:cubicBezTo>
                  <a:cubicBezTo>
                    <a:pt x="6305" y="16946"/>
                    <a:pt x="4848" y="18767"/>
                    <a:pt x="3783" y="19773"/>
                  </a:cubicBezTo>
                  <a:cubicBezTo>
                    <a:pt x="3237" y="20288"/>
                    <a:pt x="3087" y="20828"/>
                    <a:pt x="3332" y="21379"/>
                  </a:cubicBezTo>
                  <a:cubicBezTo>
                    <a:pt x="3374" y="21473"/>
                    <a:pt x="3549" y="21545"/>
                    <a:pt x="3871" y="21600"/>
                  </a:cubicBezTo>
                  <a:lnTo>
                    <a:pt x="5038" y="20425"/>
                  </a:lnTo>
                  <a:cubicBezTo>
                    <a:pt x="5774" y="19682"/>
                    <a:pt x="6538" y="18914"/>
                    <a:pt x="6738" y="18716"/>
                  </a:cubicBezTo>
                  <a:cubicBezTo>
                    <a:pt x="6937" y="18518"/>
                    <a:pt x="7733" y="18224"/>
                    <a:pt x="8507" y="18068"/>
                  </a:cubicBezTo>
                  <a:cubicBezTo>
                    <a:pt x="9900" y="17788"/>
                    <a:pt x="10522" y="17562"/>
                    <a:pt x="11898" y="16840"/>
                  </a:cubicBezTo>
                  <a:cubicBezTo>
                    <a:pt x="12443" y="16553"/>
                    <a:pt x="13645" y="16472"/>
                    <a:pt x="17104" y="16483"/>
                  </a:cubicBezTo>
                  <a:lnTo>
                    <a:pt x="21600" y="16501"/>
                  </a:lnTo>
                  <a:lnTo>
                    <a:pt x="21600" y="14761"/>
                  </a:lnTo>
                  <a:cubicBezTo>
                    <a:pt x="21600" y="8208"/>
                    <a:pt x="21583" y="7757"/>
                    <a:pt x="21351" y="7883"/>
                  </a:cubicBezTo>
                  <a:cubicBezTo>
                    <a:pt x="19742" y="8756"/>
                    <a:pt x="15247" y="9744"/>
                    <a:pt x="13545" y="9597"/>
                  </a:cubicBezTo>
                  <a:cubicBezTo>
                    <a:pt x="12364" y="9495"/>
                    <a:pt x="12358" y="9491"/>
                    <a:pt x="11869" y="8443"/>
                  </a:cubicBezTo>
                  <a:cubicBezTo>
                    <a:pt x="11600" y="7864"/>
                    <a:pt x="11174" y="6740"/>
                    <a:pt x="10923" y="5945"/>
                  </a:cubicBezTo>
                  <a:cubicBezTo>
                    <a:pt x="10570" y="4823"/>
                    <a:pt x="10358" y="4439"/>
                    <a:pt x="9979" y="4237"/>
                  </a:cubicBezTo>
                  <a:cubicBezTo>
                    <a:pt x="9680" y="4077"/>
                    <a:pt x="9047" y="3179"/>
                    <a:pt x="8343" y="1920"/>
                  </a:cubicBezTo>
                  <a:lnTo>
                    <a:pt x="7269" y="0"/>
                  </a:lnTo>
                  <a:lnTo>
                    <a:pt x="7089" y="0"/>
                  </a:lnTo>
                  <a:close/>
                </a:path>
              </a:pathLst>
            </a:custGeom>
            <a:ln w="12700" cap="flat">
              <a:noFill/>
              <a:miter lim="400000"/>
            </a:ln>
            <a:effectLst/>
          </p:spPr>
        </p:pic>
        <p:sp>
          <p:nvSpPr>
            <p:cNvPr id="489" name="Shape"/>
            <p:cNvSpPr/>
            <p:nvPr/>
          </p:nvSpPr>
          <p:spPr>
            <a:xfrm rot="19645265">
              <a:off x="171716" y="1459073"/>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90" name="Shape"/>
            <p:cNvSpPr/>
            <p:nvPr/>
          </p:nvSpPr>
          <p:spPr>
            <a:xfrm rot="21015425">
              <a:off x="830498" y="508996"/>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91" name="Shape"/>
            <p:cNvSpPr/>
            <p:nvPr/>
          </p:nvSpPr>
          <p:spPr>
            <a:xfrm rot="21159304">
              <a:off x="1506396" y="209308"/>
              <a:ext cx="394542" cy="7031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92" name="Shape"/>
            <p:cNvSpPr/>
            <p:nvPr/>
          </p:nvSpPr>
          <p:spPr>
            <a:xfrm rot="21549659">
              <a:off x="2403890" y="512353"/>
              <a:ext cx="394542" cy="7031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93" name="Shape"/>
            <p:cNvSpPr/>
            <p:nvPr/>
          </p:nvSpPr>
          <p:spPr>
            <a:xfrm rot="2495671">
              <a:off x="3473309" y="2899143"/>
              <a:ext cx="548616" cy="71673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494" name="1"/>
            <p:cNvSpPr txBox="1"/>
            <p:nvPr/>
          </p:nvSpPr>
          <p:spPr>
            <a:xfrm rot="19596312">
              <a:off x="168279" y="149417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1</a:t>
              </a:r>
            </a:p>
          </p:txBody>
        </p:sp>
        <p:sp>
          <p:nvSpPr>
            <p:cNvPr id="495" name="2"/>
            <p:cNvSpPr txBox="1"/>
            <p:nvPr/>
          </p:nvSpPr>
          <p:spPr>
            <a:xfrm rot="21092283">
              <a:off x="843747" y="534325"/>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2</a:t>
              </a:r>
            </a:p>
          </p:txBody>
        </p:sp>
        <p:sp>
          <p:nvSpPr>
            <p:cNvPr id="496" name="4"/>
            <p:cNvSpPr txBox="1"/>
            <p:nvPr/>
          </p:nvSpPr>
          <p:spPr>
            <a:xfrm rot="21200257">
              <a:off x="1517779" y="241672"/>
              <a:ext cx="383298"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4</a:t>
              </a:r>
            </a:p>
          </p:txBody>
        </p:sp>
        <p:sp>
          <p:nvSpPr>
            <p:cNvPr id="497" name="8"/>
            <p:cNvSpPr txBox="1"/>
            <p:nvPr/>
          </p:nvSpPr>
          <p:spPr>
            <a:xfrm>
              <a:off x="2421281" y="533607"/>
              <a:ext cx="383297"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a:lvl1pPr>
            </a:lstStyle>
            <a:p>
              <a:r>
                <a:t>8</a:t>
              </a:r>
            </a:p>
          </p:txBody>
        </p:sp>
        <p:sp>
          <p:nvSpPr>
            <p:cNvPr id="498" name="16"/>
            <p:cNvSpPr txBox="1"/>
            <p:nvPr/>
          </p:nvSpPr>
          <p:spPr>
            <a:xfrm rot="2504403">
              <a:off x="3469609" y="2939286"/>
              <a:ext cx="552199" cy="5798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t">
              <a:noAutofit/>
            </a:bodyPr>
            <a:lstStyle>
              <a:lvl1pPr>
                <a:defRPr sz="3200" b="1" spc="-480"/>
              </a:lvl1pPr>
            </a:lstStyle>
            <a:p>
              <a:pPr>
                <a:defRPr sz="3700" spc="-555"/>
              </a:pPr>
              <a:r>
                <a:rPr sz="3200" spc="-480"/>
                <a:t>16</a:t>
              </a:r>
            </a:p>
          </p:txBody>
        </p:sp>
      </p:grpSp>
      <p:grpSp>
        <p:nvGrpSpPr>
          <p:cNvPr id="507" name="Group"/>
          <p:cNvGrpSpPr/>
          <p:nvPr/>
        </p:nvGrpSpPr>
        <p:grpSpPr>
          <a:xfrm rot="21599242">
            <a:off x="4810295" y="876152"/>
            <a:ext cx="4260454" cy="7957288"/>
            <a:chOff x="0" y="0"/>
            <a:chExt cx="4260453" cy="7957287"/>
          </a:xfrm>
        </p:grpSpPr>
        <p:pic>
          <p:nvPicPr>
            <p:cNvPr id="500" name="Image" descr="Image"/>
            <p:cNvPicPr>
              <a:picLocks noChangeAspect="1"/>
            </p:cNvPicPr>
            <p:nvPr/>
          </p:nvPicPr>
          <p:blipFill>
            <a:blip r:embed="rId3" cstate="email">
              <a:extLst>
                <a:ext uri="{28A0092B-C50C-407E-A947-70E740481C1C}">
                  <a14:useLocalDpi xmlns:a14="http://schemas.microsoft.com/office/drawing/2010/main"/>
                </a:ext>
              </a:extLst>
            </a:blip>
            <a:srcRect l="317" t="606" b="795"/>
            <a:stretch>
              <a:fillRect/>
            </a:stretch>
          </p:blipFill>
          <p:spPr>
            <a:xfrm rot="16200000" flipH="1">
              <a:off x="-1848417" y="1848416"/>
              <a:ext cx="7957287" cy="4260454"/>
            </a:xfrm>
            <a:custGeom>
              <a:avLst/>
              <a:gdLst/>
              <a:ahLst/>
              <a:cxnLst>
                <a:cxn ang="0">
                  <a:pos x="wd2" y="hd2"/>
                </a:cxn>
                <a:cxn ang="5400000">
                  <a:pos x="wd2" y="hd2"/>
                </a:cxn>
                <a:cxn ang="10800000">
                  <a:pos x="wd2" y="hd2"/>
                </a:cxn>
                <a:cxn ang="16200000">
                  <a:pos x="wd2" y="hd2"/>
                </a:cxn>
              </a:cxnLst>
              <a:rect l="0" t="0" r="r" b="b"/>
              <a:pathLst>
                <a:path w="21600" h="21600" extrusionOk="0">
                  <a:moveTo>
                    <a:pt x="7089" y="0"/>
                  </a:moveTo>
                  <a:lnTo>
                    <a:pt x="6960" y="688"/>
                  </a:lnTo>
                  <a:cubicBezTo>
                    <a:pt x="6747" y="1818"/>
                    <a:pt x="6981" y="2755"/>
                    <a:pt x="7871" y="4348"/>
                  </a:cubicBezTo>
                  <a:cubicBezTo>
                    <a:pt x="8773" y="5962"/>
                    <a:pt x="8862" y="6392"/>
                    <a:pt x="8447" y="7091"/>
                  </a:cubicBezTo>
                  <a:cubicBezTo>
                    <a:pt x="7929" y="7965"/>
                    <a:pt x="7262" y="8132"/>
                    <a:pt x="4134" y="8157"/>
                  </a:cubicBezTo>
                  <a:cubicBezTo>
                    <a:pt x="1258" y="8180"/>
                    <a:pt x="1028" y="8217"/>
                    <a:pt x="844" y="8688"/>
                  </a:cubicBezTo>
                  <a:cubicBezTo>
                    <a:pt x="498" y="9567"/>
                    <a:pt x="818" y="9810"/>
                    <a:pt x="2587" y="10012"/>
                  </a:cubicBezTo>
                  <a:cubicBezTo>
                    <a:pt x="4953" y="10283"/>
                    <a:pt x="5384" y="10451"/>
                    <a:pt x="5384" y="11091"/>
                  </a:cubicBezTo>
                  <a:cubicBezTo>
                    <a:pt x="5384" y="11555"/>
                    <a:pt x="5257" y="11629"/>
                    <a:pt x="4251" y="11775"/>
                  </a:cubicBezTo>
                  <a:cubicBezTo>
                    <a:pt x="2787" y="11987"/>
                    <a:pt x="658" y="12765"/>
                    <a:pt x="251" y="13236"/>
                  </a:cubicBezTo>
                  <a:cubicBezTo>
                    <a:pt x="121" y="13386"/>
                    <a:pt x="46" y="13517"/>
                    <a:pt x="0" y="13896"/>
                  </a:cubicBezTo>
                  <a:lnTo>
                    <a:pt x="2" y="14517"/>
                  </a:lnTo>
                  <a:lnTo>
                    <a:pt x="569" y="14485"/>
                  </a:lnTo>
                  <a:cubicBezTo>
                    <a:pt x="880" y="14469"/>
                    <a:pt x="1901" y="14301"/>
                    <a:pt x="2835" y="14111"/>
                  </a:cubicBezTo>
                  <a:cubicBezTo>
                    <a:pt x="4972" y="13678"/>
                    <a:pt x="5372" y="13657"/>
                    <a:pt x="5429" y="13986"/>
                  </a:cubicBezTo>
                  <a:cubicBezTo>
                    <a:pt x="5473" y="14245"/>
                    <a:pt x="4083" y="15029"/>
                    <a:pt x="2129" y="15841"/>
                  </a:cubicBezTo>
                  <a:cubicBezTo>
                    <a:pt x="1031" y="16297"/>
                    <a:pt x="872" y="16478"/>
                    <a:pt x="948" y="17193"/>
                  </a:cubicBezTo>
                  <a:cubicBezTo>
                    <a:pt x="988" y="17576"/>
                    <a:pt x="1124" y="17678"/>
                    <a:pt x="1563" y="17666"/>
                  </a:cubicBezTo>
                  <a:cubicBezTo>
                    <a:pt x="2233" y="17649"/>
                    <a:pt x="3578" y="17173"/>
                    <a:pt x="4991" y="16451"/>
                  </a:cubicBezTo>
                  <a:cubicBezTo>
                    <a:pt x="6019" y="15926"/>
                    <a:pt x="6305" y="15962"/>
                    <a:pt x="6305" y="16616"/>
                  </a:cubicBezTo>
                  <a:cubicBezTo>
                    <a:pt x="6305" y="16945"/>
                    <a:pt x="4848" y="18769"/>
                    <a:pt x="3784" y="19775"/>
                  </a:cubicBezTo>
                  <a:cubicBezTo>
                    <a:pt x="3238" y="20290"/>
                    <a:pt x="3087" y="20830"/>
                    <a:pt x="3332" y="21381"/>
                  </a:cubicBezTo>
                  <a:cubicBezTo>
                    <a:pt x="3374" y="21474"/>
                    <a:pt x="3549" y="21545"/>
                    <a:pt x="3872" y="21600"/>
                  </a:cubicBezTo>
                  <a:lnTo>
                    <a:pt x="5037" y="20425"/>
                  </a:lnTo>
                  <a:cubicBezTo>
                    <a:pt x="5774" y="19682"/>
                    <a:pt x="6539" y="18915"/>
                    <a:pt x="6739" y="18717"/>
                  </a:cubicBezTo>
                  <a:cubicBezTo>
                    <a:pt x="6938" y="18519"/>
                    <a:pt x="7733" y="18225"/>
                    <a:pt x="8507" y="18069"/>
                  </a:cubicBezTo>
                  <a:cubicBezTo>
                    <a:pt x="9900" y="17788"/>
                    <a:pt x="10522" y="17564"/>
                    <a:pt x="11898" y="16841"/>
                  </a:cubicBezTo>
                  <a:cubicBezTo>
                    <a:pt x="12442" y="16555"/>
                    <a:pt x="13645" y="16474"/>
                    <a:pt x="17104" y="16485"/>
                  </a:cubicBezTo>
                  <a:lnTo>
                    <a:pt x="21600" y="16501"/>
                  </a:lnTo>
                  <a:lnTo>
                    <a:pt x="21600" y="14763"/>
                  </a:lnTo>
                  <a:cubicBezTo>
                    <a:pt x="21600" y="8209"/>
                    <a:pt x="21583" y="7758"/>
                    <a:pt x="21351" y="7883"/>
                  </a:cubicBezTo>
                  <a:cubicBezTo>
                    <a:pt x="19742" y="8757"/>
                    <a:pt x="15246" y="9745"/>
                    <a:pt x="13545" y="9598"/>
                  </a:cubicBezTo>
                  <a:cubicBezTo>
                    <a:pt x="12363" y="9496"/>
                    <a:pt x="12357" y="9491"/>
                    <a:pt x="11869" y="8443"/>
                  </a:cubicBezTo>
                  <a:cubicBezTo>
                    <a:pt x="11599" y="7864"/>
                    <a:pt x="11173" y="6741"/>
                    <a:pt x="10923" y="5946"/>
                  </a:cubicBezTo>
                  <a:cubicBezTo>
                    <a:pt x="10570" y="4824"/>
                    <a:pt x="10358" y="4438"/>
                    <a:pt x="9979" y="4235"/>
                  </a:cubicBezTo>
                  <a:cubicBezTo>
                    <a:pt x="9680" y="4076"/>
                    <a:pt x="9048" y="3181"/>
                    <a:pt x="8344" y="1922"/>
                  </a:cubicBezTo>
                  <a:lnTo>
                    <a:pt x="7269" y="0"/>
                  </a:lnTo>
                  <a:lnTo>
                    <a:pt x="7089" y="0"/>
                  </a:lnTo>
                  <a:close/>
                </a:path>
              </a:pathLst>
            </a:custGeom>
            <a:ln w="12700" cap="flat">
              <a:noFill/>
              <a:miter lim="400000"/>
            </a:ln>
            <a:effectLst/>
          </p:spPr>
        </p:pic>
        <p:grpSp>
          <p:nvGrpSpPr>
            <p:cNvPr id="506" name="Group"/>
            <p:cNvGrpSpPr/>
            <p:nvPr/>
          </p:nvGrpSpPr>
          <p:grpSpPr>
            <a:xfrm flipH="1">
              <a:off x="286777" y="197111"/>
              <a:ext cx="3954589" cy="3331275"/>
              <a:chOff x="95" y="-6"/>
              <a:chExt cx="3954588" cy="3331274"/>
            </a:xfrm>
          </p:grpSpPr>
          <p:sp>
            <p:nvSpPr>
              <p:cNvPr id="501" name="Shape"/>
              <p:cNvSpPr/>
              <p:nvPr/>
            </p:nvSpPr>
            <p:spPr>
              <a:xfrm rot="19646180" flipH="1">
                <a:off x="149773" y="1203642"/>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502" name="Shape"/>
              <p:cNvSpPr/>
              <p:nvPr/>
            </p:nvSpPr>
            <p:spPr>
              <a:xfrm rot="21015762" flipH="1">
                <a:off x="773538" y="304695"/>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503" name="Shape"/>
              <p:cNvSpPr/>
              <p:nvPr/>
            </p:nvSpPr>
            <p:spPr>
              <a:xfrm rot="21159560" flipH="1">
                <a:off x="1413457" y="21130"/>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504" name="Shape"/>
              <p:cNvSpPr/>
              <p:nvPr/>
            </p:nvSpPr>
            <p:spPr>
              <a:xfrm rot="21549688" flipH="1">
                <a:off x="2263176" y="307876"/>
                <a:ext cx="373539" cy="6652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sp>
            <p:nvSpPr>
              <p:cNvPr id="505" name="Shape"/>
              <p:cNvSpPr/>
              <p:nvPr/>
            </p:nvSpPr>
            <p:spPr>
              <a:xfrm rot="2494667" flipH="1">
                <a:off x="3275674" y="2566170"/>
                <a:ext cx="519410" cy="67818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075" y="0"/>
                      <a:pt x="3356" y="835"/>
                      <a:pt x="0" y="2472"/>
                    </a:cubicBezTo>
                    <a:lnTo>
                      <a:pt x="0" y="21600"/>
                    </a:lnTo>
                    <a:cubicBezTo>
                      <a:pt x="6711" y="18325"/>
                      <a:pt x="14889" y="18325"/>
                      <a:pt x="21600" y="21600"/>
                    </a:cubicBezTo>
                    <a:lnTo>
                      <a:pt x="21600" y="2472"/>
                    </a:lnTo>
                    <a:cubicBezTo>
                      <a:pt x="18244" y="835"/>
                      <a:pt x="14525" y="0"/>
                      <a:pt x="10800" y="0"/>
                    </a:cubicBezTo>
                    <a:close/>
                  </a:path>
                </a:pathLst>
              </a:custGeom>
              <a:gradFill flip="none" rotWithShape="1">
                <a:gsLst>
                  <a:gs pos="0">
                    <a:srgbClr val="E7E97D"/>
                  </a:gs>
                  <a:gs pos="100000">
                    <a:schemeClr val="accent4">
                      <a:lumOff val="25000"/>
                    </a:schemeClr>
                  </a:gs>
                </a:gsLst>
                <a:lin ang="339285" scaled="0"/>
              </a:gradFill>
              <a:ln w="12700" cap="flat">
                <a:solidFill>
                  <a:srgbClr val="000000"/>
                </a:solidFill>
                <a:prstDash val="solid"/>
                <a:miter lim="400000"/>
              </a:ln>
              <a:effectLst/>
            </p:spPr>
            <p:txBody>
              <a:bodyPr wrap="square" lIns="45719" tIns="45719" rIns="45719" bIns="45719" numCol="1" anchor="ctr">
                <a:noAutofit/>
              </a:bodyPr>
              <a:lstStyle/>
              <a:p>
                <a:endParaRPr/>
              </a:p>
            </p:txBody>
          </p:sp>
        </p:grpSp>
      </p:grpSp>
      <p:sp>
        <p:nvSpPr>
          <p:cNvPr id="508" name="32"/>
          <p:cNvSpPr txBox="1"/>
          <p:nvPr/>
        </p:nvSpPr>
        <p:spPr>
          <a:xfrm rot="19221508">
            <a:off x="5219120" y="3684647"/>
            <a:ext cx="554435" cy="5486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b="1" spc="-360"/>
            </a:lvl1pPr>
          </a:lstStyle>
          <a:p>
            <a:r>
              <a:t>32</a:t>
            </a:r>
          </a:p>
        </p:txBody>
      </p:sp>
      <p:sp>
        <p:nvSpPr>
          <p:cNvPr id="509" name="64"/>
          <p:cNvSpPr txBox="1"/>
          <p:nvPr/>
        </p:nvSpPr>
        <p:spPr>
          <a:xfrm rot="16146">
            <a:off x="6362278" y="1460963"/>
            <a:ext cx="494857" cy="4597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400" b="1" spc="-168"/>
            </a:lvl1pPr>
          </a:lstStyle>
          <a:p>
            <a:r>
              <a:t>64</a:t>
            </a:r>
          </a:p>
        </p:txBody>
      </p:sp>
      <p:sp>
        <p:nvSpPr>
          <p:cNvPr id="510" name="128"/>
          <p:cNvSpPr txBox="1"/>
          <p:nvPr/>
        </p:nvSpPr>
        <p:spPr>
          <a:xfrm rot="17278054">
            <a:off x="7118462" y="1193940"/>
            <a:ext cx="621979" cy="4470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300" b="1" spc="-276"/>
            </a:lvl1pPr>
          </a:lstStyle>
          <a:p>
            <a:r>
              <a:t>128</a:t>
            </a:r>
          </a:p>
        </p:txBody>
      </p:sp>
      <p:sp>
        <p:nvSpPr>
          <p:cNvPr id="511" name="256"/>
          <p:cNvSpPr txBox="1"/>
          <p:nvPr/>
        </p:nvSpPr>
        <p:spPr>
          <a:xfrm rot="18378805">
            <a:off x="7808018" y="1499063"/>
            <a:ext cx="553638" cy="3835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1900" b="1" spc="-171"/>
            </a:lvl1pPr>
          </a:lstStyle>
          <a:p>
            <a:r>
              <a:t>256</a:t>
            </a:r>
          </a:p>
        </p:txBody>
      </p:sp>
      <p:sp>
        <p:nvSpPr>
          <p:cNvPr id="512" name="512"/>
          <p:cNvSpPr txBox="1"/>
          <p:nvPr/>
        </p:nvSpPr>
        <p:spPr>
          <a:xfrm rot="18736210">
            <a:off x="8432396" y="2391363"/>
            <a:ext cx="584951" cy="4089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2100" b="1" spc="-231"/>
            </a:lvl1pPr>
          </a:lstStyle>
          <a:p>
            <a:r>
              <a:t>512</a:t>
            </a:r>
          </a:p>
        </p:txBody>
      </p:sp>
      <p:sp>
        <p:nvSpPr>
          <p:cNvPr id="513" name="1023"/>
          <p:cNvSpPr txBox="1"/>
          <p:nvPr/>
        </p:nvSpPr>
        <p:spPr>
          <a:xfrm>
            <a:off x="3507113" y="5282605"/>
            <a:ext cx="2487773" cy="1107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6600" b="1"/>
            </a:lvl1pPr>
          </a:lstStyle>
          <a:p>
            <a:r>
              <a:t>1023</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65" name="TextBox 8"/>
          <p:cNvSpPr txBox="1"/>
          <p:nvPr/>
        </p:nvSpPr>
        <p:spPr>
          <a:xfrm>
            <a:off x="1231185" y="748395"/>
            <a:ext cx="5771703" cy="586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3200" b="1">
                <a:solidFill>
                  <a:srgbClr val="00ACAE"/>
                </a:solidFill>
              </a:defRPr>
            </a:lvl1pPr>
          </a:lstStyle>
          <a:p>
            <a:r>
              <a:t>The Royal Institution</a:t>
            </a:r>
          </a:p>
        </p:txBody>
      </p:sp>
      <p:pic>
        <p:nvPicPr>
          <p:cNvPr id="166" name="Picture 11" descr="Picture 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724787" y="3545864"/>
            <a:ext cx="4027768" cy="29567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601"/>
                </a:lnTo>
                <a:lnTo>
                  <a:pt x="18957" y="0"/>
                </a:lnTo>
                <a:lnTo>
                  <a:pt x="0" y="0"/>
                </a:lnTo>
                <a:close/>
              </a:path>
            </a:pathLst>
          </a:custGeom>
          <a:ln w="12700">
            <a:miter lim="400000"/>
          </a:ln>
        </p:spPr>
      </p:pic>
      <p:sp>
        <p:nvSpPr>
          <p:cNvPr id="167" name="TextBox 9"/>
          <p:cNvSpPr txBox="1"/>
          <p:nvPr/>
        </p:nvSpPr>
        <p:spPr>
          <a:xfrm>
            <a:off x="1231185" y="1599704"/>
            <a:ext cx="7521370" cy="101219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nSpc>
                <a:spcPct val="150000"/>
              </a:lnSpc>
              <a:defRPr sz="2400">
                <a:solidFill>
                  <a:srgbClr val="00ACAE"/>
                </a:solidFill>
              </a:defRPr>
            </a:lvl1pPr>
          </a:lstStyle>
          <a:p>
            <a:r>
              <a:rPr dirty="0"/>
              <a:t>Inspiring everyone to think more deeply about science and its place in our lives</a:t>
            </a:r>
          </a:p>
        </p:txBody>
      </p:sp>
      <p:sp>
        <p:nvSpPr>
          <p:cNvPr id="168" name="Rectangle 6"/>
          <p:cNvSpPr txBox="1"/>
          <p:nvPr/>
        </p:nvSpPr>
        <p:spPr>
          <a:xfrm>
            <a:off x="654366" y="6504344"/>
            <a:ext cx="6371123"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i="1">
                <a:solidFill>
                  <a:srgbClr val="404040"/>
                </a:solidFill>
              </a:defRPr>
            </a:lvl1pPr>
          </a:lstStyle>
          <a:p>
            <a:r>
              <a:t>Image credits: The Royal Institution</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TextBox 12"/>
          <p:cNvSpPr txBox="1"/>
          <p:nvPr/>
        </p:nvSpPr>
        <p:spPr>
          <a:xfrm>
            <a:off x="1148140" y="1573518"/>
            <a:ext cx="7268424"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16  8  4  2  1</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1" name="TextBox 12"/>
          <p:cNvSpPr txBox="1"/>
          <p:nvPr/>
        </p:nvSpPr>
        <p:spPr>
          <a:xfrm>
            <a:off x="246774" y="4025887"/>
            <a:ext cx="8650452"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1000 100 10 1</a:t>
            </a:r>
          </a:p>
        </p:txBody>
      </p:sp>
      <p:sp>
        <p:nvSpPr>
          <p:cNvPr id="522" name="TextBox 12"/>
          <p:cNvSpPr txBox="1"/>
          <p:nvPr/>
        </p:nvSpPr>
        <p:spPr>
          <a:xfrm>
            <a:off x="1148140" y="1573518"/>
            <a:ext cx="7268424"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16  8  4  2  1</a:t>
            </a:r>
          </a:p>
        </p:txBody>
      </p:sp>
      <p:sp>
        <p:nvSpPr>
          <p:cNvPr id="523" name="TextBox 12"/>
          <p:cNvSpPr txBox="1"/>
          <p:nvPr/>
        </p:nvSpPr>
        <p:spPr>
          <a:xfrm>
            <a:off x="655364" y="338870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DECIMAL</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TextBox 12"/>
          <p:cNvSpPr txBox="1"/>
          <p:nvPr/>
        </p:nvSpPr>
        <p:spPr>
          <a:xfrm>
            <a:off x="246774" y="4025887"/>
            <a:ext cx="8650452"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1000 100 10 1</a:t>
            </a:r>
          </a:p>
        </p:txBody>
      </p:sp>
      <p:sp>
        <p:nvSpPr>
          <p:cNvPr id="528" name="TextBox 12"/>
          <p:cNvSpPr txBox="1"/>
          <p:nvPr/>
        </p:nvSpPr>
        <p:spPr>
          <a:xfrm>
            <a:off x="1148140" y="1573518"/>
            <a:ext cx="7268424"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16  8  4  2  1</a:t>
            </a:r>
          </a:p>
        </p:txBody>
      </p:sp>
      <p:sp>
        <p:nvSpPr>
          <p:cNvPr id="529" name="TextBox 12"/>
          <p:cNvSpPr txBox="1"/>
          <p:nvPr/>
        </p:nvSpPr>
        <p:spPr>
          <a:xfrm>
            <a:off x="655364" y="338870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DECIMAL</a:t>
            </a:r>
          </a:p>
        </p:txBody>
      </p:sp>
      <p:sp>
        <p:nvSpPr>
          <p:cNvPr id="530" name="TextBox 12"/>
          <p:cNvSpPr txBox="1"/>
          <p:nvPr/>
        </p:nvSpPr>
        <p:spPr>
          <a:xfrm>
            <a:off x="655364" y="531077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0 1 2 3 4 5 6 7 8 9</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Box 12"/>
          <p:cNvSpPr txBox="1"/>
          <p:nvPr/>
        </p:nvSpPr>
        <p:spPr>
          <a:xfrm>
            <a:off x="246774" y="4025887"/>
            <a:ext cx="8650452"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4096 256 16 1</a:t>
            </a:r>
          </a:p>
        </p:txBody>
      </p:sp>
      <p:sp>
        <p:nvSpPr>
          <p:cNvPr id="535" name="TextBox 12"/>
          <p:cNvSpPr txBox="1"/>
          <p:nvPr/>
        </p:nvSpPr>
        <p:spPr>
          <a:xfrm>
            <a:off x="1148140" y="1573518"/>
            <a:ext cx="7268424"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16  8  4  2  1</a:t>
            </a:r>
          </a:p>
        </p:txBody>
      </p:sp>
      <p:sp>
        <p:nvSpPr>
          <p:cNvPr id="536" name="TextBox 12"/>
          <p:cNvSpPr txBox="1"/>
          <p:nvPr/>
        </p:nvSpPr>
        <p:spPr>
          <a:xfrm>
            <a:off x="655364" y="338870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HEXADECIMAL</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 name="TextBox 12"/>
          <p:cNvSpPr txBox="1"/>
          <p:nvPr/>
        </p:nvSpPr>
        <p:spPr>
          <a:xfrm>
            <a:off x="246774" y="4025887"/>
            <a:ext cx="8650452"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4096 256 16 1</a:t>
            </a:r>
          </a:p>
        </p:txBody>
      </p:sp>
      <p:sp>
        <p:nvSpPr>
          <p:cNvPr id="541" name="TextBox 12"/>
          <p:cNvSpPr txBox="1"/>
          <p:nvPr/>
        </p:nvSpPr>
        <p:spPr>
          <a:xfrm>
            <a:off x="1148140" y="1573518"/>
            <a:ext cx="7268424" cy="12471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7500" b="1"/>
            </a:lvl1pPr>
          </a:lstStyle>
          <a:p>
            <a:r>
              <a:t> 16  8  4  2  1</a:t>
            </a:r>
          </a:p>
        </p:txBody>
      </p:sp>
      <p:sp>
        <p:nvSpPr>
          <p:cNvPr id="542" name="TextBox 12"/>
          <p:cNvSpPr txBox="1"/>
          <p:nvPr/>
        </p:nvSpPr>
        <p:spPr>
          <a:xfrm>
            <a:off x="655364" y="531077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0 1 2 3 4 5 6 7 8 9 A B C D E F</a:t>
            </a:r>
          </a:p>
        </p:txBody>
      </p:sp>
      <p:sp>
        <p:nvSpPr>
          <p:cNvPr id="543" name="TextBox 12"/>
          <p:cNvSpPr txBox="1"/>
          <p:nvPr/>
        </p:nvSpPr>
        <p:spPr>
          <a:xfrm>
            <a:off x="655364" y="3388702"/>
            <a:ext cx="8650453" cy="5994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3300" b="1"/>
            </a:lvl1pPr>
          </a:lstStyle>
          <a:p>
            <a:r>
              <a:t>HEXADECIMAL</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7"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9"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550" name="TextBox 11"/>
          <p:cNvSpPr txBox="1"/>
          <p:nvPr/>
        </p:nvSpPr>
        <p:spPr>
          <a:xfrm>
            <a:off x="1483217" y="1021081"/>
            <a:ext cx="7458378" cy="8788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marL="342900" indent="-342900">
              <a:lnSpc>
                <a:spcPct val="150000"/>
              </a:lnSpc>
              <a:buSzPct val="100000"/>
              <a:buFont typeface="Verdana"/>
              <a:buChar char="•"/>
              <a:defRPr sz="5100" b="1">
                <a:solidFill>
                  <a:srgbClr val="00ACAE"/>
                </a:solidFill>
              </a:defRPr>
            </a:lvl1pPr>
          </a:lstStyle>
          <a:p>
            <a:r>
              <a:t>Finger counting</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553" name="TextBox 11"/>
          <p:cNvSpPr txBox="1"/>
          <p:nvPr/>
        </p:nvSpPr>
        <p:spPr>
          <a:xfrm>
            <a:off x="1483217" y="1021081"/>
            <a:ext cx="7458378" cy="20599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342900" indent="-342900">
              <a:lnSpc>
                <a:spcPct val="150000"/>
              </a:lnSpc>
              <a:buSzPct val="100000"/>
              <a:buFont typeface="Verdana"/>
              <a:buChar char="•"/>
              <a:defRPr sz="5100" b="1">
                <a:solidFill>
                  <a:srgbClr val="00ACAE"/>
                </a:solidFill>
              </a:defRPr>
            </a:pPr>
            <a:r>
              <a:t>Finger counting</a:t>
            </a:r>
          </a:p>
          <a:p>
            <a:pPr marL="342900" indent="-342900">
              <a:lnSpc>
                <a:spcPct val="150000"/>
              </a:lnSpc>
              <a:buSzPct val="100000"/>
              <a:buFont typeface="Verdana"/>
              <a:buChar char="•"/>
              <a:defRPr sz="5100" b="1">
                <a:solidFill>
                  <a:srgbClr val="00ACAE"/>
                </a:solidFill>
              </a:defRPr>
            </a:pPr>
            <a:r>
              <a:t>Maths tricks</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5"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556" name="TextBox 11"/>
          <p:cNvSpPr txBox="1"/>
          <p:nvPr/>
        </p:nvSpPr>
        <p:spPr>
          <a:xfrm>
            <a:off x="1483217" y="1021081"/>
            <a:ext cx="7458378" cy="32410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342900" indent="-342900">
              <a:lnSpc>
                <a:spcPct val="150000"/>
              </a:lnSpc>
              <a:buSzPct val="100000"/>
              <a:buFont typeface="Verdana"/>
              <a:buChar char="•"/>
              <a:defRPr sz="5100" b="1">
                <a:solidFill>
                  <a:srgbClr val="00ACAE"/>
                </a:solidFill>
              </a:defRPr>
            </a:pPr>
            <a:r>
              <a:t>Finger counting</a:t>
            </a:r>
          </a:p>
          <a:p>
            <a:pPr marL="342900" indent="-342900">
              <a:lnSpc>
                <a:spcPct val="150000"/>
              </a:lnSpc>
              <a:buSzPct val="100000"/>
              <a:buFont typeface="Verdana"/>
              <a:buChar char="•"/>
              <a:defRPr sz="5100" b="1">
                <a:solidFill>
                  <a:srgbClr val="00ACAE"/>
                </a:solidFill>
              </a:defRPr>
            </a:pPr>
            <a:r>
              <a:t>Maths tricks</a:t>
            </a:r>
          </a:p>
          <a:p>
            <a:pPr marL="342900" indent="-342900">
              <a:lnSpc>
                <a:spcPct val="150000"/>
              </a:lnSpc>
              <a:buSzPct val="100000"/>
              <a:buFont typeface="Verdana"/>
              <a:buChar char="•"/>
              <a:defRPr sz="5100" b="1">
                <a:solidFill>
                  <a:srgbClr val="00ACAE"/>
                </a:solidFill>
              </a:defRPr>
            </a:pPr>
            <a:r>
              <a:t>Mind reading</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 name="Picture 7" descr="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559" name="TextBox 11"/>
          <p:cNvSpPr txBox="1"/>
          <p:nvPr/>
        </p:nvSpPr>
        <p:spPr>
          <a:xfrm>
            <a:off x="1483217" y="1021081"/>
            <a:ext cx="7458378" cy="5603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342900" indent="-342900">
              <a:lnSpc>
                <a:spcPct val="150000"/>
              </a:lnSpc>
              <a:buSzPct val="100000"/>
              <a:buFont typeface="Verdana"/>
              <a:buChar char="•"/>
              <a:defRPr sz="5100" b="1">
                <a:solidFill>
                  <a:srgbClr val="00ACAE"/>
                </a:solidFill>
              </a:defRPr>
            </a:pPr>
            <a:r>
              <a:rPr dirty="0"/>
              <a:t>Finger counting</a:t>
            </a:r>
          </a:p>
          <a:p>
            <a:pPr marL="342900" indent="-342900">
              <a:lnSpc>
                <a:spcPct val="150000"/>
              </a:lnSpc>
              <a:buSzPct val="100000"/>
              <a:buFont typeface="Verdana"/>
              <a:buChar char="•"/>
              <a:defRPr sz="5100" b="1">
                <a:solidFill>
                  <a:srgbClr val="00ACAE"/>
                </a:solidFill>
              </a:defRPr>
            </a:pPr>
            <a:r>
              <a:rPr dirty="0" err="1"/>
              <a:t>Maths</a:t>
            </a:r>
            <a:r>
              <a:rPr dirty="0"/>
              <a:t> tricks</a:t>
            </a:r>
          </a:p>
          <a:p>
            <a:pPr marL="342900" indent="-342900">
              <a:lnSpc>
                <a:spcPct val="150000"/>
              </a:lnSpc>
              <a:buSzPct val="100000"/>
              <a:buFont typeface="Verdana"/>
              <a:buChar char="•"/>
              <a:defRPr sz="5100" b="1">
                <a:solidFill>
                  <a:srgbClr val="00ACAE"/>
                </a:solidFill>
              </a:defRPr>
            </a:pPr>
            <a:r>
              <a:rPr dirty="0"/>
              <a:t>Mind reading</a:t>
            </a:r>
          </a:p>
          <a:p>
            <a:pPr marL="342900" indent="-342900">
              <a:lnSpc>
                <a:spcPct val="150000"/>
              </a:lnSpc>
              <a:buSzPct val="100000"/>
              <a:buFont typeface="Verdana"/>
              <a:buChar char="•"/>
              <a:defRPr sz="5100" b="1">
                <a:solidFill>
                  <a:srgbClr val="00ACAE"/>
                </a:solidFill>
              </a:defRPr>
            </a:pPr>
            <a:r>
              <a:rPr dirty="0"/>
              <a:t>Binary and decimal</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73" name="TextBox 8"/>
          <p:cNvSpPr txBox="1"/>
          <p:nvPr/>
        </p:nvSpPr>
        <p:spPr>
          <a:xfrm>
            <a:off x="1231186" y="386444"/>
            <a:ext cx="3862156" cy="8280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ACAE"/>
                </a:solidFill>
              </a:defRPr>
            </a:lvl1pPr>
          </a:lstStyle>
          <a:p>
            <a:r>
              <a:rPr dirty="0"/>
              <a:t>Royal Institution activities</a:t>
            </a:r>
          </a:p>
        </p:txBody>
      </p:sp>
      <p:sp>
        <p:nvSpPr>
          <p:cNvPr id="174" name="Rectangle 7"/>
          <p:cNvSpPr txBox="1"/>
          <p:nvPr/>
        </p:nvSpPr>
        <p:spPr>
          <a:xfrm>
            <a:off x="670578" y="6504344"/>
            <a:ext cx="5236928" cy="2438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000" i="1">
                <a:solidFill>
                  <a:srgbClr val="404040"/>
                </a:solidFill>
              </a:defRPr>
            </a:lvl1pPr>
          </a:lstStyle>
          <a:p>
            <a:r>
              <a:t>Image credits: The Royal Institution, Paul Wilkinson, Katherine Leedale</a:t>
            </a:r>
          </a:p>
        </p:txBody>
      </p:sp>
      <p:sp>
        <p:nvSpPr>
          <p:cNvPr id="175" name="TextBox 12"/>
          <p:cNvSpPr txBox="1"/>
          <p:nvPr/>
        </p:nvSpPr>
        <p:spPr>
          <a:xfrm>
            <a:off x="1231185" y="1442710"/>
            <a:ext cx="3769777" cy="32624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spcBef>
                <a:spcPts val="1200"/>
              </a:spcBef>
              <a:buSzPct val="100000"/>
              <a:buFont typeface="Verdana"/>
              <a:buChar char="•"/>
              <a:defRPr sz="2000">
                <a:solidFill>
                  <a:srgbClr val="00ACAE"/>
                </a:solidFill>
              </a:defRPr>
            </a:pPr>
            <a:r>
              <a:rPr sz="1600" dirty="0"/>
              <a:t>Online videos &amp; activity resources</a:t>
            </a:r>
          </a:p>
          <a:p>
            <a:pPr marL="342900" indent="-342900">
              <a:spcBef>
                <a:spcPts val="1200"/>
              </a:spcBef>
              <a:buSzPct val="100000"/>
              <a:buFont typeface="Verdana"/>
              <a:buChar char="•"/>
              <a:defRPr sz="2000">
                <a:solidFill>
                  <a:srgbClr val="00ACAE"/>
                </a:solidFill>
              </a:defRPr>
            </a:pPr>
            <a:r>
              <a:rPr sz="1600" dirty="0"/>
              <a:t>National education </a:t>
            </a:r>
            <a:r>
              <a:rPr sz="1600" dirty="0" err="1"/>
              <a:t>programmes</a:t>
            </a:r>
            <a:endParaRPr sz="1600" dirty="0"/>
          </a:p>
          <a:p>
            <a:pPr marL="342900" indent="-342900">
              <a:spcBef>
                <a:spcPts val="1200"/>
              </a:spcBef>
              <a:buSzPct val="100000"/>
              <a:buFont typeface="Verdana"/>
              <a:buChar char="•"/>
              <a:defRPr sz="2000">
                <a:solidFill>
                  <a:srgbClr val="00ACAE"/>
                </a:solidFill>
              </a:defRPr>
            </a:pPr>
            <a:r>
              <a:rPr sz="1600" dirty="0"/>
              <a:t>Membership</a:t>
            </a:r>
          </a:p>
          <a:p>
            <a:pPr marL="342900" indent="-342900">
              <a:spcBef>
                <a:spcPts val="1200"/>
              </a:spcBef>
              <a:buSzPct val="100000"/>
              <a:buFont typeface="Verdana"/>
              <a:buChar char="•"/>
              <a:defRPr sz="2000">
                <a:solidFill>
                  <a:srgbClr val="00ACAE"/>
                </a:solidFill>
              </a:defRPr>
            </a:pPr>
            <a:r>
              <a:rPr sz="1600" dirty="0"/>
              <a:t>London-based:</a:t>
            </a:r>
          </a:p>
          <a:p>
            <a:pPr marL="800100" lvl="1" indent="-342900">
              <a:lnSpc>
                <a:spcPct val="150000"/>
              </a:lnSpc>
              <a:buSzPct val="100000"/>
              <a:buFont typeface="Verdana"/>
              <a:buChar char="•"/>
              <a:defRPr sz="2000">
                <a:solidFill>
                  <a:srgbClr val="00ACAE"/>
                </a:solidFill>
              </a:defRPr>
            </a:pPr>
            <a:r>
              <a:rPr sz="1600" dirty="0"/>
              <a:t>Talks and shows</a:t>
            </a:r>
          </a:p>
          <a:p>
            <a:pPr marL="800100" lvl="1" indent="-342900">
              <a:lnSpc>
                <a:spcPct val="150000"/>
              </a:lnSpc>
              <a:buSzPct val="100000"/>
              <a:buFont typeface="Verdana"/>
              <a:buChar char="•"/>
              <a:defRPr sz="2000">
                <a:solidFill>
                  <a:srgbClr val="00ACAE"/>
                </a:solidFill>
              </a:defRPr>
            </a:pPr>
            <a:r>
              <a:rPr sz="1600" dirty="0"/>
              <a:t>Holiday workshops</a:t>
            </a:r>
          </a:p>
          <a:p>
            <a:pPr marL="800100" lvl="1" indent="-342900">
              <a:lnSpc>
                <a:spcPct val="150000"/>
              </a:lnSpc>
              <a:buSzPct val="100000"/>
              <a:buFont typeface="Verdana"/>
              <a:buChar char="•"/>
              <a:defRPr sz="2000">
                <a:solidFill>
                  <a:srgbClr val="00ACAE"/>
                </a:solidFill>
              </a:defRPr>
            </a:pPr>
            <a:r>
              <a:rPr sz="1600" dirty="0"/>
              <a:t>Family fun days</a:t>
            </a:r>
          </a:p>
          <a:p>
            <a:pPr marL="800100" lvl="1" indent="-342900">
              <a:lnSpc>
                <a:spcPct val="150000"/>
              </a:lnSpc>
              <a:buSzPct val="100000"/>
              <a:buFont typeface="Verdana"/>
              <a:buChar char="•"/>
              <a:defRPr sz="2000">
                <a:solidFill>
                  <a:srgbClr val="00ACAE"/>
                </a:solidFill>
              </a:defRPr>
            </a:pPr>
            <a:r>
              <a:rPr sz="1600" dirty="0"/>
              <a:t>Faraday Museum</a:t>
            </a:r>
          </a:p>
        </p:txBody>
      </p:sp>
      <p:pic>
        <p:nvPicPr>
          <p:cNvPr id="176" name="Picture 9" descr="Picture 9"/>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093339" y="382065"/>
            <a:ext cx="3819093" cy="25459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599"/>
                </a:lnTo>
                <a:lnTo>
                  <a:pt x="19200" y="0"/>
                </a:lnTo>
                <a:lnTo>
                  <a:pt x="0" y="0"/>
                </a:lnTo>
                <a:close/>
              </a:path>
            </a:pathLst>
          </a:custGeom>
          <a:ln w="12700">
            <a:miter lim="400000"/>
          </a:ln>
        </p:spPr>
      </p:pic>
      <p:pic>
        <p:nvPicPr>
          <p:cNvPr id="177" name="Picture 1" descr="Picture 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093339" y="3049190"/>
            <a:ext cx="3851276" cy="25459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599"/>
                </a:lnTo>
                <a:lnTo>
                  <a:pt x="19221" y="0"/>
                </a:lnTo>
                <a:lnTo>
                  <a:pt x="0" y="0"/>
                </a:lnTo>
                <a:close/>
              </a:path>
            </a:pathLst>
          </a:custGeom>
          <a:ln w="12700">
            <a:miter lim="400000"/>
          </a:ln>
        </p:spPr>
      </p:pic>
      <p:pic>
        <p:nvPicPr>
          <p:cNvPr id="178" name="Picture 10" descr="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4"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16422" y="2242259"/>
            <a:ext cx="2941195" cy="3384116"/>
          </a:xfrm>
          <a:prstGeom prst="rect">
            <a:avLst/>
          </a:prstGeom>
          <a:ln w="12700">
            <a:solidFill>
              <a:schemeClr val="tx1"/>
            </a:solidFill>
            <a:miter lim="400000"/>
          </a:ln>
        </p:spPr>
      </p:pic>
      <p:sp>
        <p:nvSpPr>
          <p:cNvPr id="6" name="TextBox 6"/>
          <p:cNvSpPr txBox="1"/>
          <p:nvPr/>
        </p:nvSpPr>
        <p:spPr>
          <a:xfrm>
            <a:off x="1128410" y="357192"/>
            <a:ext cx="8005754" cy="95503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gn="ctr">
              <a:defRPr sz="2800" b="1" u="sng"/>
            </a:pPr>
            <a:r>
              <a:rPr u="sng" dirty="0">
                <a:solidFill>
                  <a:srgbClr val="00ACAE"/>
                </a:solidFill>
                <a:uFill>
                  <a:solidFill>
                    <a:schemeClr val="bg1"/>
                  </a:solidFill>
                </a:uFill>
              </a:rPr>
              <a:t>What else can I do to</a:t>
            </a:r>
          </a:p>
          <a:p>
            <a:pPr algn="ctr">
              <a:defRPr sz="2800" b="1" u="sng"/>
            </a:pPr>
            <a:r>
              <a:rPr u="sng" dirty="0">
                <a:solidFill>
                  <a:srgbClr val="00ACAE"/>
                </a:solidFill>
                <a:uFill>
                  <a:solidFill>
                    <a:schemeClr val="bg1"/>
                  </a:solidFill>
                </a:uFill>
              </a:rPr>
              <a:t>extend my knowledge?</a:t>
            </a:r>
          </a:p>
        </p:txBody>
      </p:sp>
      <p:sp>
        <p:nvSpPr>
          <p:cNvPr id="8" name="Rectangle 5"/>
          <p:cNvSpPr txBox="1"/>
          <p:nvPr/>
        </p:nvSpPr>
        <p:spPr>
          <a:xfrm>
            <a:off x="1536971" y="5697610"/>
            <a:ext cx="4367718" cy="512572"/>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nSpc>
                <a:spcPct val="107000"/>
              </a:lnSpc>
              <a:spcBef>
                <a:spcPts val="800"/>
              </a:spcBef>
              <a:defRPr sz="2800"/>
            </a:pPr>
            <a:endParaRPr dirty="0"/>
          </a:p>
        </p:txBody>
      </p:sp>
      <p:sp>
        <p:nvSpPr>
          <p:cNvPr id="9" name="Rectangle 5"/>
          <p:cNvSpPr txBox="1"/>
          <p:nvPr/>
        </p:nvSpPr>
        <p:spPr>
          <a:xfrm>
            <a:off x="1673158" y="4391127"/>
            <a:ext cx="3511685" cy="1380438"/>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nSpc>
                <a:spcPct val="107000"/>
              </a:lnSpc>
              <a:spcBef>
                <a:spcPts val="800"/>
              </a:spcBef>
              <a:defRPr sz="2800"/>
            </a:pPr>
            <a:r>
              <a:rPr lang="en-GB" sz="2400" dirty="0"/>
              <a:t>Learn about number bases</a:t>
            </a:r>
          </a:p>
          <a:p>
            <a:pPr>
              <a:lnSpc>
                <a:spcPct val="107000"/>
              </a:lnSpc>
              <a:spcBef>
                <a:spcPts val="800"/>
              </a:spcBef>
              <a:defRPr sz="2800" u="sng">
                <a:solidFill>
                  <a:srgbClr val="0563C1"/>
                </a:solidFill>
              </a:defRPr>
            </a:pPr>
            <a:r>
              <a:rPr lang="en-GB" sz="2400" dirty="0">
                <a:uFill>
                  <a:solidFill>
                    <a:srgbClr val="0563C1"/>
                  </a:solidFill>
                </a:uFill>
                <a:hlinkClick r:id="rId4"/>
              </a:rPr>
              <a:t>nrich.maths.org/1368</a:t>
            </a:r>
            <a:endParaRPr lang="en-GB" sz="2400" dirty="0">
              <a:uFill>
                <a:solidFill>
                  <a:srgbClr val="0563C1"/>
                </a:solidFill>
              </a:uFill>
            </a:endParaRPr>
          </a:p>
        </p:txBody>
      </p:sp>
      <p:sp>
        <p:nvSpPr>
          <p:cNvPr id="10" name="TextBox 7"/>
          <p:cNvSpPr txBox="1"/>
          <p:nvPr/>
        </p:nvSpPr>
        <p:spPr>
          <a:xfrm>
            <a:off x="1128410" y="1607970"/>
            <a:ext cx="8015590" cy="338550"/>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defRPr>
            </a:lvl1pPr>
          </a:lstStyle>
          <a:p>
            <a:r>
              <a:rPr sz="1600" dirty="0">
                <a:solidFill>
                  <a:srgbClr val="00ACAE"/>
                </a:solidFill>
              </a:rPr>
              <a:t>Try these as extra activities in class, or try them at </a:t>
            </a:r>
            <a:r>
              <a:rPr sz="1600" dirty="0" err="1">
                <a:solidFill>
                  <a:srgbClr val="00ACAE"/>
                </a:solidFill>
              </a:rPr>
              <a:t>hom</a:t>
            </a:r>
            <a:r>
              <a:rPr lang="en-GB" sz="1600" dirty="0">
                <a:solidFill>
                  <a:srgbClr val="00ACAE"/>
                </a:solidFill>
              </a:rPr>
              <a:t>e</a:t>
            </a:r>
            <a:endParaRPr sz="1600" dirty="0">
              <a:solidFill>
                <a:srgbClr val="00ACAE"/>
              </a:solidFill>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1"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319080" y="2425025"/>
            <a:ext cx="4347962" cy="3568521"/>
          </a:xfrm>
          <a:prstGeom prst="rect">
            <a:avLst/>
          </a:prstGeom>
          <a:ln w="12700">
            <a:solidFill>
              <a:schemeClr val="tx1"/>
            </a:solidFill>
            <a:miter lim="400000"/>
          </a:ln>
        </p:spPr>
      </p:pic>
      <p:sp>
        <p:nvSpPr>
          <p:cNvPr id="568" name="Rectangle 5"/>
          <p:cNvSpPr txBox="1"/>
          <p:nvPr/>
        </p:nvSpPr>
        <p:spPr>
          <a:xfrm>
            <a:off x="1673158" y="4391127"/>
            <a:ext cx="3511685" cy="1548882"/>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nSpc>
                <a:spcPct val="107000"/>
              </a:lnSpc>
              <a:spcBef>
                <a:spcPts val="800"/>
              </a:spcBef>
              <a:defRPr sz="2800"/>
            </a:pPr>
            <a:r>
              <a:rPr sz="2400" dirty="0"/>
              <a:t>Basically</a:t>
            </a:r>
            <a:endParaRPr lang="en-GB" sz="2400" dirty="0"/>
          </a:p>
          <a:p>
            <a:pPr>
              <a:lnSpc>
                <a:spcPct val="107000"/>
              </a:lnSpc>
              <a:spcBef>
                <a:spcPts val="800"/>
              </a:spcBef>
              <a:defRPr sz="2800"/>
            </a:pPr>
            <a:r>
              <a:rPr lang="en-GB" sz="2400" dirty="0">
                <a:uFill>
                  <a:solidFill>
                    <a:srgbClr val="0563C1"/>
                  </a:solidFill>
                </a:uFill>
                <a:hlinkClick r:id="rId4"/>
              </a:rPr>
              <a:t>nrich.maths.org/829</a:t>
            </a:r>
          </a:p>
          <a:p>
            <a:pPr>
              <a:lnSpc>
                <a:spcPct val="107000"/>
              </a:lnSpc>
              <a:spcBef>
                <a:spcPts val="800"/>
              </a:spcBef>
              <a:defRPr sz="2800"/>
            </a:pPr>
            <a:endParaRPr dirty="0"/>
          </a:p>
        </p:txBody>
      </p:sp>
      <p:sp>
        <p:nvSpPr>
          <p:cNvPr id="569" name="TextBox 6"/>
          <p:cNvSpPr txBox="1"/>
          <p:nvPr/>
        </p:nvSpPr>
        <p:spPr>
          <a:xfrm>
            <a:off x="1128410" y="357192"/>
            <a:ext cx="8005754" cy="95503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gn="ctr">
              <a:defRPr sz="2800" b="1" u="sng"/>
            </a:pPr>
            <a:r>
              <a:rPr u="sng" dirty="0">
                <a:solidFill>
                  <a:srgbClr val="00ACAE"/>
                </a:solidFill>
                <a:uFill>
                  <a:solidFill>
                    <a:schemeClr val="bg1"/>
                  </a:solidFill>
                </a:uFill>
              </a:rPr>
              <a:t>What else can I do to</a:t>
            </a:r>
          </a:p>
          <a:p>
            <a:pPr algn="ctr">
              <a:defRPr sz="2800" b="1" u="sng"/>
            </a:pPr>
            <a:r>
              <a:rPr u="sng" dirty="0">
                <a:solidFill>
                  <a:srgbClr val="00ACAE"/>
                </a:solidFill>
                <a:uFill>
                  <a:solidFill>
                    <a:schemeClr val="bg1"/>
                  </a:solidFill>
                </a:uFill>
              </a:rPr>
              <a:t>extend my knowledge?</a:t>
            </a:r>
          </a:p>
        </p:txBody>
      </p:sp>
      <p:sp>
        <p:nvSpPr>
          <p:cNvPr id="570" name="TextBox 7"/>
          <p:cNvSpPr txBox="1"/>
          <p:nvPr/>
        </p:nvSpPr>
        <p:spPr>
          <a:xfrm>
            <a:off x="1128410" y="1607970"/>
            <a:ext cx="8015590" cy="338550"/>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defRPr>
            </a:lvl1pPr>
          </a:lstStyle>
          <a:p>
            <a:r>
              <a:rPr sz="1600" dirty="0">
                <a:solidFill>
                  <a:srgbClr val="00ACAE"/>
                </a:solidFill>
              </a:rPr>
              <a:t>Try these as extra activities in class, or try them at </a:t>
            </a:r>
            <a:r>
              <a:rPr sz="1600" dirty="0" err="1">
                <a:solidFill>
                  <a:srgbClr val="00ACAE"/>
                </a:solidFill>
              </a:rPr>
              <a:t>hom</a:t>
            </a:r>
            <a:r>
              <a:rPr lang="en-GB" sz="1600" dirty="0">
                <a:solidFill>
                  <a:srgbClr val="00ACAE"/>
                </a:solidFill>
              </a:rPr>
              <a:t>e</a:t>
            </a:r>
            <a:endParaRPr sz="1600" dirty="0">
              <a:solidFill>
                <a:srgbClr val="00ACAE"/>
              </a:solidFill>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8"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14950" y="2486481"/>
            <a:ext cx="3566160" cy="3274648"/>
          </a:xfrm>
          <a:prstGeom prst="rect">
            <a:avLst/>
          </a:prstGeom>
          <a:ln w="12700">
            <a:solidFill>
              <a:schemeClr val="tx1"/>
            </a:solidFill>
            <a:miter lim="400000"/>
          </a:ln>
        </p:spPr>
      </p:pic>
      <p:sp>
        <p:nvSpPr>
          <p:cNvPr id="6" name="TextBox 7"/>
          <p:cNvSpPr txBox="1"/>
          <p:nvPr/>
        </p:nvSpPr>
        <p:spPr>
          <a:xfrm>
            <a:off x="1128410" y="1607970"/>
            <a:ext cx="8015590" cy="338550"/>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defRPr>
            </a:lvl1pPr>
          </a:lstStyle>
          <a:p>
            <a:r>
              <a:rPr sz="1600" dirty="0">
                <a:solidFill>
                  <a:srgbClr val="00ACAE"/>
                </a:solidFill>
              </a:rPr>
              <a:t>Try these as extra activities in class, or try them at </a:t>
            </a:r>
            <a:r>
              <a:rPr sz="1600" dirty="0" err="1">
                <a:solidFill>
                  <a:srgbClr val="00ACAE"/>
                </a:solidFill>
              </a:rPr>
              <a:t>hom</a:t>
            </a:r>
            <a:r>
              <a:rPr lang="en-GB" sz="1600" dirty="0">
                <a:solidFill>
                  <a:srgbClr val="00ACAE"/>
                </a:solidFill>
              </a:rPr>
              <a:t>e</a:t>
            </a:r>
            <a:endParaRPr sz="1600" dirty="0">
              <a:solidFill>
                <a:srgbClr val="00ACAE"/>
              </a:solidFill>
            </a:endParaRPr>
          </a:p>
        </p:txBody>
      </p:sp>
      <p:sp>
        <p:nvSpPr>
          <p:cNvPr id="7" name="TextBox 6"/>
          <p:cNvSpPr txBox="1"/>
          <p:nvPr/>
        </p:nvSpPr>
        <p:spPr>
          <a:xfrm>
            <a:off x="1128410" y="357192"/>
            <a:ext cx="8005754" cy="95503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gn="ctr">
              <a:defRPr sz="2800" b="1" u="sng"/>
            </a:pPr>
            <a:r>
              <a:rPr u="sng" dirty="0">
                <a:solidFill>
                  <a:srgbClr val="00ACAE"/>
                </a:solidFill>
                <a:uFill>
                  <a:solidFill>
                    <a:schemeClr val="bg1"/>
                  </a:solidFill>
                </a:uFill>
              </a:rPr>
              <a:t>What else can I do to</a:t>
            </a:r>
          </a:p>
          <a:p>
            <a:pPr algn="ctr">
              <a:defRPr sz="2800" b="1" u="sng"/>
            </a:pPr>
            <a:r>
              <a:rPr u="sng" dirty="0">
                <a:solidFill>
                  <a:srgbClr val="00ACAE"/>
                </a:solidFill>
                <a:uFill>
                  <a:solidFill>
                    <a:schemeClr val="bg1"/>
                  </a:solidFill>
                </a:uFill>
              </a:rPr>
              <a:t>extend my knowledge?</a:t>
            </a:r>
          </a:p>
        </p:txBody>
      </p:sp>
      <p:sp>
        <p:nvSpPr>
          <p:cNvPr id="8" name="Rectangle 5"/>
          <p:cNvSpPr txBox="1"/>
          <p:nvPr/>
        </p:nvSpPr>
        <p:spPr>
          <a:xfrm>
            <a:off x="1673158" y="4391127"/>
            <a:ext cx="3511685" cy="1548882"/>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nSpc>
                <a:spcPct val="107000"/>
              </a:lnSpc>
              <a:spcBef>
                <a:spcPts val="800"/>
              </a:spcBef>
              <a:defRPr sz="2800"/>
            </a:pPr>
            <a:r>
              <a:rPr lang="en-GB" sz="2400" dirty="0"/>
              <a:t>Alien counting</a:t>
            </a:r>
          </a:p>
          <a:p>
            <a:pPr>
              <a:lnSpc>
                <a:spcPct val="107000"/>
              </a:lnSpc>
              <a:spcBef>
                <a:spcPts val="800"/>
              </a:spcBef>
              <a:defRPr sz="2800" u="sng">
                <a:solidFill>
                  <a:srgbClr val="0563C1"/>
                </a:solidFill>
              </a:defRPr>
            </a:pPr>
            <a:r>
              <a:rPr lang="en-GB" sz="2400" dirty="0">
                <a:uFill>
                  <a:solidFill>
                    <a:srgbClr val="0563C1"/>
                  </a:solidFill>
                </a:uFill>
                <a:hlinkClick r:id="rId4"/>
              </a:rPr>
              <a:t>nrich.maths.org/5722</a:t>
            </a:r>
          </a:p>
          <a:p>
            <a:pPr>
              <a:lnSpc>
                <a:spcPct val="107000"/>
              </a:lnSpc>
              <a:spcBef>
                <a:spcPts val="800"/>
              </a:spcBef>
              <a:defRPr sz="2800"/>
            </a:pPr>
            <a:endParaRPr dirty="0"/>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Rectangle 5"/>
          <p:cNvSpPr txBox="1"/>
          <p:nvPr/>
        </p:nvSpPr>
        <p:spPr>
          <a:xfrm>
            <a:off x="1504349" y="2825219"/>
            <a:ext cx="4537222" cy="51257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07000"/>
              </a:lnSpc>
              <a:spcBef>
                <a:spcPts val="800"/>
              </a:spcBef>
              <a:defRPr sz="2800" u="sng">
                <a:solidFill>
                  <a:srgbClr val="0563C1"/>
                </a:solidFill>
              </a:defRPr>
            </a:pPr>
            <a:endParaRPr dirty="0">
              <a:uFill>
                <a:solidFill>
                  <a:srgbClr val="0563C1"/>
                </a:solidFill>
              </a:uFill>
              <a:hlinkClick r:id="rId3"/>
            </a:endParaRPr>
          </a:p>
        </p:txBody>
      </p:sp>
      <p:pic>
        <p:nvPicPr>
          <p:cNvPr id="585"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31287" y="2242259"/>
            <a:ext cx="3740527" cy="3674324"/>
          </a:xfrm>
          <a:prstGeom prst="rect">
            <a:avLst/>
          </a:prstGeom>
          <a:ln w="12700">
            <a:solidFill>
              <a:schemeClr val="tx1"/>
            </a:solidFill>
            <a:miter lim="400000"/>
          </a:ln>
        </p:spPr>
      </p:pic>
      <p:sp>
        <p:nvSpPr>
          <p:cNvPr id="6" name="TextBox 7"/>
          <p:cNvSpPr txBox="1"/>
          <p:nvPr/>
        </p:nvSpPr>
        <p:spPr>
          <a:xfrm>
            <a:off x="1128410" y="1607970"/>
            <a:ext cx="8015590" cy="338550"/>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defRPr>
            </a:lvl1pPr>
          </a:lstStyle>
          <a:p>
            <a:r>
              <a:rPr sz="1600" dirty="0">
                <a:solidFill>
                  <a:srgbClr val="00ACAE"/>
                </a:solidFill>
              </a:rPr>
              <a:t>Try these as extra activities in class, or try them at </a:t>
            </a:r>
            <a:r>
              <a:rPr sz="1600" dirty="0" err="1">
                <a:solidFill>
                  <a:srgbClr val="00ACAE"/>
                </a:solidFill>
              </a:rPr>
              <a:t>hom</a:t>
            </a:r>
            <a:r>
              <a:rPr lang="en-GB" sz="1600" dirty="0">
                <a:solidFill>
                  <a:srgbClr val="00ACAE"/>
                </a:solidFill>
              </a:rPr>
              <a:t>e</a:t>
            </a:r>
            <a:endParaRPr sz="1600" dirty="0">
              <a:solidFill>
                <a:srgbClr val="00ACAE"/>
              </a:solidFill>
            </a:endParaRPr>
          </a:p>
        </p:txBody>
      </p:sp>
      <p:sp>
        <p:nvSpPr>
          <p:cNvPr id="7" name="TextBox 6"/>
          <p:cNvSpPr txBox="1"/>
          <p:nvPr/>
        </p:nvSpPr>
        <p:spPr>
          <a:xfrm>
            <a:off x="1128410" y="357192"/>
            <a:ext cx="8005754" cy="95503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gn="ctr">
              <a:defRPr sz="2800" b="1" u="sng"/>
            </a:pPr>
            <a:r>
              <a:rPr u="sng" dirty="0">
                <a:solidFill>
                  <a:srgbClr val="00ACAE"/>
                </a:solidFill>
                <a:uFill>
                  <a:solidFill>
                    <a:schemeClr val="bg1"/>
                  </a:solidFill>
                </a:uFill>
              </a:rPr>
              <a:t>What else can I do to</a:t>
            </a:r>
          </a:p>
          <a:p>
            <a:pPr algn="ctr">
              <a:defRPr sz="2800" b="1" u="sng"/>
            </a:pPr>
            <a:r>
              <a:rPr u="sng" dirty="0">
                <a:solidFill>
                  <a:srgbClr val="00ACAE"/>
                </a:solidFill>
                <a:uFill>
                  <a:solidFill>
                    <a:schemeClr val="bg1"/>
                  </a:solidFill>
                </a:uFill>
              </a:rPr>
              <a:t>extend my knowledge?</a:t>
            </a:r>
          </a:p>
        </p:txBody>
      </p:sp>
      <p:sp>
        <p:nvSpPr>
          <p:cNvPr id="8" name="Rectangle 5"/>
          <p:cNvSpPr txBox="1"/>
          <p:nvPr/>
        </p:nvSpPr>
        <p:spPr>
          <a:xfrm>
            <a:off x="1673158" y="4391127"/>
            <a:ext cx="3458129" cy="1944054"/>
          </a:xfrm>
          <a:prstGeom prst="rect">
            <a:avLst/>
          </a:prstGeom>
          <a:noFill/>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lnSpc>
                <a:spcPct val="107000"/>
              </a:lnSpc>
              <a:spcBef>
                <a:spcPts val="800"/>
              </a:spcBef>
              <a:defRPr sz="2800"/>
            </a:pPr>
            <a:r>
              <a:rPr lang="en-GB" sz="2400" dirty="0"/>
              <a:t>Back to the planet of </a:t>
            </a:r>
            <a:r>
              <a:rPr lang="en-GB" sz="2400" dirty="0" err="1"/>
              <a:t>Vuvv</a:t>
            </a:r>
            <a:endParaRPr lang="en-GB" sz="2400" dirty="0"/>
          </a:p>
          <a:p>
            <a:pPr>
              <a:lnSpc>
                <a:spcPct val="107000"/>
              </a:lnSpc>
              <a:spcBef>
                <a:spcPts val="800"/>
              </a:spcBef>
              <a:defRPr sz="2800" u="sng">
                <a:solidFill>
                  <a:srgbClr val="0563C1"/>
                </a:solidFill>
              </a:defRPr>
            </a:pPr>
            <a:r>
              <a:rPr lang="en-GB" sz="2400" dirty="0">
                <a:uFill>
                  <a:solidFill>
                    <a:srgbClr val="0563C1"/>
                  </a:solidFill>
                </a:uFill>
                <a:hlinkClick r:id="rId3"/>
              </a:rPr>
              <a:t>nrich.maths.org/1131</a:t>
            </a:r>
          </a:p>
          <a:p>
            <a:pPr>
              <a:lnSpc>
                <a:spcPct val="107000"/>
              </a:lnSpc>
              <a:spcBef>
                <a:spcPts val="800"/>
              </a:spcBef>
              <a:defRPr sz="2800"/>
            </a:pPr>
            <a:endParaRPr dirty="0"/>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9"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590" name="TextBox 8"/>
          <p:cNvSpPr txBox="1"/>
          <p:nvPr/>
        </p:nvSpPr>
        <p:spPr>
          <a:xfrm>
            <a:off x="1159090" y="2077518"/>
            <a:ext cx="7846912"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3000" b="1">
                <a:solidFill>
                  <a:srgbClr val="00ACAE"/>
                </a:solidFill>
              </a:defRPr>
            </a:pPr>
            <a:r>
              <a:t> </a:t>
            </a:r>
            <a:r>
              <a:rPr sz="2400" b="0"/>
              <a:t>Royal Institution Primary Maths Masterclasses</a:t>
            </a:r>
          </a:p>
        </p:txBody>
      </p:sp>
      <p:sp>
        <p:nvSpPr>
          <p:cNvPr id="591" name="TextBox 12"/>
          <p:cNvSpPr txBox="1"/>
          <p:nvPr/>
        </p:nvSpPr>
        <p:spPr>
          <a:xfrm>
            <a:off x="1231186" y="2726638"/>
            <a:ext cx="7702720" cy="90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5300" b="1">
                <a:solidFill>
                  <a:srgbClr val="00ACAE"/>
                </a:solidFill>
              </a:defRPr>
            </a:lvl1pPr>
          </a:lstStyle>
          <a:p>
            <a:r>
              <a:t>Digital Computers</a:t>
            </a:r>
          </a:p>
        </p:txBody>
      </p:sp>
      <p:sp>
        <p:nvSpPr>
          <p:cNvPr id="592" name="TextBox 9"/>
          <p:cNvSpPr txBox="1"/>
          <p:nvPr/>
        </p:nvSpPr>
        <p:spPr>
          <a:xfrm>
            <a:off x="649371" y="6226495"/>
            <a:ext cx="3492142"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1500">
                <a:solidFill>
                  <a:srgbClr val="404040"/>
                </a:solidFill>
              </a:defRPr>
            </a:pPr>
            <a:r>
              <a:t>rigb.org</a:t>
            </a:r>
            <a:br/>
            <a:r>
              <a:t>@Ri_Science</a:t>
            </a:r>
          </a:p>
        </p:txBody>
      </p:sp>
      <p:pic>
        <p:nvPicPr>
          <p:cNvPr id="593"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80035" y="4242833"/>
            <a:ext cx="5183930" cy="2615891"/>
          </a:xfrm>
          <a:prstGeom prst="rect">
            <a:avLst/>
          </a:prstGeom>
          <a:ln w="12700">
            <a:miter lim="400000"/>
          </a:ln>
        </p:spPr>
      </p:pic>
      <p:pic>
        <p:nvPicPr>
          <p:cNvPr id="594" name="Picture 6" descr="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pic>
        <p:nvPicPr>
          <p:cNvPr id="595" name="Image" descr="Image"/>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0800000" flipH="1">
            <a:off x="1923369" y="-31212"/>
            <a:ext cx="6044550" cy="2270065"/>
          </a:xfrm>
          <a:prstGeom prst="rect">
            <a:avLst/>
          </a:prstGeom>
          <a:ln w="12700">
            <a:miter lim="400000"/>
          </a:ln>
        </p:spPr>
      </p:pic>
      <p:sp>
        <p:nvSpPr>
          <p:cNvPr id="596" name="TextBox 8"/>
          <p:cNvSpPr txBox="1"/>
          <p:nvPr/>
        </p:nvSpPr>
        <p:spPr>
          <a:xfrm>
            <a:off x="1744873" y="3848385"/>
            <a:ext cx="7066697" cy="5486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defTabSz="457200">
              <a:lnSpc>
                <a:spcPts val="5200"/>
              </a:lnSpc>
              <a:defRPr sz="3000"/>
            </a:lvl1pPr>
          </a:lstStyle>
          <a:p>
            <a:r>
              <a:t>Thank you!</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308735" y="293619"/>
            <a:ext cx="5771701" cy="461665"/>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a:t>
            </a:r>
          </a:p>
        </p:txBody>
      </p:sp>
      <p:sp>
        <p:nvSpPr>
          <p:cNvPr id="13" name="TextBox 12"/>
          <p:cNvSpPr txBox="1"/>
          <p:nvPr/>
        </p:nvSpPr>
        <p:spPr>
          <a:xfrm>
            <a:off x="1308736" y="793383"/>
            <a:ext cx="7072312" cy="2873548"/>
          </a:xfrm>
          <a:prstGeom prst="rect">
            <a:avLst/>
          </a:prstGeom>
          <a:noFill/>
        </p:spPr>
        <p:txBody>
          <a:bodyPr wrap="square" rtlCol="0">
            <a:spAutoFit/>
          </a:bodyPr>
          <a:lstStyle/>
          <a:p>
            <a:pPr>
              <a:lnSpc>
                <a:spcPct val="150000"/>
              </a:lnSpc>
            </a:pP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 are the </a:t>
            </a:r>
            <a:r>
              <a:rPr lang="en-GB" sz="1600" dirty="0" err="1">
                <a:solidFill>
                  <a:srgbClr val="00ACAE"/>
                </a:solidFill>
                <a:latin typeface="Verdana" panose="020B0604030504040204" pitchFamily="34" charset="0"/>
                <a:ea typeface="Verdana" panose="020B0604030504040204" pitchFamily="34" charset="0"/>
                <a:cs typeface="Verdana" panose="020B0604030504040204" pitchFamily="34" charset="0"/>
              </a:rPr>
              <a:t>Ri’s</a:t>
            </a: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 most famous activity and are televised on the BBC. The first maths lectures by </a:t>
            </a:r>
            <a:r>
              <a:rPr lang="en-GB" sz="1600" dirty="0" err="1">
                <a:solidFill>
                  <a:srgbClr val="00ACAE"/>
                </a:solidFill>
                <a:latin typeface="Verdana" panose="020B0604030504040204" pitchFamily="34" charset="0"/>
                <a:ea typeface="Verdana" panose="020B0604030504040204" pitchFamily="34" charset="0"/>
                <a:cs typeface="Verdana" panose="020B0604030504040204" pitchFamily="34" charset="0"/>
              </a:rPr>
              <a:t>Prof.</a:t>
            </a: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 Sir Christopher Zeeman in 1978 started off the Masterclass programme!</a:t>
            </a:r>
          </a:p>
          <a:p>
            <a:pPr>
              <a:lnSpc>
                <a:spcPct val="150000"/>
              </a:lnSpc>
              <a:spcBef>
                <a:spcPts val="1200"/>
              </a:spcBef>
            </a:pP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Lecturers include Michael Faraday, David Attenborough, Carl Sagan, Richard Dawkins, Alison </a:t>
            </a:r>
            <a:r>
              <a:rPr lang="en-GB" sz="1600" dirty="0" err="1">
                <a:solidFill>
                  <a:srgbClr val="00ACAE"/>
                </a:solidFill>
                <a:latin typeface="Verdana" panose="020B0604030504040204" pitchFamily="34" charset="0"/>
                <a:ea typeface="Verdana" panose="020B0604030504040204" pitchFamily="34" charset="0"/>
                <a:cs typeface="Verdana" panose="020B0604030504040204" pitchFamily="34" charset="0"/>
              </a:rPr>
              <a:t>Woollard</a:t>
            </a: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1600" dirty="0" err="1">
                <a:solidFill>
                  <a:srgbClr val="00ACAE"/>
                </a:solidFill>
                <a:latin typeface="Verdana" panose="020B0604030504040204" pitchFamily="34" charset="0"/>
                <a:ea typeface="Verdana" panose="020B0604030504040204" pitchFamily="34" charset="0"/>
                <a:cs typeface="Verdana" panose="020B0604030504040204" pitchFamily="34" charset="0"/>
              </a:rPr>
              <a:t>Saiful</a:t>
            </a:r>
            <a:r>
              <a:rPr lang="en-GB" sz="1600" dirty="0">
                <a:solidFill>
                  <a:srgbClr val="00ACAE"/>
                </a:solidFill>
                <a:latin typeface="Verdana" panose="020B0604030504040204" pitchFamily="34" charset="0"/>
                <a:ea typeface="Verdana" panose="020B0604030504040204" pitchFamily="34" charset="0"/>
                <a:cs typeface="Verdana" panose="020B0604030504040204" pitchFamily="34" charset="0"/>
              </a:rPr>
              <a:t> Islam &amp; Alice Roberts</a:t>
            </a:r>
          </a:p>
        </p:txBody>
      </p:sp>
      <p:sp>
        <p:nvSpPr>
          <p:cNvPr id="11" name="Rectangle 10"/>
          <p:cNvSpPr/>
          <p:nvPr/>
        </p:nvSpPr>
        <p:spPr>
          <a:xfrm>
            <a:off x="838792" y="6405872"/>
            <a:ext cx="5657258" cy="230832"/>
          </a:xfrm>
          <a:prstGeom prst="rect">
            <a:avLst/>
          </a:prstGeom>
        </p:spPr>
        <p:txBody>
          <a:bodyPr wrap="squar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credits: Tim Mitchell, Paul Wilkinson</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1863" y="4143291"/>
            <a:ext cx="3371850" cy="2247900"/>
          </a:xfrm>
          <a:prstGeom prst="snip1Rect">
            <a:avLst/>
          </a:prstGeom>
        </p:spPr>
      </p:pic>
      <p:sp>
        <p:nvSpPr>
          <p:cNvPr id="5" name="TextBox 4"/>
          <p:cNvSpPr txBox="1"/>
          <p:nvPr/>
        </p:nvSpPr>
        <p:spPr>
          <a:xfrm>
            <a:off x="6223518" y="5701004"/>
            <a:ext cx="2696547" cy="9357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mn-lt"/>
              <a:ea typeface="+mn-ea"/>
              <a:cs typeface="+mn-cs"/>
              <a:sym typeface="Verdana"/>
            </a:endParaRPr>
          </a:p>
        </p:txBody>
      </p:sp>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6367" y="4138034"/>
            <a:ext cx="3154680" cy="2253157"/>
          </a:xfrm>
          <a:prstGeom prst="snip1Rect">
            <a:avLst/>
          </a:prstGeom>
        </p:spPr>
      </p:pic>
    </p:spTree>
    <p:extLst>
      <p:ext uri="{BB962C8B-B14F-4D97-AF65-F5344CB8AC3E}">
        <p14:creationId xmlns:p14="http://schemas.microsoft.com/office/powerpoint/2010/main" val="41994412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195" name="TextBox 8"/>
          <p:cNvSpPr txBox="1"/>
          <p:nvPr/>
        </p:nvSpPr>
        <p:spPr>
          <a:xfrm>
            <a:off x="1231185" y="291194"/>
            <a:ext cx="5771703"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ACAE"/>
                </a:solidFill>
              </a:defRPr>
            </a:lvl1pPr>
          </a:lstStyle>
          <a:p>
            <a:r>
              <a:t>Royal Institution videos</a:t>
            </a:r>
          </a:p>
        </p:txBody>
      </p:sp>
      <p:sp>
        <p:nvSpPr>
          <p:cNvPr id="196" name="TextBox 14"/>
          <p:cNvSpPr txBox="1"/>
          <p:nvPr/>
        </p:nvSpPr>
        <p:spPr>
          <a:xfrm>
            <a:off x="1231185" y="847241"/>
            <a:ext cx="7835267" cy="41190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marL="342900" indent="-342900">
              <a:lnSpc>
                <a:spcPct val="150000"/>
              </a:lnSpc>
              <a:buSzPct val="100000"/>
              <a:buFont typeface="Verdana"/>
              <a:buChar char="•"/>
              <a:defRPr sz="2000">
                <a:solidFill>
                  <a:srgbClr val="00ACAE"/>
                </a:solidFill>
              </a:defRPr>
            </a:lvl1pPr>
          </a:lstStyle>
          <a:p>
            <a:r>
              <a:rPr sz="1600" dirty="0"/>
              <a:t>CHRISTMAS LECTURES – on the Ri website</a:t>
            </a:r>
          </a:p>
        </p:txBody>
      </p:sp>
      <p:pic>
        <p:nvPicPr>
          <p:cNvPr id="197" name="Picture 7" descr="Picture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08735" y="2514600"/>
            <a:ext cx="4781550" cy="4238626"/>
          </a:xfrm>
          <a:prstGeom prst="rect">
            <a:avLst/>
          </a:prstGeom>
          <a:ln w="12700">
            <a:miter lim="400000"/>
          </a:ln>
          <a:effectLst>
            <a:outerShdw blurRad="50800" dist="38100" dir="13500000" rotWithShape="0">
              <a:srgbClr val="000000">
                <a:alpha val="40000"/>
              </a:srgbClr>
            </a:outerShdw>
          </a:effectLst>
        </p:spPr>
      </p:pic>
      <p:pic>
        <p:nvPicPr>
          <p:cNvPr id="198" name="Picture 6" descr="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2" y="4794982"/>
            <a:ext cx="660052" cy="208283"/>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203" name="TextBox 8"/>
          <p:cNvSpPr txBox="1"/>
          <p:nvPr/>
        </p:nvSpPr>
        <p:spPr>
          <a:xfrm>
            <a:off x="1231185" y="291194"/>
            <a:ext cx="5771703"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ACAE"/>
                </a:solidFill>
              </a:defRPr>
            </a:lvl1pPr>
          </a:lstStyle>
          <a:p>
            <a:r>
              <a:t>Royal Institution videos</a:t>
            </a:r>
          </a:p>
        </p:txBody>
      </p:sp>
      <p:sp>
        <p:nvSpPr>
          <p:cNvPr id="204" name="TextBox 14"/>
          <p:cNvSpPr txBox="1"/>
          <p:nvPr/>
        </p:nvSpPr>
        <p:spPr>
          <a:xfrm>
            <a:off x="1231185" y="847241"/>
            <a:ext cx="7835267" cy="78124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lnSpc>
                <a:spcPct val="150000"/>
              </a:lnSpc>
              <a:buSzPct val="100000"/>
              <a:buFont typeface="Verdana"/>
              <a:buChar char="•"/>
              <a:defRPr sz="2000">
                <a:solidFill>
                  <a:srgbClr val="00ACAE"/>
                </a:solidFill>
              </a:defRPr>
            </a:pPr>
            <a:r>
              <a:rPr sz="1600" dirty="0"/>
              <a:t>CHRISTMAS LECTURES – on the Ri website</a:t>
            </a:r>
          </a:p>
          <a:p>
            <a:pPr marL="342900" indent="-342900">
              <a:lnSpc>
                <a:spcPct val="150000"/>
              </a:lnSpc>
              <a:buSzPct val="100000"/>
              <a:buFont typeface="Verdana"/>
              <a:buChar char="•"/>
              <a:defRPr sz="2000">
                <a:solidFill>
                  <a:srgbClr val="00ACAE"/>
                </a:solidFill>
              </a:defRPr>
            </a:pPr>
            <a:r>
              <a:rPr sz="1600" dirty="0"/>
              <a:t>Ri on YouTube – experiments, videos &amp; talks for all ages</a:t>
            </a:r>
          </a:p>
        </p:txBody>
      </p:sp>
      <p:pic>
        <p:nvPicPr>
          <p:cNvPr id="205" name="Picture 7" descr="Picture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08735" y="2514600"/>
            <a:ext cx="4781550" cy="4238626"/>
          </a:xfrm>
          <a:prstGeom prst="rect">
            <a:avLst/>
          </a:prstGeom>
          <a:ln w="12700">
            <a:miter lim="400000"/>
          </a:ln>
          <a:effectLst>
            <a:outerShdw blurRad="50800" dist="38100" dir="13500000" rotWithShape="0">
              <a:srgbClr val="000000">
                <a:alpha val="40000"/>
              </a:srgbClr>
            </a:outerShdw>
          </a:effectLst>
        </p:spPr>
      </p:pic>
      <p:grpSp>
        <p:nvGrpSpPr>
          <p:cNvPr id="208" name="Group 1"/>
          <p:cNvGrpSpPr/>
          <p:nvPr/>
        </p:nvGrpSpPr>
        <p:grpSpPr>
          <a:xfrm>
            <a:off x="3097718" y="3882785"/>
            <a:ext cx="4810044" cy="2879965"/>
            <a:chOff x="0" y="0"/>
            <a:chExt cx="4810043" cy="2879964"/>
          </a:xfrm>
        </p:grpSpPr>
        <p:pic>
          <p:nvPicPr>
            <p:cNvPr id="206" name="Picture 5" descr="Picture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0" y="0"/>
              <a:ext cx="4810044" cy="2879965"/>
            </a:xfrm>
            <a:prstGeom prst="rect">
              <a:avLst/>
            </a:prstGeom>
            <a:ln w="12700" cap="flat">
              <a:noFill/>
              <a:miter lim="400000"/>
            </a:ln>
            <a:effectLst>
              <a:outerShdw blurRad="50800" dist="38100" dir="13500000" rotWithShape="0">
                <a:srgbClr val="000000">
                  <a:alpha val="40000"/>
                </a:srgbClr>
              </a:outerShdw>
            </a:effectLst>
          </p:spPr>
        </p:pic>
        <p:pic>
          <p:nvPicPr>
            <p:cNvPr id="207" name="Picture 6" descr="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59849" y="921723"/>
              <a:ext cx="660051" cy="208282"/>
            </a:xfrm>
            <a:prstGeom prst="rect">
              <a:avLst/>
            </a:prstGeom>
            <a:ln w="12700" cap="flat">
              <a:noFill/>
              <a:miter lim="400000"/>
            </a:ln>
            <a:effectLst/>
          </p:spPr>
        </p:pic>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213" name="TextBox 8"/>
          <p:cNvSpPr txBox="1"/>
          <p:nvPr/>
        </p:nvSpPr>
        <p:spPr>
          <a:xfrm>
            <a:off x="1231185" y="291194"/>
            <a:ext cx="5771703" cy="4597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2400" b="1">
                <a:solidFill>
                  <a:srgbClr val="00ACAE"/>
                </a:solidFill>
              </a:defRPr>
            </a:lvl1pPr>
          </a:lstStyle>
          <a:p>
            <a:r>
              <a:t>Royal Institution videos</a:t>
            </a:r>
          </a:p>
        </p:txBody>
      </p:sp>
      <p:sp>
        <p:nvSpPr>
          <p:cNvPr id="214" name="TextBox 14"/>
          <p:cNvSpPr txBox="1"/>
          <p:nvPr/>
        </p:nvSpPr>
        <p:spPr>
          <a:xfrm>
            <a:off x="1231185" y="847241"/>
            <a:ext cx="7835267" cy="115057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342900" indent="-342900">
              <a:lnSpc>
                <a:spcPct val="150000"/>
              </a:lnSpc>
              <a:buSzPct val="100000"/>
              <a:buFont typeface="Verdana"/>
              <a:buChar char="•"/>
              <a:defRPr sz="2000">
                <a:solidFill>
                  <a:srgbClr val="00ACAE"/>
                </a:solidFill>
              </a:defRPr>
            </a:pPr>
            <a:r>
              <a:rPr sz="1600" dirty="0"/>
              <a:t>CHRISTMAS LECTURES – on the Ri website</a:t>
            </a:r>
          </a:p>
          <a:p>
            <a:pPr marL="342900" indent="-342900">
              <a:lnSpc>
                <a:spcPct val="150000"/>
              </a:lnSpc>
              <a:buSzPct val="100000"/>
              <a:buFont typeface="Verdana"/>
              <a:buChar char="•"/>
              <a:defRPr sz="2000">
                <a:solidFill>
                  <a:srgbClr val="00ACAE"/>
                </a:solidFill>
              </a:defRPr>
            </a:pPr>
            <a:r>
              <a:rPr sz="1600" dirty="0"/>
              <a:t>Ri on YouTube – experiments, videos &amp; talks for all ages</a:t>
            </a:r>
          </a:p>
          <a:p>
            <a:pPr marL="342900" indent="-342900">
              <a:lnSpc>
                <a:spcPct val="150000"/>
              </a:lnSpc>
              <a:buSzPct val="100000"/>
              <a:buFont typeface="Verdana"/>
              <a:buChar char="•"/>
              <a:defRPr sz="2000">
                <a:solidFill>
                  <a:srgbClr val="00ACAE"/>
                </a:solidFill>
              </a:defRPr>
            </a:pPr>
            <a:r>
              <a:rPr sz="1600" dirty="0" err="1"/>
              <a:t>ExpeRimental</a:t>
            </a:r>
            <a:r>
              <a:rPr sz="1600" dirty="0"/>
              <a:t> – science experiments at home</a:t>
            </a:r>
          </a:p>
        </p:txBody>
      </p:sp>
      <p:pic>
        <p:nvPicPr>
          <p:cNvPr id="215" name="Picture 7" descr="Picture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08735" y="2514600"/>
            <a:ext cx="4781550" cy="4238626"/>
          </a:xfrm>
          <a:prstGeom prst="rect">
            <a:avLst/>
          </a:prstGeom>
          <a:ln w="12700">
            <a:miter lim="400000"/>
          </a:ln>
          <a:effectLst>
            <a:outerShdw blurRad="50800" dist="38100" dir="13500000" rotWithShape="0">
              <a:srgbClr val="000000">
                <a:alpha val="40000"/>
              </a:srgbClr>
            </a:outerShdw>
          </a:effectLst>
        </p:spPr>
      </p:pic>
      <p:pic>
        <p:nvPicPr>
          <p:cNvPr id="216" name="Picture 6" descr="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2" y="4794982"/>
            <a:ext cx="660052" cy="208283"/>
          </a:xfrm>
          <a:prstGeom prst="rect">
            <a:avLst/>
          </a:prstGeom>
          <a:ln w="12700">
            <a:miter lim="400000"/>
          </a:ln>
        </p:spPr>
      </p:pic>
      <p:pic>
        <p:nvPicPr>
          <p:cNvPr id="217" name="Picture 10" descr="Picture 10"/>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3097718" y="3882785"/>
            <a:ext cx="4810044" cy="2879966"/>
          </a:xfrm>
          <a:prstGeom prst="rect">
            <a:avLst/>
          </a:prstGeom>
          <a:ln w="12700">
            <a:miter lim="400000"/>
          </a:ln>
          <a:effectLst>
            <a:outerShdw blurRad="50800" dist="38100" dir="13500000" rotWithShape="0">
              <a:srgbClr val="000000">
                <a:alpha val="40000"/>
              </a:srgbClr>
            </a:outerShdw>
          </a:effectLst>
        </p:spPr>
      </p:pic>
      <p:pic>
        <p:nvPicPr>
          <p:cNvPr id="218" name="Picture 4" descr="Picture 4"/>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736076" y="4547332"/>
            <a:ext cx="4330376" cy="2218690"/>
          </a:xfrm>
          <a:prstGeom prst="rect">
            <a:avLst/>
          </a:prstGeom>
          <a:ln w="12700">
            <a:miter lim="400000"/>
          </a:ln>
          <a:effectLst>
            <a:outerShdw blurRad="50800" dist="38100" dir="13500000" rotWithShape="0">
              <a:srgbClr val="000000">
                <a:alpha val="40000"/>
              </a:srgbClr>
            </a:outerShdw>
          </a:effectLst>
        </p:spPr>
      </p:pic>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Verdana"/>
        <a:ea typeface="Verdana"/>
        <a:cs typeface="Verdana"/>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Verdana"/>
        <a:ea typeface="Verdana"/>
        <a:cs typeface="Verdana"/>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2414</Words>
  <Application>Microsoft Office PowerPoint</Application>
  <PresentationFormat>On-screen Show (4:3)</PresentationFormat>
  <Paragraphs>270</Paragraphs>
  <Slides>54</Slides>
  <Notes>46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54</vt:i4>
      </vt:variant>
    </vt:vector>
  </HeadingPairs>
  <TitlesOfParts>
    <vt:vector size="57" baseType="lpstr">
      <vt:lpstr>Calibri</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Rachel Dorris</cp:lastModifiedBy>
  <cp:revision>16</cp:revision>
  <dcterms:modified xsi:type="dcterms:W3CDTF">2023-12-07T10:32:43Z</dcterms:modified>
</cp:coreProperties>
</file>