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tif" ContentType="image/t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9"/>
  </p:notesMasterIdLst>
  <p:sldIdLst>
    <p:sldId id="256" r:id="rId2"/>
    <p:sldId id="257" r:id="rId3"/>
    <p:sldId id="303" r:id="rId4"/>
    <p:sldId id="259" r:id="rId5"/>
    <p:sldId id="304"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5" r:id="rId47"/>
    <p:sldId id="301" r:id="rId48"/>
  </p:sldIdLst>
  <p:sldSz cx="9144000" cy="6858000" type="screen4x3"/>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1pPr>
    <a:lvl2pPr marL="0" marR="0" indent="457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2pPr>
    <a:lvl3pPr marL="0" marR="0" indent="914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3pPr>
    <a:lvl4pPr marL="0" marR="0" indent="1371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4pPr>
    <a:lvl5pPr marL="0" marR="0" indent="18288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5pPr>
    <a:lvl6pPr marL="0" marR="0" indent="22860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6pPr>
    <a:lvl7pPr marL="0" marR="0" indent="27432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7pPr>
    <a:lvl8pPr marL="0" marR="0" indent="32004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8pPr>
    <a:lvl9pPr marL="0" marR="0" indent="365760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0DEEF"/>
          </a:solidFill>
        </a:fill>
      </a:tcStyle>
    </a:wholeTbl>
    <a:band2H>
      <a:tcTxStyle/>
      <a:tcStyle>
        <a:tcBdr/>
        <a:fill>
          <a:solidFill>
            <a:srgbClr val="E9EFF7"/>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E0E0E0"/>
          </a:solidFill>
        </a:fill>
      </a:tcStyle>
    </a:wholeTbl>
    <a:band2H>
      <a:tcTxStyle/>
      <a:tcStyle>
        <a:tcBdr/>
        <a:fill>
          <a:solidFill>
            <a:srgbClr val="F0F0F0"/>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3"/>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D4E2CE"/>
          </a:solidFill>
        </a:fill>
      </a:tcStyle>
    </a:wholeTbl>
    <a:band2H>
      <a:tcTxStyle/>
      <a:tcStyle>
        <a:tcBdr/>
        <a:fill>
          <a:solidFill>
            <a:srgbClr val="EBF1E8"/>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chemeClr val="accent6"/>
          </a:solidFill>
        </a:fill>
      </a:tcStyle>
    </a:firstRow>
  </a:tblStyle>
  <a:tblStyle styleId="{CF821DB8-F4EB-4A41-A1BA-3FCAFE7338EE}"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6E6E6"/>
          </a:solidFill>
        </a:fill>
      </a:tcStyle>
    </a:wholeTbl>
    <a:band2H>
      <a:tcTxStyle/>
      <a:tcStyle>
        <a:tcBdr/>
        <a:fill>
          <a:solidFill>
            <a:srgbClr val="FFFFFF"/>
          </a:solidFill>
        </a:fill>
      </a:tcStyle>
    </a:band2H>
    <a:firstCol>
      <a:tcTxStyle b="on" i="off">
        <a:fontRef idx="minor">
          <a:srgbClr val="FFFFFF"/>
        </a:fontRef>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Ref idx="minor">
          <a:srgbClr val="000000"/>
        </a:fontRef>
        <a:srgbClr val="000000"/>
      </a:tcTxStyle>
      <a:tcStyle>
        <a:tcBdr>
          <a:left>
            <a:ln w="12700" cap="flat">
              <a:noFill/>
              <a:miter lim="400000"/>
            </a:ln>
          </a:left>
          <a:right>
            <a:ln w="12700" cap="flat">
              <a:noFill/>
              <a:miter lim="400000"/>
            </a:ln>
          </a:right>
          <a:top>
            <a:ln w="508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rgbClr val="FFFFFF"/>
          </a:solidFill>
        </a:fill>
      </a:tcStyle>
    </a:lastRow>
    <a:firstRow>
      <a:tcTxStyle b="on" i="off">
        <a:fontRef idx="minor">
          <a:srgbClr val="FFFFFF"/>
        </a:fontRef>
        <a:srgbClr val="FFFFFF"/>
      </a:tcTxStyle>
      <a:tcStyle>
        <a:tcBdr>
          <a:left>
            <a:ln w="12700" cap="flat">
              <a:noFill/>
              <a:miter lim="400000"/>
            </a:ln>
          </a:left>
          <a:right>
            <a:ln w="12700" cap="flat">
              <a:noFill/>
              <a:miter lim="400000"/>
            </a:ln>
          </a:right>
          <a:top>
            <a:ln w="25400" cap="flat">
              <a:solidFill>
                <a:srgbClr val="000000"/>
              </a:solidFill>
              <a:prstDash val="solid"/>
              <a:round/>
            </a:ln>
          </a:top>
          <a:bottom>
            <a:ln w="25400" cap="flat">
              <a:solidFill>
                <a:srgbClr val="000000"/>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CACACA"/>
          </a:solidFill>
        </a:fill>
      </a:tcStyle>
    </a:wholeTbl>
    <a:band2H>
      <a:tcTxStyle/>
      <a:tcStyle>
        <a:tcBdr/>
        <a:fill>
          <a:solidFill>
            <a:srgbClr val="E6E6E6"/>
          </a:solidFill>
        </a:fill>
      </a:tcStyle>
    </a:band2H>
    <a:firstCol>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Col>
    <a:la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38100" cap="flat">
              <a:solidFill>
                <a:srgbClr val="FFFFFF"/>
              </a:solidFill>
              <a:prstDash val="solid"/>
              <a:round/>
            </a:ln>
          </a:top>
          <a:bottom>
            <a:ln w="127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lastRow>
    <a:firstRow>
      <a:tcTxStyle b="on" i="off">
        <a:fontRef idx="minor">
          <a:srgbClr val="FFFFFF"/>
        </a:fontRef>
        <a:srgbClr val="FFFFFF"/>
      </a:tcTxStyle>
      <a:tcStyle>
        <a:tcBdr>
          <a:left>
            <a:ln w="12700" cap="flat">
              <a:solidFill>
                <a:srgbClr val="FFFFFF"/>
              </a:solidFill>
              <a:prstDash val="solid"/>
              <a:round/>
            </a:ln>
          </a:left>
          <a:right>
            <a:ln w="12700" cap="flat">
              <a:solidFill>
                <a:srgbClr val="FFFFFF"/>
              </a:solidFill>
              <a:prstDash val="solid"/>
              <a:round/>
            </a:ln>
          </a:right>
          <a:top>
            <a:ln w="12700" cap="flat">
              <a:solidFill>
                <a:srgbClr val="FFFFFF"/>
              </a:solidFill>
              <a:prstDash val="solid"/>
              <a:round/>
            </a:ln>
          </a:top>
          <a:bottom>
            <a:ln w="38100" cap="flat">
              <a:solidFill>
                <a:srgbClr val="FFFFFF"/>
              </a:solidFill>
              <a:prstDash val="solid"/>
              <a:round/>
            </a:ln>
          </a:bottom>
          <a:insideH>
            <a:ln w="12700" cap="flat">
              <a:solidFill>
                <a:srgbClr val="FFFFFF"/>
              </a:solidFill>
              <a:prstDash val="solid"/>
              <a:round/>
            </a:ln>
          </a:insideH>
          <a:insideV>
            <a:ln w="12700" cap="flat">
              <a:solidFill>
                <a:srgbClr val="FFFFFF"/>
              </a:solidFill>
              <a:prstDash val="solid"/>
              <a:round/>
            </a:ln>
          </a:insideV>
        </a:tcBdr>
        <a:fill>
          <a:solidFill>
            <a:srgbClr val="000000"/>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wholeTbl>
    <a:band2H>
      <a:tcTxStyle/>
      <a:tcStyle>
        <a:tcBdr/>
        <a:fill>
          <a:solidFill>
            <a:srgbClr val="FFFFFF"/>
          </a:solidFill>
        </a:fill>
      </a:tcStyle>
    </a:band2H>
    <a:firstCol>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solidFill>
            <a:srgbClr val="000000">
              <a:alpha val="20000"/>
            </a:srgbClr>
          </a:solidFill>
        </a:fill>
      </a:tcStyle>
    </a:firstCol>
    <a:la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50800" cap="flat">
              <a:solidFill>
                <a:srgbClr val="000000"/>
              </a:solidFill>
              <a:prstDash val="solid"/>
              <a:round/>
            </a:ln>
          </a:top>
          <a:bottom>
            <a:ln w="127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lastRow>
    <a:firstRow>
      <a:tcTxStyle b="on" i="off">
        <a:fontRef idx="minor">
          <a:srgbClr val="000000"/>
        </a:fontRef>
        <a:srgbClr val="000000"/>
      </a:tcTxStyle>
      <a:tcStyle>
        <a:tcBdr>
          <a:left>
            <a:ln w="12700" cap="flat">
              <a:solidFill>
                <a:srgbClr val="000000"/>
              </a:solidFill>
              <a:prstDash val="solid"/>
              <a:round/>
            </a:ln>
          </a:left>
          <a:right>
            <a:ln w="12700" cap="flat">
              <a:solidFill>
                <a:srgbClr val="000000"/>
              </a:solidFill>
              <a:prstDash val="solid"/>
              <a:round/>
            </a:ln>
          </a:right>
          <a:top>
            <a:ln w="12700" cap="flat">
              <a:solidFill>
                <a:srgbClr val="000000"/>
              </a:solidFill>
              <a:prstDash val="solid"/>
              <a:round/>
            </a:ln>
          </a:top>
          <a:bottom>
            <a:ln w="25400" cap="flat">
              <a:solidFill>
                <a:srgbClr val="000000"/>
              </a:solidFill>
              <a:prstDash val="solid"/>
              <a:round/>
            </a:ln>
          </a:bottom>
          <a:insideH>
            <a:ln w="12700" cap="flat">
              <a:solidFill>
                <a:srgbClr val="000000"/>
              </a:solidFill>
              <a:prstDash val="solid"/>
              <a:round/>
            </a:ln>
          </a:insideH>
          <a:insideV>
            <a:ln w="12700" cap="flat">
              <a:solidFill>
                <a:srgbClr val="000000"/>
              </a:solidFill>
              <a:prstDash val="solid"/>
              <a:round/>
            </a:ln>
          </a:insideV>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385" autoAdjust="0"/>
    <p:restoredTop sz="94660"/>
  </p:normalViewPr>
  <p:slideViewPr>
    <p:cSldViewPr snapToGrid="0">
      <p:cViewPr varScale="1">
        <p:scale>
          <a:sx n="86" d="100"/>
          <a:sy n="86" d="100"/>
        </p:scale>
        <p:origin x="1122" y="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1" name="Shape 131"/>
          <p:cNvSpPr>
            <a:spLocks noGrp="1" noRot="1" noChangeAspect="1"/>
          </p:cNvSpPr>
          <p:nvPr>
            <p:ph type="sldImg"/>
          </p:nvPr>
        </p:nvSpPr>
        <p:spPr>
          <a:xfrm>
            <a:off x="1143000" y="685800"/>
            <a:ext cx="4572000" cy="3429000"/>
          </a:xfrm>
          <a:prstGeom prst="rect">
            <a:avLst/>
          </a:prstGeom>
        </p:spPr>
        <p:txBody>
          <a:bodyPr/>
          <a:lstStyle/>
          <a:p>
            <a:endParaRPr/>
          </a:p>
        </p:txBody>
      </p:sp>
      <p:sp>
        <p:nvSpPr>
          <p:cNvPr id="132" name="Shape 132"/>
          <p:cNvSpPr>
            <a:spLocks noGrp="1"/>
          </p:cNvSpPr>
          <p:nvPr>
            <p:ph type="body" sz="quarter" idx="1"/>
          </p:nvPr>
        </p:nvSpPr>
        <p:spPr>
          <a:xfrm>
            <a:off x="914400" y="4343400"/>
            <a:ext cx="5029200" cy="4114800"/>
          </a:xfrm>
          <a:prstGeom prst="rect">
            <a:avLst/>
          </a:prstGeom>
        </p:spPr>
        <p:txBody>
          <a:bodyPr/>
          <a:lstStyle/>
          <a:p>
            <a:endParaRPr/>
          </a:p>
        </p:txBody>
      </p:sp>
    </p:spTree>
    <p:extLst>
      <p:ext uri="{BB962C8B-B14F-4D97-AF65-F5344CB8AC3E}">
        <p14:creationId xmlns:p14="http://schemas.microsoft.com/office/powerpoint/2010/main" val="220961138"/>
      </p:ext>
    </p:extLst>
  </p:cSld>
  <p:clrMap bg1="lt1" tx1="dk1" bg2="lt2" tx2="dk2" accent1="accent1" accent2="accent2" accent3="accent3" accent4="accent4" accent5="accent5" accent6="accent6" hlink="hlink" folHlink="folHlink"/>
  <p:notesStyle>
    <a:lvl1pPr latinLnBrk="0">
      <a:defRPr sz="1200">
        <a:latin typeface="+mn-lt"/>
        <a:ea typeface="+mn-ea"/>
        <a:cs typeface="+mn-cs"/>
        <a:sym typeface="Verdana"/>
      </a:defRPr>
    </a:lvl1pPr>
    <a:lvl2pPr indent="228600" latinLnBrk="0">
      <a:defRPr sz="1200">
        <a:latin typeface="+mn-lt"/>
        <a:ea typeface="+mn-ea"/>
        <a:cs typeface="+mn-cs"/>
        <a:sym typeface="Verdana"/>
      </a:defRPr>
    </a:lvl2pPr>
    <a:lvl3pPr indent="457200" latinLnBrk="0">
      <a:defRPr sz="1200">
        <a:latin typeface="+mn-lt"/>
        <a:ea typeface="+mn-ea"/>
        <a:cs typeface="+mn-cs"/>
        <a:sym typeface="Verdana"/>
      </a:defRPr>
    </a:lvl3pPr>
    <a:lvl4pPr indent="685800" latinLnBrk="0">
      <a:defRPr sz="1200">
        <a:latin typeface="+mn-lt"/>
        <a:ea typeface="+mn-ea"/>
        <a:cs typeface="+mn-cs"/>
        <a:sym typeface="Verdana"/>
      </a:defRPr>
    </a:lvl4pPr>
    <a:lvl5pPr indent="914400" latinLnBrk="0">
      <a:defRPr sz="1200">
        <a:latin typeface="+mn-lt"/>
        <a:ea typeface="+mn-ea"/>
        <a:cs typeface="+mn-cs"/>
        <a:sym typeface="Verdana"/>
      </a:defRPr>
    </a:lvl5pPr>
    <a:lvl6pPr indent="1143000" latinLnBrk="0">
      <a:defRPr sz="1200">
        <a:latin typeface="+mn-lt"/>
        <a:ea typeface="+mn-ea"/>
        <a:cs typeface="+mn-cs"/>
        <a:sym typeface="Verdana"/>
      </a:defRPr>
    </a:lvl6pPr>
    <a:lvl7pPr indent="1371600" latinLnBrk="0">
      <a:defRPr sz="1200">
        <a:latin typeface="+mn-lt"/>
        <a:ea typeface="+mn-ea"/>
        <a:cs typeface="+mn-cs"/>
        <a:sym typeface="Verdana"/>
      </a:defRPr>
    </a:lvl7pPr>
    <a:lvl8pPr indent="1600200" latinLnBrk="0">
      <a:defRPr sz="1200">
        <a:latin typeface="+mn-lt"/>
        <a:ea typeface="+mn-ea"/>
        <a:cs typeface="+mn-cs"/>
        <a:sym typeface="Verdana"/>
      </a:defRPr>
    </a:lvl8pPr>
    <a:lvl9pPr indent="1828800" latinLnBrk="0">
      <a:defRPr sz="1200">
        <a:latin typeface="+mn-lt"/>
        <a:ea typeface="+mn-ea"/>
        <a:cs typeface="+mn-cs"/>
        <a:sym typeface="Verdana"/>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rigb.org/christmas-lectures/watch/2006/the-num8er-my5teries/lecture-1"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 name="Shape 146"/>
          <p:cNvSpPr>
            <a:spLocks noGrp="1" noRot="1" noChangeAspect="1"/>
          </p:cNvSpPr>
          <p:nvPr>
            <p:ph type="sldImg"/>
          </p:nvPr>
        </p:nvSpPr>
        <p:spPr>
          <a:prstGeom prst="rect">
            <a:avLst/>
          </a:prstGeom>
        </p:spPr>
        <p:txBody>
          <a:bodyPr/>
          <a:lstStyle/>
          <a:p>
            <a:endParaRPr/>
          </a:p>
        </p:txBody>
      </p:sp>
      <p:sp>
        <p:nvSpPr>
          <p:cNvPr id="147" name="Shape 147"/>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39109472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 name="Shape 236"/>
          <p:cNvSpPr>
            <a:spLocks noGrp="1" noRot="1" noChangeAspect="1"/>
          </p:cNvSpPr>
          <p:nvPr>
            <p:ph type="sldImg"/>
          </p:nvPr>
        </p:nvSpPr>
        <p:spPr>
          <a:prstGeom prst="rect">
            <a:avLst/>
          </a:prstGeom>
        </p:spPr>
        <p:txBody>
          <a:bodyPr/>
          <a:lstStyle/>
          <a:p>
            <a:endParaRPr/>
          </a:p>
        </p:txBody>
      </p:sp>
      <p:sp>
        <p:nvSpPr>
          <p:cNvPr id="237" name="Shape 237"/>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24171808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 name="Shape 240"/>
          <p:cNvSpPr>
            <a:spLocks noGrp="1" noRot="1" noChangeAspect="1"/>
          </p:cNvSpPr>
          <p:nvPr>
            <p:ph type="sldImg"/>
          </p:nvPr>
        </p:nvSpPr>
        <p:spPr>
          <a:prstGeom prst="rect">
            <a:avLst/>
          </a:prstGeom>
        </p:spPr>
        <p:txBody>
          <a:bodyPr/>
          <a:lstStyle/>
          <a:p>
            <a:endParaRPr/>
          </a:p>
        </p:txBody>
      </p:sp>
      <p:sp>
        <p:nvSpPr>
          <p:cNvPr id="241" name="Shape 241"/>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218559861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 name="Shape 245"/>
          <p:cNvSpPr>
            <a:spLocks noGrp="1" noRot="1" noChangeAspect="1"/>
          </p:cNvSpPr>
          <p:nvPr>
            <p:ph type="sldImg"/>
          </p:nvPr>
        </p:nvSpPr>
        <p:spPr>
          <a:prstGeom prst="rect">
            <a:avLst/>
          </a:prstGeom>
        </p:spPr>
        <p:txBody>
          <a:bodyPr/>
          <a:lstStyle/>
          <a:p>
            <a:endParaRPr/>
          </a:p>
        </p:txBody>
      </p:sp>
      <p:sp>
        <p:nvSpPr>
          <p:cNvPr id="246" name="Shape 246"/>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13839749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 name="Shape 251"/>
          <p:cNvSpPr>
            <a:spLocks noGrp="1" noRot="1" noChangeAspect="1"/>
          </p:cNvSpPr>
          <p:nvPr>
            <p:ph type="sldImg"/>
          </p:nvPr>
        </p:nvSpPr>
        <p:spPr>
          <a:prstGeom prst="rect">
            <a:avLst/>
          </a:prstGeom>
        </p:spPr>
        <p:txBody>
          <a:bodyPr/>
          <a:lstStyle/>
          <a:p>
            <a:endParaRPr/>
          </a:p>
        </p:txBody>
      </p:sp>
      <p:sp>
        <p:nvSpPr>
          <p:cNvPr id="252" name="Shape 252"/>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137160268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 name="Shape 256"/>
          <p:cNvSpPr>
            <a:spLocks noGrp="1" noRot="1" noChangeAspect="1"/>
          </p:cNvSpPr>
          <p:nvPr>
            <p:ph type="sldImg"/>
          </p:nvPr>
        </p:nvSpPr>
        <p:spPr>
          <a:prstGeom prst="rect">
            <a:avLst/>
          </a:prstGeom>
        </p:spPr>
        <p:txBody>
          <a:bodyPr/>
          <a:lstStyle/>
          <a:p>
            <a:endParaRPr/>
          </a:p>
        </p:txBody>
      </p:sp>
      <p:sp>
        <p:nvSpPr>
          <p:cNvPr id="257" name="Shape 257"/>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10023219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 name="Shape 260"/>
          <p:cNvSpPr>
            <a:spLocks noGrp="1" noRot="1" noChangeAspect="1"/>
          </p:cNvSpPr>
          <p:nvPr>
            <p:ph type="sldImg"/>
          </p:nvPr>
        </p:nvSpPr>
        <p:spPr>
          <a:prstGeom prst="rect">
            <a:avLst/>
          </a:prstGeom>
        </p:spPr>
        <p:txBody>
          <a:bodyPr/>
          <a:lstStyle/>
          <a:p>
            <a:endParaRPr/>
          </a:p>
        </p:txBody>
      </p:sp>
      <p:sp>
        <p:nvSpPr>
          <p:cNvPr id="261" name="Shape 261"/>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272040485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 name="Shape 264"/>
          <p:cNvSpPr>
            <a:spLocks noGrp="1" noRot="1" noChangeAspect="1"/>
          </p:cNvSpPr>
          <p:nvPr>
            <p:ph type="sldImg"/>
          </p:nvPr>
        </p:nvSpPr>
        <p:spPr>
          <a:prstGeom prst="rect">
            <a:avLst/>
          </a:prstGeom>
        </p:spPr>
        <p:txBody>
          <a:bodyPr/>
          <a:lstStyle/>
          <a:p>
            <a:endParaRPr/>
          </a:p>
        </p:txBody>
      </p:sp>
      <p:sp>
        <p:nvSpPr>
          <p:cNvPr id="265" name="Shape 265"/>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260516174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9" name="Shape 269"/>
          <p:cNvSpPr>
            <a:spLocks noGrp="1" noRot="1" noChangeAspect="1"/>
          </p:cNvSpPr>
          <p:nvPr>
            <p:ph type="sldImg"/>
          </p:nvPr>
        </p:nvSpPr>
        <p:spPr>
          <a:prstGeom prst="rect">
            <a:avLst/>
          </a:prstGeom>
        </p:spPr>
        <p:txBody>
          <a:bodyPr/>
          <a:lstStyle/>
          <a:p>
            <a:endParaRPr/>
          </a:p>
        </p:txBody>
      </p:sp>
      <p:sp>
        <p:nvSpPr>
          <p:cNvPr id="270" name="Shape 270"/>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210103726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5" name="Shape 275"/>
          <p:cNvSpPr>
            <a:spLocks noGrp="1" noRot="1" noChangeAspect="1"/>
          </p:cNvSpPr>
          <p:nvPr>
            <p:ph type="sldImg"/>
          </p:nvPr>
        </p:nvSpPr>
        <p:spPr>
          <a:prstGeom prst="rect">
            <a:avLst/>
          </a:prstGeom>
        </p:spPr>
        <p:txBody>
          <a:bodyPr/>
          <a:lstStyle/>
          <a:p>
            <a:endParaRPr/>
          </a:p>
        </p:txBody>
      </p:sp>
      <p:sp>
        <p:nvSpPr>
          <p:cNvPr id="276" name="Shape 276"/>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488033538"/>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 name="Shape 282"/>
          <p:cNvSpPr>
            <a:spLocks noGrp="1" noRot="1" noChangeAspect="1"/>
          </p:cNvSpPr>
          <p:nvPr>
            <p:ph type="sldImg"/>
          </p:nvPr>
        </p:nvSpPr>
        <p:spPr>
          <a:prstGeom prst="rect">
            <a:avLst/>
          </a:prstGeom>
        </p:spPr>
        <p:txBody>
          <a:bodyPr/>
          <a:lstStyle/>
          <a:p>
            <a:endParaRPr/>
          </a:p>
        </p:txBody>
      </p:sp>
      <p:sp>
        <p:nvSpPr>
          <p:cNvPr id="283" name="Shape 283"/>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761418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 name="Shape 154"/>
          <p:cNvSpPr>
            <a:spLocks noGrp="1" noRot="1" noChangeAspect="1"/>
          </p:cNvSpPr>
          <p:nvPr>
            <p:ph type="sldImg"/>
          </p:nvPr>
        </p:nvSpPr>
        <p:spPr>
          <a:prstGeom prst="rect">
            <a:avLst/>
          </a:prstGeom>
        </p:spPr>
        <p:txBody>
          <a:bodyPr/>
          <a:lstStyle/>
          <a:p>
            <a:endParaRPr/>
          </a:p>
        </p:txBody>
      </p:sp>
      <p:sp>
        <p:nvSpPr>
          <p:cNvPr id="155" name="Shape 155"/>
          <p:cNvSpPr>
            <a:spLocks noGrp="1"/>
          </p:cNvSpPr>
          <p:nvPr>
            <p:ph type="body" sz="quarter" idx="1"/>
          </p:nvPr>
        </p:nvSpPr>
        <p:spPr>
          <a:prstGeom prst="rect">
            <a:avLst/>
          </a:prstGeom>
        </p:spPr>
        <p:txBody>
          <a:bodyPr/>
          <a:lstStyle/>
          <a:p>
            <a:r>
              <a:t>Welcome to your first Royal Institution Masterclass. We hope that you will enjoy this series of workshops. Each time you will get to explore a different topic, so over the weeks you will get to see a little bit of all the wonderful and exciting things you can do with maths. We hope that at least one of the Masterclasses will make you want to investigate the topic further, and that you will get the chance to play with maths which you have not met before.</a:t>
            </a:r>
          </a:p>
          <a:p>
            <a:r>
              <a:t>You are part of a big family of Masterclass students – Royal Institution Masterclasses have been running for over 35 years with thousands of students taking part each year. If you attend enough sessions in the series you will get a special Royal Institution certificate, and if your Masterclass series is close enough to London you might be able to come and visit the Royal Institution for a special celebration of maths. If there are Secondary Masterclasses running in your area you might even get another chance to attend when you are in secondary school.</a:t>
            </a:r>
          </a:p>
        </p:txBody>
      </p:sp>
    </p:spTree>
    <p:extLst>
      <p:ext uri="{BB962C8B-B14F-4D97-AF65-F5344CB8AC3E}">
        <p14:creationId xmlns:p14="http://schemas.microsoft.com/office/powerpoint/2010/main" val="353860925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 name="Shape 286"/>
          <p:cNvSpPr>
            <a:spLocks noGrp="1" noRot="1" noChangeAspect="1"/>
          </p:cNvSpPr>
          <p:nvPr>
            <p:ph type="sldImg"/>
          </p:nvPr>
        </p:nvSpPr>
        <p:spPr>
          <a:prstGeom prst="rect">
            <a:avLst/>
          </a:prstGeom>
        </p:spPr>
        <p:txBody>
          <a:bodyPr/>
          <a:lstStyle/>
          <a:p>
            <a:endParaRPr/>
          </a:p>
        </p:txBody>
      </p:sp>
      <p:sp>
        <p:nvSpPr>
          <p:cNvPr id="287" name="Shape 287"/>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10807639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 name="Shape 291"/>
          <p:cNvSpPr>
            <a:spLocks noGrp="1" noRot="1" noChangeAspect="1"/>
          </p:cNvSpPr>
          <p:nvPr>
            <p:ph type="sldImg"/>
          </p:nvPr>
        </p:nvSpPr>
        <p:spPr>
          <a:prstGeom prst="rect">
            <a:avLst/>
          </a:prstGeom>
        </p:spPr>
        <p:txBody>
          <a:bodyPr/>
          <a:lstStyle/>
          <a:p>
            <a:endParaRPr/>
          </a:p>
        </p:txBody>
      </p:sp>
      <p:sp>
        <p:nvSpPr>
          <p:cNvPr id="292" name="Shape 292"/>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339952979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Shape 295"/>
          <p:cNvSpPr>
            <a:spLocks noGrp="1" noRot="1" noChangeAspect="1"/>
          </p:cNvSpPr>
          <p:nvPr>
            <p:ph type="sldImg"/>
          </p:nvPr>
        </p:nvSpPr>
        <p:spPr>
          <a:prstGeom prst="rect">
            <a:avLst/>
          </a:prstGeom>
        </p:spPr>
        <p:txBody>
          <a:bodyPr/>
          <a:lstStyle/>
          <a:p>
            <a:endParaRPr/>
          </a:p>
        </p:txBody>
      </p:sp>
      <p:sp>
        <p:nvSpPr>
          <p:cNvPr id="296" name="Shape 296"/>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9399735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 name="Shape 300"/>
          <p:cNvSpPr>
            <a:spLocks noGrp="1" noRot="1" noChangeAspect="1"/>
          </p:cNvSpPr>
          <p:nvPr>
            <p:ph type="sldImg"/>
          </p:nvPr>
        </p:nvSpPr>
        <p:spPr>
          <a:prstGeom prst="rect">
            <a:avLst/>
          </a:prstGeom>
        </p:spPr>
        <p:txBody>
          <a:bodyPr/>
          <a:lstStyle/>
          <a:p>
            <a:endParaRPr/>
          </a:p>
        </p:txBody>
      </p:sp>
      <p:sp>
        <p:nvSpPr>
          <p:cNvPr id="301" name="Shape 301"/>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145025574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 name="Shape 306"/>
          <p:cNvSpPr>
            <a:spLocks noGrp="1" noRot="1" noChangeAspect="1"/>
          </p:cNvSpPr>
          <p:nvPr>
            <p:ph type="sldImg"/>
          </p:nvPr>
        </p:nvSpPr>
        <p:spPr>
          <a:prstGeom prst="rect">
            <a:avLst/>
          </a:prstGeom>
        </p:spPr>
        <p:txBody>
          <a:bodyPr/>
          <a:lstStyle/>
          <a:p>
            <a:endParaRPr/>
          </a:p>
        </p:txBody>
      </p:sp>
      <p:sp>
        <p:nvSpPr>
          <p:cNvPr id="307" name="Shape 307"/>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398857995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 name="Shape 313"/>
          <p:cNvSpPr>
            <a:spLocks noGrp="1" noRot="1" noChangeAspect="1"/>
          </p:cNvSpPr>
          <p:nvPr>
            <p:ph type="sldImg"/>
          </p:nvPr>
        </p:nvSpPr>
        <p:spPr>
          <a:prstGeom prst="rect">
            <a:avLst/>
          </a:prstGeom>
        </p:spPr>
        <p:txBody>
          <a:bodyPr/>
          <a:lstStyle/>
          <a:p>
            <a:endParaRPr/>
          </a:p>
        </p:txBody>
      </p:sp>
      <p:sp>
        <p:nvSpPr>
          <p:cNvPr id="314" name="Shape 314"/>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360474161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 name="Shape 321"/>
          <p:cNvSpPr>
            <a:spLocks noGrp="1" noRot="1" noChangeAspect="1"/>
          </p:cNvSpPr>
          <p:nvPr>
            <p:ph type="sldImg"/>
          </p:nvPr>
        </p:nvSpPr>
        <p:spPr>
          <a:prstGeom prst="rect">
            <a:avLst/>
          </a:prstGeom>
        </p:spPr>
        <p:txBody>
          <a:bodyPr/>
          <a:lstStyle/>
          <a:p>
            <a:endParaRPr/>
          </a:p>
        </p:txBody>
      </p:sp>
      <p:sp>
        <p:nvSpPr>
          <p:cNvPr id="322" name="Shape 322"/>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41182845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 name="Shape 325"/>
          <p:cNvSpPr>
            <a:spLocks noGrp="1" noRot="1" noChangeAspect="1"/>
          </p:cNvSpPr>
          <p:nvPr>
            <p:ph type="sldImg"/>
          </p:nvPr>
        </p:nvSpPr>
        <p:spPr>
          <a:prstGeom prst="rect">
            <a:avLst/>
          </a:prstGeom>
        </p:spPr>
        <p:txBody>
          <a:bodyPr/>
          <a:lstStyle/>
          <a:p>
            <a:endParaRPr/>
          </a:p>
        </p:txBody>
      </p:sp>
      <p:sp>
        <p:nvSpPr>
          <p:cNvPr id="326" name="Shape 326"/>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45734194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 name="Shape 330"/>
          <p:cNvSpPr>
            <a:spLocks noGrp="1" noRot="1" noChangeAspect="1"/>
          </p:cNvSpPr>
          <p:nvPr>
            <p:ph type="sldImg"/>
          </p:nvPr>
        </p:nvSpPr>
        <p:spPr>
          <a:prstGeom prst="rect">
            <a:avLst/>
          </a:prstGeom>
        </p:spPr>
        <p:txBody>
          <a:bodyPr/>
          <a:lstStyle/>
          <a:p>
            <a:endParaRPr/>
          </a:p>
        </p:txBody>
      </p:sp>
      <p:sp>
        <p:nvSpPr>
          <p:cNvPr id="331" name="Shape 331"/>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13641212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 name="Shape 337"/>
          <p:cNvSpPr>
            <a:spLocks noGrp="1" noRot="1" noChangeAspect="1"/>
          </p:cNvSpPr>
          <p:nvPr>
            <p:ph type="sldImg"/>
          </p:nvPr>
        </p:nvSpPr>
        <p:spPr>
          <a:prstGeom prst="rect">
            <a:avLst/>
          </a:prstGeom>
        </p:spPr>
        <p:txBody>
          <a:bodyPr/>
          <a:lstStyle/>
          <a:p>
            <a:endParaRPr/>
          </a:p>
        </p:txBody>
      </p:sp>
      <p:sp>
        <p:nvSpPr>
          <p:cNvPr id="338" name="Shape 338"/>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150058113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smtClean="0">
                <a:solidFill>
                  <a:schemeClr val="tx1"/>
                </a:solidFill>
                <a:effectLst/>
                <a:latin typeface="+mn-lt"/>
                <a:ea typeface="+mn-ea"/>
                <a:cs typeface="+mn-cs"/>
              </a:rPr>
              <a:t>The Ri is a science communication charity which has been around since 1799. We’ve got a huge amount of history and lots of famous scientists lived and worked at the Ri. Most importantly, we’ve always been about communicating science to the general public – and that’s something we still do today. We do talks and activities for the public as well as with schools all across the UK.</a:t>
            </a:r>
          </a:p>
          <a:p>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solidFill>
                  <a:prstClr val="black"/>
                </a:solidFill>
              </a:rPr>
              <a:pPr/>
              <a:t>3</a:t>
            </a:fld>
            <a:endParaRPr lang="en-GB">
              <a:solidFill>
                <a:prstClr val="black"/>
              </a:solidFill>
            </a:endParaRPr>
          </a:p>
        </p:txBody>
      </p:sp>
    </p:spTree>
    <p:extLst>
      <p:ext uri="{BB962C8B-B14F-4D97-AF65-F5344CB8AC3E}">
        <p14:creationId xmlns:p14="http://schemas.microsoft.com/office/powerpoint/2010/main" val="262105796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 name="Shape 346"/>
          <p:cNvSpPr>
            <a:spLocks noGrp="1" noRot="1" noChangeAspect="1"/>
          </p:cNvSpPr>
          <p:nvPr>
            <p:ph type="sldImg"/>
          </p:nvPr>
        </p:nvSpPr>
        <p:spPr>
          <a:prstGeom prst="rect">
            <a:avLst/>
          </a:prstGeom>
        </p:spPr>
        <p:txBody>
          <a:bodyPr/>
          <a:lstStyle/>
          <a:p>
            <a:endParaRPr/>
          </a:p>
        </p:txBody>
      </p:sp>
      <p:sp>
        <p:nvSpPr>
          <p:cNvPr id="347" name="Shape 347"/>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317285307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 name="Shape 358"/>
          <p:cNvSpPr>
            <a:spLocks noGrp="1" noRot="1" noChangeAspect="1"/>
          </p:cNvSpPr>
          <p:nvPr>
            <p:ph type="sldImg"/>
          </p:nvPr>
        </p:nvSpPr>
        <p:spPr>
          <a:prstGeom prst="rect">
            <a:avLst/>
          </a:prstGeom>
        </p:spPr>
        <p:txBody>
          <a:bodyPr/>
          <a:lstStyle/>
          <a:p>
            <a:endParaRPr/>
          </a:p>
        </p:txBody>
      </p:sp>
      <p:sp>
        <p:nvSpPr>
          <p:cNvPr id="359" name="Shape 359"/>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98776183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5" name="Shape 365"/>
          <p:cNvSpPr>
            <a:spLocks noGrp="1" noRot="1" noChangeAspect="1"/>
          </p:cNvSpPr>
          <p:nvPr>
            <p:ph type="sldImg"/>
          </p:nvPr>
        </p:nvSpPr>
        <p:spPr>
          <a:prstGeom prst="rect">
            <a:avLst/>
          </a:prstGeom>
        </p:spPr>
        <p:txBody>
          <a:bodyPr/>
          <a:lstStyle/>
          <a:p>
            <a:endParaRPr/>
          </a:p>
        </p:txBody>
      </p:sp>
      <p:sp>
        <p:nvSpPr>
          <p:cNvPr id="366" name="Shape 366"/>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180425175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5" name="Shape 375"/>
          <p:cNvSpPr>
            <a:spLocks noGrp="1" noRot="1" noChangeAspect="1"/>
          </p:cNvSpPr>
          <p:nvPr>
            <p:ph type="sldImg"/>
          </p:nvPr>
        </p:nvSpPr>
        <p:spPr>
          <a:prstGeom prst="rect">
            <a:avLst/>
          </a:prstGeom>
        </p:spPr>
        <p:txBody>
          <a:bodyPr/>
          <a:lstStyle/>
          <a:p>
            <a:endParaRPr/>
          </a:p>
        </p:txBody>
      </p:sp>
      <p:sp>
        <p:nvSpPr>
          <p:cNvPr id="376" name="Shape 376"/>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127965763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 name="Shape 387"/>
          <p:cNvSpPr>
            <a:spLocks noGrp="1" noRot="1" noChangeAspect="1"/>
          </p:cNvSpPr>
          <p:nvPr>
            <p:ph type="sldImg"/>
          </p:nvPr>
        </p:nvSpPr>
        <p:spPr>
          <a:prstGeom prst="rect">
            <a:avLst/>
          </a:prstGeom>
        </p:spPr>
        <p:txBody>
          <a:bodyPr/>
          <a:lstStyle/>
          <a:p>
            <a:endParaRPr/>
          </a:p>
        </p:txBody>
      </p:sp>
      <p:sp>
        <p:nvSpPr>
          <p:cNvPr id="388" name="Shape 388"/>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3471880347"/>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 name="Shape 397"/>
          <p:cNvSpPr>
            <a:spLocks noGrp="1" noRot="1" noChangeAspect="1"/>
          </p:cNvSpPr>
          <p:nvPr>
            <p:ph type="sldImg"/>
          </p:nvPr>
        </p:nvSpPr>
        <p:spPr>
          <a:prstGeom prst="rect">
            <a:avLst/>
          </a:prstGeom>
        </p:spPr>
        <p:txBody>
          <a:bodyPr/>
          <a:lstStyle/>
          <a:p>
            <a:endParaRPr/>
          </a:p>
        </p:txBody>
      </p:sp>
      <p:sp>
        <p:nvSpPr>
          <p:cNvPr id="398" name="Shape 398"/>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41749447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 name="Shape 466"/>
          <p:cNvSpPr>
            <a:spLocks noGrp="1" noRot="1" noChangeAspect="1"/>
          </p:cNvSpPr>
          <p:nvPr>
            <p:ph type="sldImg"/>
          </p:nvPr>
        </p:nvSpPr>
        <p:spPr>
          <a:prstGeom prst="rect">
            <a:avLst/>
          </a:prstGeom>
        </p:spPr>
        <p:txBody>
          <a:bodyPr/>
          <a:lstStyle/>
          <a:p>
            <a:endParaRPr/>
          </a:p>
        </p:txBody>
      </p:sp>
      <p:sp>
        <p:nvSpPr>
          <p:cNvPr id="467" name="Shape 467"/>
          <p:cNvSpPr>
            <a:spLocks noGrp="1"/>
          </p:cNvSpPr>
          <p:nvPr>
            <p:ph type="body" sz="quarter" idx="1"/>
          </p:nvPr>
        </p:nvSpPr>
        <p:spPr>
          <a:prstGeom prst="rect">
            <a:avLst/>
          </a:prstGeom>
        </p:spPr>
        <p:txBody>
          <a:bodyPr/>
          <a:lstStyle/>
          <a:p>
            <a:r>
              <a:t>These are activities they can try at home, or can be given to pupils who finish the main activities.</a:t>
            </a:r>
          </a:p>
        </p:txBody>
      </p:sp>
    </p:spTree>
    <p:extLst>
      <p:ext uri="{BB962C8B-B14F-4D97-AF65-F5344CB8AC3E}">
        <p14:creationId xmlns:p14="http://schemas.microsoft.com/office/powerpoint/2010/main" val="3059795620"/>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Shape 472"/>
          <p:cNvSpPr>
            <a:spLocks noGrp="1" noRot="1" noChangeAspect="1"/>
          </p:cNvSpPr>
          <p:nvPr>
            <p:ph type="sldImg"/>
          </p:nvPr>
        </p:nvSpPr>
        <p:spPr>
          <a:prstGeom prst="rect">
            <a:avLst/>
          </a:prstGeom>
        </p:spPr>
        <p:txBody>
          <a:bodyPr/>
          <a:lstStyle/>
          <a:p>
            <a:endParaRPr/>
          </a:p>
        </p:txBody>
      </p:sp>
      <p:sp>
        <p:nvSpPr>
          <p:cNvPr id="473" name="Shape 473"/>
          <p:cNvSpPr>
            <a:spLocks noGrp="1"/>
          </p:cNvSpPr>
          <p:nvPr>
            <p:ph type="body" sz="quarter" idx="1"/>
          </p:nvPr>
        </p:nvSpPr>
        <p:spPr>
          <a:prstGeom prst="rect">
            <a:avLst/>
          </a:prstGeom>
        </p:spPr>
        <p:txBody>
          <a:bodyPr/>
          <a:lstStyle/>
          <a:p>
            <a:r>
              <a:t>These are activities they can try at home, or can be given to pupils who finish the main activities.</a:t>
            </a:r>
          </a:p>
        </p:txBody>
      </p:sp>
    </p:spTree>
    <p:extLst>
      <p:ext uri="{BB962C8B-B14F-4D97-AF65-F5344CB8AC3E}">
        <p14:creationId xmlns:p14="http://schemas.microsoft.com/office/powerpoint/2010/main" val="224309925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2" name="Shape 472"/>
          <p:cNvSpPr>
            <a:spLocks noGrp="1" noRot="1" noChangeAspect="1"/>
          </p:cNvSpPr>
          <p:nvPr>
            <p:ph type="sldImg"/>
          </p:nvPr>
        </p:nvSpPr>
        <p:spPr>
          <a:prstGeom prst="rect">
            <a:avLst/>
          </a:prstGeom>
        </p:spPr>
        <p:txBody>
          <a:bodyPr/>
          <a:lstStyle/>
          <a:p>
            <a:endParaRPr/>
          </a:p>
        </p:txBody>
      </p:sp>
      <p:sp>
        <p:nvSpPr>
          <p:cNvPr id="473" name="Shape 473"/>
          <p:cNvSpPr>
            <a:spLocks noGrp="1"/>
          </p:cNvSpPr>
          <p:nvPr>
            <p:ph type="body" sz="quarter" idx="1"/>
          </p:nvPr>
        </p:nvSpPr>
        <p:spPr>
          <a:prstGeom prst="rect">
            <a:avLst/>
          </a:prstGeom>
        </p:spPr>
        <p:txBody>
          <a:bodyPr/>
          <a:lstStyle/>
          <a:p>
            <a:r>
              <a:t>These are activities they can try at home, or can be given to pupils who finish the main activities.</a:t>
            </a:r>
          </a:p>
        </p:txBody>
      </p:sp>
    </p:spTree>
    <p:extLst>
      <p:ext uri="{BB962C8B-B14F-4D97-AF65-F5344CB8AC3E}">
        <p14:creationId xmlns:p14="http://schemas.microsoft.com/office/powerpoint/2010/main" val="1592863324"/>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2" name="Shape 482"/>
          <p:cNvSpPr>
            <a:spLocks noGrp="1" noRot="1" noChangeAspect="1"/>
          </p:cNvSpPr>
          <p:nvPr>
            <p:ph type="sldImg"/>
          </p:nvPr>
        </p:nvSpPr>
        <p:spPr>
          <a:prstGeom prst="rect">
            <a:avLst/>
          </a:prstGeom>
        </p:spPr>
        <p:txBody>
          <a:bodyPr/>
          <a:lstStyle/>
          <a:p>
            <a:endParaRPr/>
          </a:p>
        </p:txBody>
      </p:sp>
      <p:sp>
        <p:nvSpPr>
          <p:cNvPr id="483" name="Shape 483"/>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152137741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 name="Shape 172"/>
          <p:cNvSpPr>
            <a:spLocks noGrp="1" noRot="1" noChangeAspect="1"/>
          </p:cNvSpPr>
          <p:nvPr>
            <p:ph type="sldImg"/>
          </p:nvPr>
        </p:nvSpPr>
        <p:spPr>
          <a:prstGeom prst="rect">
            <a:avLst/>
          </a:prstGeom>
        </p:spPr>
        <p:txBody>
          <a:bodyPr/>
          <a:lstStyle/>
          <a:p>
            <a:endParaRPr/>
          </a:p>
        </p:txBody>
      </p:sp>
      <p:sp>
        <p:nvSpPr>
          <p:cNvPr id="173" name="Shape 173"/>
          <p:cNvSpPr>
            <a:spLocks noGrp="1"/>
          </p:cNvSpPr>
          <p:nvPr>
            <p:ph type="body" sz="quarter" idx="1"/>
          </p:nvPr>
        </p:nvSpPr>
        <p:spPr>
          <a:prstGeom prst="rect">
            <a:avLst/>
          </a:prstGeom>
        </p:spPr>
        <p:txBody>
          <a:bodyPr/>
          <a:lstStyle/>
          <a:p>
            <a:r>
              <a:t>Here are some of the things that the Ri does today. We especially have lots going on in London, so if you enjoy your Masterclasses there are a range of holiday workshops at the Ri which you might like to take part in. </a:t>
            </a:r>
          </a:p>
        </p:txBody>
      </p:sp>
    </p:spTree>
    <p:extLst>
      <p:ext uri="{BB962C8B-B14F-4D97-AF65-F5344CB8AC3E}">
        <p14:creationId xmlns:p14="http://schemas.microsoft.com/office/powerpoint/2010/main" val="212580414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i="0" kern="1200" dirty="0" smtClean="0">
                <a:solidFill>
                  <a:schemeClr val="tx1"/>
                </a:solidFill>
                <a:effectLst/>
                <a:latin typeface="+mn-lt"/>
                <a:ea typeface="+mn-ea"/>
                <a:cs typeface="+mn-cs"/>
              </a:rPr>
              <a:t>Begun by Michael Faraday in 1825, the CHRISTMAS LECTURES are now broadcast on UK television every December and have formed part of the British Christmas tradition for generations.</a:t>
            </a:r>
            <a:r>
              <a:rPr lang="en-GB" sz="1200" b="0" i="0" kern="1200" baseline="0" dirty="0" smtClean="0">
                <a:solidFill>
                  <a:schemeClr val="tx1"/>
                </a:solidFill>
                <a:effectLst/>
                <a:latin typeface="+mn-lt"/>
                <a:ea typeface="+mn-ea"/>
                <a:cs typeface="+mn-cs"/>
              </a:rPr>
              <a:t> The Lectures have been broadcast on TV since 1936 – we think they were the very first science programme on television.</a:t>
            </a:r>
            <a:r>
              <a:rPr lang="en-GB" sz="1200" b="0" i="0" kern="1200" dirty="0" smtClean="0">
                <a:solidFill>
                  <a:schemeClr val="tx1"/>
                </a:solidFill>
                <a:effectLst/>
                <a:latin typeface="+mn-lt"/>
                <a:ea typeface="+mn-ea"/>
                <a:cs typeface="+mn-cs"/>
              </a:rPr>
              <a:t> The theme changes every year, with</a:t>
            </a:r>
            <a:r>
              <a:rPr lang="en-GB" sz="1200" b="0" i="0" kern="1200" baseline="0" dirty="0" smtClean="0">
                <a:solidFill>
                  <a:schemeClr val="tx1"/>
                </a:solidFill>
                <a:effectLst/>
                <a:latin typeface="+mn-lt"/>
                <a:ea typeface="+mn-ea"/>
                <a:cs typeface="+mn-cs"/>
              </a:rPr>
              <a:t> the Lectures</a:t>
            </a:r>
            <a:r>
              <a:rPr lang="en-GB" sz="1200" b="0" i="0" kern="1200" dirty="0" smtClean="0">
                <a:solidFill>
                  <a:schemeClr val="tx1"/>
                </a:solidFill>
                <a:effectLst/>
                <a:latin typeface="+mn-lt"/>
                <a:ea typeface="+mn-ea"/>
                <a:cs typeface="+mn-cs"/>
              </a:rPr>
              <a:t> delivered by an expert in their field. Many world-famous</a:t>
            </a:r>
            <a:r>
              <a:rPr lang="en-GB" sz="1200" b="0" i="0" kern="1200" baseline="0" dirty="0" smtClean="0">
                <a:solidFill>
                  <a:schemeClr val="tx1"/>
                </a:solidFill>
                <a:effectLst/>
                <a:latin typeface="+mn-lt"/>
                <a:ea typeface="+mn-ea"/>
                <a:cs typeface="+mn-cs"/>
              </a:rPr>
              <a:t> scientists have given the Lectures since 1925, including David Attenborough, Carl Sagan, Richard Dawkins, and our latest Lecturer Sophie Scott. You can watch all of the recent CHRISTMAS LECTURES on our website, along with many of the older ones – and more are going online all the time. Ri members and UK schools can apply for tickets to see them being filmed live – but no adults can attend without someone aged 11-17 accompanying them! To find out more about the Lectures (or Ri Membership) visit our website, www.rigb.org.</a:t>
            </a:r>
          </a:p>
          <a:p>
            <a:endParaRPr lang="en-GB" sz="1200" b="0" i="0" kern="1200" baseline="0" dirty="0" smtClean="0">
              <a:solidFill>
                <a:schemeClr val="tx1"/>
              </a:solidFill>
              <a:effectLst/>
              <a:latin typeface="+mn-lt"/>
              <a:ea typeface="+mn-ea"/>
              <a:cs typeface="+mn-cs"/>
            </a:endParaRPr>
          </a:p>
          <a:p>
            <a:r>
              <a:rPr lang="en-GB" sz="1200" b="0" i="0" kern="1200" baseline="0" dirty="0" smtClean="0">
                <a:solidFill>
                  <a:schemeClr val="tx1"/>
                </a:solidFill>
                <a:effectLst/>
                <a:latin typeface="+mn-lt"/>
                <a:ea typeface="+mn-ea"/>
                <a:cs typeface="+mn-cs"/>
              </a:rPr>
              <a:t>The first mathematics CHRISTMAS LECTURES were not until 1978, and were delivered by Professor Sir Christopher Zeeman. They were extremely popular and demonstrated all sorts of mathematical concepts, including mathematical proof – some of which you will see in your Masterclasses. In fact, the lectures were so popular that they started off the Masterclass programme and Christopher Zeeman delivered many of the sessions in the first few series of workshops in London. The most recent maths-themed CHRSITMAS LECTURES were delivered by Marcus Du </a:t>
            </a:r>
            <a:r>
              <a:rPr lang="en-GB" sz="1200" b="0" i="0" kern="1200" baseline="0" dirty="0" err="1" smtClean="0">
                <a:solidFill>
                  <a:schemeClr val="tx1"/>
                </a:solidFill>
                <a:effectLst/>
                <a:latin typeface="+mn-lt"/>
                <a:ea typeface="+mn-ea"/>
                <a:cs typeface="+mn-cs"/>
              </a:rPr>
              <a:t>Sautoy</a:t>
            </a:r>
            <a:r>
              <a:rPr lang="en-GB" sz="1200" b="0" i="0" kern="1200" baseline="0" dirty="0" smtClean="0">
                <a:solidFill>
                  <a:schemeClr val="tx1"/>
                </a:solidFill>
                <a:effectLst/>
                <a:latin typeface="+mn-lt"/>
                <a:ea typeface="+mn-ea"/>
                <a:cs typeface="+mn-cs"/>
              </a:rPr>
              <a:t> in 2006.</a:t>
            </a:r>
            <a:endParaRPr lang="en-GB" sz="1200" b="0" i="0" kern="1200" dirty="0" smtClean="0">
              <a:solidFill>
                <a:schemeClr val="tx1"/>
              </a:solidFill>
              <a:effectLst/>
              <a:latin typeface="+mn-lt"/>
              <a:ea typeface="+mn-ea"/>
              <a:cs typeface="+mn-cs"/>
            </a:endParaRP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Watch Prof Sir Christopher Zeeman’s 1978 CHRISTMAS LECTURES:</a:t>
            </a:r>
          </a:p>
          <a:p>
            <a:r>
              <a:rPr lang="en-GB" sz="1200" kern="1200" dirty="0" smtClean="0">
                <a:solidFill>
                  <a:schemeClr val="tx1"/>
                </a:solidFill>
                <a:effectLst/>
                <a:latin typeface="+mn-lt"/>
                <a:ea typeface="+mn-ea"/>
                <a:cs typeface="+mn-cs"/>
              </a:rPr>
              <a:t>http://www.rigb.org/christmas-lectures/watch/1978/mathematics-into-pictures </a:t>
            </a:r>
          </a:p>
          <a:p>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Watch Marcus du </a:t>
            </a:r>
            <a:r>
              <a:rPr lang="en-GB" sz="1200" kern="1200" dirty="0" err="1" smtClean="0">
                <a:solidFill>
                  <a:schemeClr val="tx1"/>
                </a:solidFill>
                <a:effectLst/>
                <a:latin typeface="+mn-lt"/>
                <a:ea typeface="+mn-ea"/>
                <a:cs typeface="+mn-cs"/>
              </a:rPr>
              <a:t>Sautoy’s</a:t>
            </a:r>
            <a:r>
              <a:rPr lang="en-GB" sz="1200" kern="1200" dirty="0" smtClean="0">
                <a:solidFill>
                  <a:schemeClr val="tx1"/>
                </a:solidFill>
                <a:effectLst/>
                <a:latin typeface="+mn-lt"/>
                <a:ea typeface="+mn-ea"/>
                <a:cs typeface="+mn-cs"/>
              </a:rPr>
              <a:t> 2006 CHRISTMAS LECTURES:</a:t>
            </a:r>
          </a:p>
          <a:p>
            <a:r>
              <a:rPr lang="en-GB" sz="1200" u="sng" kern="1200" dirty="0" smtClean="0">
                <a:solidFill>
                  <a:schemeClr val="tx1"/>
                </a:solidFill>
                <a:effectLst/>
                <a:latin typeface="+mn-lt"/>
                <a:ea typeface="+mn-ea"/>
                <a:cs typeface="+mn-cs"/>
                <a:hlinkClick r:id="rId3"/>
              </a:rPr>
              <a:t>http://www.rigb.org/christmas-lectures/watch/2006/the-num8er-my5teries/lecture-1</a:t>
            </a:r>
            <a:endParaRPr lang="en-GB" sz="1200" kern="1200" dirty="0" smtClean="0">
              <a:solidFill>
                <a:schemeClr val="tx1"/>
              </a:solidFill>
              <a:effectLst/>
              <a:latin typeface="+mn-lt"/>
              <a:ea typeface="+mn-ea"/>
              <a:cs typeface="+mn-cs"/>
            </a:endParaRPr>
          </a:p>
          <a:p>
            <a:r>
              <a:rPr lang="en-GB" sz="1200" kern="1200" dirty="0" smtClean="0">
                <a:solidFill>
                  <a:schemeClr val="tx1"/>
                </a:solidFill>
                <a:effectLst/>
                <a:latin typeface="+mn-lt"/>
                <a:ea typeface="+mn-ea"/>
                <a:cs typeface="+mn-cs"/>
              </a:rPr>
              <a:t> </a:t>
            </a:r>
            <a:endParaRPr lang="en-GB" sz="120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a:xfrm>
            <a:off x="3854939" y="9445170"/>
            <a:ext cx="2949099" cy="498931"/>
          </a:xfrm>
          <a:prstGeom prst="rect">
            <a:avLst/>
          </a:prstGeom>
        </p:spPr>
        <p:txBody>
          <a:bodyPr/>
          <a:lstStyle/>
          <a:p>
            <a:fld id="{C7574F40-1275-42A8-AFEA-51C7CC288D57}" type="slidenum">
              <a:rPr lang="en-GB" smtClean="0">
                <a:solidFill>
                  <a:prstClr val="black"/>
                </a:solidFill>
              </a:rPr>
              <a:pPr/>
              <a:t>5</a:t>
            </a:fld>
            <a:endParaRPr lang="en-GB">
              <a:solidFill>
                <a:prstClr val="black"/>
              </a:solidFill>
            </a:endParaRPr>
          </a:p>
        </p:txBody>
      </p:sp>
    </p:spTree>
    <p:extLst>
      <p:ext uri="{BB962C8B-B14F-4D97-AF65-F5344CB8AC3E}">
        <p14:creationId xmlns:p14="http://schemas.microsoft.com/office/powerpoint/2010/main" val="368284171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 name="Shape 192"/>
          <p:cNvSpPr>
            <a:spLocks noGrp="1" noRot="1" noChangeAspect="1"/>
          </p:cNvSpPr>
          <p:nvPr>
            <p:ph type="sldImg"/>
          </p:nvPr>
        </p:nvSpPr>
        <p:spPr>
          <a:prstGeom prst="rect">
            <a:avLst/>
          </a:prstGeom>
        </p:spPr>
        <p:txBody>
          <a:bodyPr/>
          <a:lstStyle/>
          <a:p>
            <a:endParaRPr/>
          </a:p>
        </p:txBody>
      </p:sp>
      <p:sp>
        <p:nvSpPr>
          <p:cNvPr id="193" name="Shape 193"/>
          <p:cNvSpPr>
            <a:spLocks noGrp="1"/>
          </p:cNvSpPr>
          <p:nvPr>
            <p:ph type="body" sz="quarter" idx="1"/>
          </p:nvPr>
        </p:nvSpPr>
        <p:spPr>
          <a:prstGeom prst="rect">
            <a:avLst/>
          </a:prstGeom>
        </p:spPr>
        <p:txBody>
          <a:bodyPr/>
          <a:lstStyle/>
          <a:p>
            <a:r>
              <a:t>We have a huge video channel on YouTube – if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ExpeRimental which is mainly for parents and carers, or older brothers and sisters, all about doing science experiments at home with their children or younger siblings. As has been mentioned, recent CHRISTMAS LECTURES are available on the Ri website alongside select past Christmas Lectures – more are being digitised all the time. To watch our videos you can search for the Royal Institution on YouTube.  We hope that you will be able to find lots of fascinating things to watch and to help you continue your interest in science and maths once your Masterclass series has finished.</a:t>
            </a:r>
          </a:p>
        </p:txBody>
      </p:sp>
    </p:spTree>
    <p:extLst>
      <p:ext uri="{BB962C8B-B14F-4D97-AF65-F5344CB8AC3E}">
        <p14:creationId xmlns:p14="http://schemas.microsoft.com/office/powerpoint/2010/main" val="32841794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 name="Shape 202"/>
          <p:cNvSpPr>
            <a:spLocks noGrp="1" noRot="1" noChangeAspect="1"/>
          </p:cNvSpPr>
          <p:nvPr>
            <p:ph type="sldImg"/>
          </p:nvPr>
        </p:nvSpPr>
        <p:spPr>
          <a:prstGeom prst="rect">
            <a:avLst/>
          </a:prstGeom>
        </p:spPr>
        <p:txBody>
          <a:bodyPr/>
          <a:lstStyle/>
          <a:p>
            <a:endParaRPr/>
          </a:p>
        </p:txBody>
      </p:sp>
      <p:sp>
        <p:nvSpPr>
          <p:cNvPr id="203" name="Shape 203"/>
          <p:cNvSpPr>
            <a:spLocks noGrp="1"/>
          </p:cNvSpPr>
          <p:nvPr>
            <p:ph type="body" sz="quarter" idx="1"/>
          </p:nvPr>
        </p:nvSpPr>
        <p:spPr>
          <a:prstGeom prst="rect">
            <a:avLst/>
          </a:prstGeom>
        </p:spPr>
        <p:txBody>
          <a:bodyPr/>
          <a:lstStyle/>
          <a:p>
            <a:r>
              <a:t>We have a huge video channel on YouTube – if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ExpeRimental which is mainly for parents and carers, or older brothers and sisters, all about doing science experiments at home with their children or younger siblings. As has been mentioned, recent CHRISTMAS LECTURES are available on the Ri website alongside select past Christmas Lectures – more are being digitised all the time. To watch our videos you can search for the Royal Institution on YouTube.  We hope that you will be able to find lots of fascinating things to watch and to help you continue your interest in science and maths once your Masterclass series has finished.</a:t>
            </a:r>
          </a:p>
        </p:txBody>
      </p:sp>
    </p:spTree>
    <p:extLst>
      <p:ext uri="{BB962C8B-B14F-4D97-AF65-F5344CB8AC3E}">
        <p14:creationId xmlns:p14="http://schemas.microsoft.com/office/powerpoint/2010/main" val="14184539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 name="Shape 212"/>
          <p:cNvSpPr>
            <a:spLocks noGrp="1" noRot="1" noChangeAspect="1"/>
          </p:cNvSpPr>
          <p:nvPr>
            <p:ph type="sldImg"/>
          </p:nvPr>
        </p:nvSpPr>
        <p:spPr>
          <a:prstGeom prst="rect">
            <a:avLst/>
          </a:prstGeom>
        </p:spPr>
        <p:txBody>
          <a:bodyPr/>
          <a:lstStyle/>
          <a:p>
            <a:endParaRPr/>
          </a:p>
        </p:txBody>
      </p:sp>
      <p:sp>
        <p:nvSpPr>
          <p:cNvPr id="213" name="Shape 213"/>
          <p:cNvSpPr>
            <a:spLocks noGrp="1"/>
          </p:cNvSpPr>
          <p:nvPr>
            <p:ph type="body" sz="quarter" idx="1"/>
          </p:nvPr>
        </p:nvSpPr>
        <p:spPr>
          <a:prstGeom prst="rect">
            <a:avLst/>
          </a:prstGeom>
        </p:spPr>
        <p:txBody>
          <a:bodyPr/>
          <a:lstStyle/>
          <a:p>
            <a:r>
              <a:t>We have a huge video channel on YouTube – if you have five minutes or five hours, there is something to interest you if you like science and maths. We make short videos showing a variety of experiments and the science behind the everyday, animations on interesting topics and we film many of our talks in London. We also have a special series called ExpeRimental which is mainly for parents and carers, or older brothers and sisters, all about doing science experiments at home with their children or younger siblings. As has been mentioned, recent CHRISTMAS LECTURES are available on the Ri website alongside select past Christmas Lectures – more are being digitised all the time. To watch our videos you can search for the Royal Institution on YouTube.  We hope that you will be able to find lots of fascinating things to watch and to help you continue your interest in science and maths once your Masterclass series has finished.</a:t>
            </a:r>
          </a:p>
        </p:txBody>
      </p:sp>
    </p:spTree>
    <p:extLst>
      <p:ext uri="{BB962C8B-B14F-4D97-AF65-F5344CB8AC3E}">
        <p14:creationId xmlns:p14="http://schemas.microsoft.com/office/powerpoint/2010/main" val="179597961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 name="Shape 221"/>
          <p:cNvSpPr>
            <a:spLocks noGrp="1" noRot="1" noChangeAspect="1"/>
          </p:cNvSpPr>
          <p:nvPr>
            <p:ph type="sldImg"/>
          </p:nvPr>
        </p:nvSpPr>
        <p:spPr>
          <a:prstGeom prst="rect">
            <a:avLst/>
          </a:prstGeom>
        </p:spPr>
        <p:txBody>
          <a:bodyPr/>
          <a:lstStyle/>
          <a:p>
            <a:endParaRPr/>
          </a:p>
        </p:txBody>
      </p:sp>
      <p:sp>
        <p:nvSpPr>
          <p:cNvPr id="222" name="Shape 222"/>
          <p:cNvSpPr>
            <a:spLocks noGrp="1"/>
          </p:cNvSpPr>
          <p:nvPr>
            <p:ph type="body" sz="quarter" idx="1"/>
          </p:nvPr>
        </p:nvSpPr>
        <p:spPr>
          <a:prstGeom prst="rect">
            <a:avLst/>
          </a:prstGeom>
        </p:spPr>
        <p:txBody>
          <a:bodyPr/>
          <a:lstStyle/>
          <a:p>
            <a:r>
              <a:t>Title slide, nice pictures to show what’s coming!</a:t>
            </a:r>
          </a:p>
        </p:txBody>
      </p:sp>
    </p:spTree>
    <p:extLst>
      <p:ext uri="{BB962C8B-B14F-4D97-AF65-F5344CB8AC3E}">
        <p14:creationId xmlns:p14="http://schemas.microsoft.com/office/powerpoint/2010/main" val="385464020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13" name="Title Text"/>
          <p:cNvSpPr txBox="1">
            <a:spLocks noGrp="1"/>
          </p:cNvSpPr>
          <p:nvPr>
            <p:ph type="title"/>
          </p:nvPr>
        </p:nvSpPr>
        <p:spPr>
          <a:xfrm>
            <a:off x="1143000" y="1122362"/>
            <a:ext cx="7315200" cy="2387601"/>
          </a:xfrm>
          <a:prstGeom prst="rect">
            <a:avLst/>
          </a:prstGeom>
        </p:spPr>
        <p:txBody>
          <a:bodyPr anchor="b"/>
          <a:lstStyle>
            <a:lvl1pPr algn="ctr">
              <a:defRPr sz="6000">
                <a:solidFill>
                  <a:srgbClr val="00A2A2"/>
                </a:solidFill>
                <a:latin typeface="+mn-lt"/>
                <a:ea typeface="+mn-ea"/>
                <a:cs typeface="+mn-cs"/>
                <a:sym typeface="Verdana"/>
              </a:defRPr>
            </a:lvl1pPr>
          </a:lstStyle>
          <a:p>
            <a:r>
              <a:t>Title Text</a:t>
            </a:r>
          </a:p>
        </p:txBody>
      </p:sp>
      <p:sp>
        <p:nvSpPr>
          <p:cNvPr id="14" name="Body Level One…"/>
          <p:cNvSpPr txBox="1">
            <a:spLocks noGrp="1"/>
          </p:cNvSpPr>
          <p:nvPr>
            <p:ph type="body" sz="quarter" idx="1"/>
          </p:nvPr>
        </p:nvSpPr>
        <p:spPr>
          <a:xfrm>
            <a:off x="1143000" y="3602037"/>
            <a:ext cx="6858000" cy="1655763"/>
          </a:xfrm>
          <a:prstGeom prst="rect">
            <a:avLst/>
          </a:prstGeom>
        </p:spPr>
        <p:txBody>
          <a:bodyPr>
            <a:normAutofit/>
          </a:bodyPr>
          <a:lstStyle>
            <a:lvl1pPr marL="0" indent="0" algn="ctr">
              <a:buSzTx/>
              <a:buFontTx/>
              <a:buNone/>
              <a:defRPr sz="2400">
                <a:solidFill>
                  <a:srgbClr val="00A2A2"/>
                </a:solidFill>
              </a:defRPr>
            </a:lvl1pPr>
            <a:lvl2pPr marL="0" indent="457200" algn="ctr">
              <a:buSzTx/>
              <a:buFontTx/>
              <a:buNone/>
              <a:defRPr sz="2400">
                <a:solidFill>
                  <a:srgbClr val="00A2A2"/>
                </a:solidFill>
              </a:defRPr>
            </a:lvl2pPr>
            <a:lvl3pPr marL="0" indent="914400" algn="ctr">
              <a:buSzTx/>
              <a:buFontTx/>
              <a:buNone/>
              <a:defRPr sz="2400">
                <a:solidFill>
                  <a:srgbClr val="00A2A2"/>
                </a:solidFill>
              </a:defRPr>
            </a:lvl3pPr>
            <a:lvl4pPr marL="0" indent="1371600" algn="ctr">
              <a:buSzTx/>
              <a:buFontTx/>
              <a:buNone/>
              <a:defRPr sz="2400">
                <a:solidFill>
                  <a:srgbClr val="00A2A2"/>
                </a:solidFill>
              </a:defRPr>
            </a:lvl4pPr>
            <a:lvl5pPr marL="0" indent="1828800" algn="ctr">
              <a:buSzTx/>
              <a:buFontTx/>
              <a:buNone/>
              <a:defRPr sz="2400">
                <a:solidFill>
                  <a:srgbClr val="00A2A2"/>
                </a:solidFill>
              </a:defRPr>
            </a:lvl5pPr>
          </a:lstStyle>
          <a:p>
            <a:r>
              <a:t>Body Level One</a:t>
            </a:r>
          </a:p>
          <a:p>
            <a:pPr lvl="1"/>
            <a:r>
              <a:t>Body Level Two</a:t>
            </a:r>
          </a:p>
          <a:p>
            <a:pPr lvl="2"/>
            <a:r>
              <a:t>Body Level Three</a:t>
            </a:r>
          </a:p>
          <a:p>
            <a:pPr lvl="3"/>
            <a:r>
              <a:t>Body Level Four</a:t>
            </a:r>
          </a:p>
          <a:p>
            <a:pPr lvl="4"/>
            <a:r>
              <a:t>Body Level Five</a:t>
            </a:r>
          </a:p>
        </p:txBody>
      </p:sp>
      <p:sp>
        <p:nvSpPr>
          <p:cNvPr id="15" name="Slide Number"/>
          <p:cNvSpPr txBox="1">
            <a:spLocks noGrp="1"/>
          </p:cNvSpPr>
          <p:nvPr>
            <p:ph type="sldNum" sz="quarter" idx="2"/>
          </p:nvPr>
        </p:nvSpPr>
        <p:spPr>
          <a:xfrm>
            <a:off x="4419600" y="6172200"/>
            <a:ext cx="2133600" cy="368301"/>
          </a:xfrm>
          <a:prstGeom prst="rect">
            <a:avLst/>
          </a:prstGeom>
        </p:spPr>
        <p:txBody>
          <a:bodyPr anchor="ctr"/>
          <a:lstStyle>
            <a:lvl1pPr algn="r">
              <a:defRPr sz="1200"/>
            </a:lvl1pPr>
          </a:lstStyle>
          <a:p>
            <a:fld id="{86CB4B4D-7CA3-9044-876B-883B54F8677D}" type="slidenum">
              <a:t>‹#›</a:t>
            </a:fld>
            <a:endParaRPr/>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Title and Vertical Text">
    <p:spTree>
      <p:nvGrpSpPr>
        <p:cNvPr id="1" name=""/>
        <p:cNvGrpSpPr/>
        <p:nvPr/>
      </p:nvGrpSpPr>
      <p:grpSpPr>
        <a:xfrm>
          <a:off x="0" y="0"/>
          <a:ext cx="0" cy="0"/>
          <a:chOff x="0" y="0"/>
          <a:chExt cx="0" cy="0"/>
        </a:xfrm>
      </p:grpSpPr>
      <p:sp>
        <p:nvSpPr>
          <p:cNvPr id="94" name="Title Text"/>
          <p:cNvSpPr txBox="1">
            <a:spLocks noGrp="1"/>
          </p:cNvSpPr>
          <p:nvPr>
            <p:ph type="title"/>
          </p:nvPr>
        </p:nvSpPr>
        <p:spPr>
          <a:prstGeom prst="rect">
            <a:avLst/>
          </a:prstGeom>
        </p:spPr>
        <p:txBody>
          <a:bodyPr/>
          <a:lstStyle/>
          <a:p>
            <a:r>
              <a:t>Title Text</a:t>
            </a:r>
          </a:p>
        </p:txBody>
      </p:sp>
      <p:sp>
        <p:nvSpPr>
          <p:cNvPr id="95" name="Body Level One…"/>
          <p:cNvSpPr txBox="1">
            <a:spLocks noGrp="1"/>
          </p:cNvSpPr>
          <p:nvPr>
            <p:ph type="body" idx="1"/>
          </p:nvPr>
        </p:nvSpPr>
        <p:spPr>
          <a:xfrm>
            <a:off x="628650" y="1825625"/>
            <a:ext cx="7886700" cy="4351338"/>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96"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Vertical Title and Text">
    <p:spTree>
      <p:nvGrpSpPr>
        <p:cNvPr id="1" name=""/>
        <p:cNvGrpSpPr/>
        <p:nvPr/>
      </p:nvGrpSpPr>
      <p:grpSpPr>
        <a:xfrm>
          <a:off x="0" y="0"/>
          <a:ext cx="0" cy="0"/>
          <a:chOff x="0" y="0"/>
          <a:chExt cx="0" cy="0"/>
        </a:xfrm>
      </p:grpSpPr>
      <p:sp>
        <p:nvSpPr>
          <p:cNvPr id="103" name="Title Text"/>
          <p:cNvSpPr txBox="1">
            <a:spLocks noGrp="1"/>
          </p:cNvSpPr>
          <p:nvPr>
            <p:ph type="title"/>
          </p:nvPr>
        </p:nvSpPr>
        <p:spPr>
          <a:xfrm>
            <a:off x="6543675" y="365125"/>
            <a:ext cx="1971675" cy="5811838"/>
          </a:xfrm>
          <a:prstGeom prst="rect">
            <a:avLst/>
          </a:prstGeom>
        </p:spPr>
        <p:txBody>
          <a:bodyPr/>
          <a:lstStyle/>
          <a:p>
            <a:r>
              <a:t>Title Text</a:t>
            </a:r>
          </a:p>
        </p:txBody>
      </p:sp>
      <p:sp>
        <p:nvSpPr>
          <p:cNvPr id="104" name="Body Level One…"/>
          <p:cNvSpPr txBox="1">
            <a:spLocks noGrp="1"/>
          </p:cNvSpPr>
          <p:nvPr>
            <p:ph type="body" idx="1"/>
          </p:nvPr>
        </p:nvSpPr>
        <p:spPr>
          <a:xfrm>
            <a:off x="628650" y="365125"/>
            <a:ext cx="5800725" cy="5811838"/>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105"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type="tx">
  <p:cSld name="1_Title Slide">
    <p:spTree>
      <p:nvGrpSpPr>
        <p:cNvPr id="1" name=""/>
        <p:cNvGrpSpPr/>
        <p:nvPr/>
      </p:nvGrpSpPr>
      <p:grpSpPr>
        <a:xfrm>
          <a:off x="0" y="0"/>
          <a:ext cx="0" cy="0"/>
          <a:chOff x="0" y="0"/>
          <a:chExt cx="0" cy="0"/>
        </a:xfrm>
      </p:grpSpPr>
      <p:pic>
        <p:nvPicPr>
          <p:cNvPr id="112" name="Picture 3" descr="Picture 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0" y="0"/>
            <a:ext cx="1308737" cy="6858000"/>
          </a:xfrm>
          <a:prstGeom prst="rect">
            <a:avLst/>
          </a:prstGeom>
          <a:ln w="12700">
            <a:miter lim="400000"/>
          </a:ln>
        </p:spPr>
      </p:pic>
      <p:pic>
        <p:nvPicPr>
          <p:cNvPr id="113" name="Picture 2" descr="Picture 2"/>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7648771" y="6247274"/>
            <a:ext cx="1486764" cy="627187"/>
          </a:xfrm>
          <a:prstGeom prst="rect">
            <a:avLst/>
          </a:prstGeom>
          <a:ln w="12700">
            <a:miter lim="400000"/>
          </a:ln>
        </p:spPr>
      </p:pic>
      <p:sp>
        <p:nvSpPr>
          <p:cNvPr id="114" name="Title Text"/>
          <p:cNvSpPr txBox="1">
            <a:spLocks noGrp="1"/>
          </p:cNvSpPr>
          <p:nvPr>
            <p:ph type="title"/>
          </p:nvPr>
        </p:nvSpPr>
        <p:spPr>
          <a:xfrm>
            <a:off x="685800" y="1122362"/>
            <a:ext cx="7772400" cy="2387601"/>
          </a:xfrm>
          <a:prstGeom prst="rect">
            <a:avLst/>
          </a:prstGeom>
        </p:spPr>
        <p:txBody>
          <a:bodyPr lIns="45718" tIns="45718" rIns="45718" bIns="45718" anchor="b"/>
          <a:lstStyle>
            <a:lvl1pPr algn="ctr">
              <a:defRPr sz="6000">
                <a:latin typeface="+mn-lt"/>
                <a:ea typeface="+mn-ea"/>
                <a:cs typeface="+mn-cs"/>
                <a:sym typeface="Verdana"/>
              </a:defRPr>
            </a:lvl1pPr>
          </a:lstStyle>
          <a:p>
            <a:r>
              <a:t>Title Text</a:t>
            </a:r>
          </a:p>
        </p:txBody>
      </p:sp>
      <p:sp>
        <p:nvSpPr>
          <p:cNvPr id="115" name="Body Level One…"/>
          <p:cNvSpPr txBox="1">
            <a:spLocks noGrp="1"/>
          </p:cNvSpPr>
          <p:nvPr>
            <p:ph type="body" sz="quarter" idx="1"/>
          </p:nvPr>
        </p:nvSpPr>
        <p:spPr>
          <a:xfrm>
            <a:off x="1143000" y="3602037"/>
            <a:ext cx="6858000" cy="1655764"/>
          </a:xfrm>
          <a:prstGeom prst="rect">
            <a:avLst/>
          </a:prstGeom>
        </p:spPr>
        <p:txBody>
          <a:bodyPr lIns="45718" tIns="45718" rIns="45718" bIns="45718">
            <a:normAutofit/>
          </a:bodyPr>
          <a:lstStyle>
            <a:lvl1pPr marL="0" indent="0" algn="ctr">
              <a:buSzTx/>
              <a:buFontTx/>
              <a:buNone/>
              <a:defRPr sz="2400"/>
            </a:lvl1pPr>
            <a:lvl2pPr marL="0" indent="0" algn="ctr">
              <a:buSzTx/>
              <a:buFontTx/>
              <a:buNone/>
              <a:defRPr sz="2400"/>
            </a:lvl2pPr>
            <a:lvl3pPr marL="0" indent="0" algn="ctr">
              <a:buSzTx/>
              <a:buFontTx/>
              <a:buNone/>
              <a:defRPr sz="2400"/>
            </a:lvl3pPr>
            <a:lvl4pPr marL="0" indent="0" algn="ctr">
              <a:buSzTx/>
              <a:buFontTx/>
              <a:buNone/>
              <a:defRPr sz="2400"/>
            </a:lvl4pPr>
            <a:lvl5pPr marL="0" indent="0" algn="ctr">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16" name="Slide Number"/>
          <p:cNvSpPr txBox="1">
            <a:spLocks noGrp="1"/>
          </p:cNvSpPr>
          <p:nvPr>
            <p:ph type="sldNum" sz="quarter" idx="2"/>
          </p:nvPr>
        </p:nvSpPr>
        <p:spPr>
          <a:xfrm>
            <a:off x="8217439" y="6397946"/>
            <a:ext cx="297912" cy="281937"/>
          </a:xfrm>
          <a:prstGeom prst="rect">
            <a:avLst/>
          </a:prstGeom>
        </p:spPr>
        <p:txBody>
          <a:bodyPr lIns="45718" tIns="45718" rIns="45718" bIns="45718" anchor="ctr"/>
          <a:lstStyle>
            <a:lvl1pPr algn="r">
              <a:defRPr sz="1200">
                <a:solidFill>
                  <a:srgbClr val="888888"/>
                </a:solidFill>
              </a:defRPr>
            </a:lvl1pPr>
          </a:lstStyle>
          <a:p>
            <a:fld id="{86CB4B4D-7CA3-9044-876B-883B54F8677D}" type="slidenum">
              <a:t>‹#›</a:t>
            </a:fld>
            <a:endParaRPr/>
          </a:p>
        </p:txBody>
      </p:sp>
    </p:spTree>
  </p:cSld>
  <p:clrMapOvr>
    <a:masterClrMapping/>
  </p:clrMapOvr>
  <p:transition spd="med"/>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x">
  <p:cSld name="Title Slide">
    <p:spTree>
      <p:nvGrpSpPr>
        <p:cNvPr id="1" name=""/>
        <p:cNvGrpSpPr/>
        <p:nvPr/>
      </p:nvGrpSpPr>
      <p:grpSpPr>
        <a:xfrm>
          <a:off x="0" y="0"/>
          <a:ext cx="0" cy="0"/>
          <a:chOff x="0" y="0"/>
          <a:chExt cx="0" cy="0"/>
        </a:xfrm>
      </p:grpSpPr>
      <p:sp>
        <p:nvSpPr>
          <p:cNvPr id="123" name="Title Text"/>
          <p:cNvSpPr txBox="1">
            <a:spLocks noGrp="1"/>
          </p:cNvSpPr>
          <p:nvPr>
            <p:ph type="title"/>
          </p:nvPr>
        </p:nvSpPr>
        <p:spPr>
          <a:xfrm>
            <a:off x="685800" y="1122362"/>
            <a:ext cx="7772400" cy="2387601"/>
          </a:xfrm>
          <a:prstGeom prst="rect">
            <a:avLst/>
          </a:prstGeom>
        </p:spPr>
        <p:txBody>
          <a:bodyPr anchor="b"/>
          <a:lstStyle>
            <a:lvl1pPr algn="ctr" defTabSz="914377">
              <a:defRPr sz="6000">
                <a:latin typeface="+mn-lt"/>
                <a:ea typeface="+mn-ea"/>
                <a:cs typeface="+mn-cs"/>
                <a:sym typeface="Verdana"/>
              </a:defRPr>
            </a:lvl1pPr>
          </a:lstStyle>
          <a:p>
            <a:r>
              <a:t>Title Text</a:t>
            </a:r>
          </a:p>
        </p:txBody>
      </p:sp>
      <p:sp>
        <p:nvSpPr>
          <p:cNvPr id="124" name="Body Level One…"/>
          <p:cNvSpPr txBox="1">
            <a:spLocks noGrp="1"/>
          </p:cNvSpPr>
          <p:nvPr>
            <p:ph type="body" sz="quarter" idx="1"/>
          </p:nvPr>
        </p:nvSpPr>
        <p:spPr>
          <a:xfrm>
            <a:off x="1143000" y="3602037"/>
            <a:ext cx="6858000" cy="1655763"/>
          </a:xfrm>
          <a:prstGeom prst="rect">
            <a:avLst/>
          </a:prstGeom>
        </p:spPr>
        <p:txBody>
          <a:bodyPr>
            <a:normAutofit/>
          </a:bodyPr>
          <a:lstStyle>
            <a:lvl1pPr marL="0" indent="0" algn="ctr" defTabSz="914377">
              <a:buSzTx/>
              <a:buFontTx/>
              <a:buNone/>
              <a:defRPr sz="2400"/>
            </a:lvl1pPr>
            <a:lvl2pPr marL="0" indent="457189" algn="ctr" defTabSz="914377">
              <a:buSzTx/>
              <a:buFontTx/>
              <a:buNone/>
              <a:defRPr sz="2400"/>
            </a:lvl2pPr>
            <a:lvl3pPr marL="0" indent="914377" algn="ctr" defTabSz="914377">
              <a:buSzTx/>
              <a:buFontTx/>
              <a:buNone/>
              <a:defRPr sz="2400"/>
            </a:lvl3pPr>
            <a:lvl4pPr marL="0" indent="1371565" algn="ctr" defTabSz="914377">
              <a:buSzTx/>
              <a:buFontTx/>
              <a:buNone/>
              <a:defRPr sz="2400"/>
            </a:lvl4pPr>
            <a:lvl5pPr marL="0" indent="1828754" algn="ctr" defTabSz="914377">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125" name="Slide Number"/>
          <p:cNvSpPr txBox="1">
            <a:spLocks noGrp="1"/>
          </p:cNvSpPr>
          <p:nvPr>
            <p:ph type="sldNum" sz="quarter" idx="2"/>
          </p:nvPr>
        </p:nvSpPr>
        <p:spPr>
          <a:xfrm>
            <a:off x="8217437" y="6397944"/>
            <a:ext cx="297915" cy="281941"/>
          </a:xfrm>
          <a:prstGeom prst="rect">
            <a:avLst/>
          </a:prstGeom>
        </p:spPr>
        <p:txBody>
          <a:bodyPr anchor="ctr"/>
          <a:lstStyle>
            <a:lvl1pPr algn="r">
              <a:defRPr sz="1200">
                <a:solidFill>
                  <a:srgbClr val="888888"/>
                </a:solidFill>
              </a:defRPr>
            </a:lvl1pPr>
          </a:lstStyle>
          <a:p>
            <a:fld id="{86CB4B4D-7CA3-9044-876B-883B54F8677D}" type="slidenum">
              <a:t>‹#›</a:t>
            </a:fld>
            <a:endParaRPr/>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Content">
    <p:spTree>
      <p:nvGrpSpPr>
        <p:cNvPr id="1" name=""/>
        <p:cNvGrpSpPr/>
        <p:nvPr/>
      </p:nvGrpSpPr>
      <p:grpSpPr>
        <a:xfrm>
          <a:off x="0" y="0"/>
          <a:ext cx="0" cy="0"/>
          <a:chOff x="0" y="0"/>
          <a:chExt cx="0" cy="0"/>
        </a:xfrm>
      </p:grpSpPr>
      <p:sp>
        <p:nvSpPr>
          <p:cNvPr id="22" name="Title Text"/>
          <p:cNvSpPr txBox="1">
            <a:spLocks noGrp="1"/>
          </p:cNvSpPr>
          <p:nvPr>
            <p:ph type="title"/>
          </p:nvPr>
        </p:nvSpPr>
        <p:spPr>
          <a:xfrm>
            <a:off x="1306285" y="365125"/>
            <a:ext cx="7209065" cy="1325564"/>
          </a:xfrm>
          <a:prstGeom prst="rect">
            <a:avLst/>
          </a:prstGeom>
        </p:spPr>
        <p:txBody>
          <a:bodyPr/>
          <a:lstStyle>
            <a:lvl1pPr>
              <a:defRPr>
                <a:solidFill>
                  <a:srgbClr val="00A2A2"/>
                </a:solidFill>
                <a:latin typeface="+mn-lt"/>
                <a:ea typeface="+mn-ea"/>
                <a:cs typeface="+mn-cs"/>
                <a:sym typeface="Verdana"/>
              </a:defRPr>
            </a:lvl1pPr>
          </a:lstStyle>
          <a:p>
            <a:r>
              <a:t>Title Text</a:t>
            </a:r>
          </a:p>
        </p:txBody>
      </p:sp>
      <p:sp>
        <p:nvSpPr>
          <p:cNvPr id="23" name="Body Level One…"/>
          <p:cNvSpPr txBox="1">
            <a:spLocks noGrp="1"/>
          </p:cNvSpPr>
          <p:nvPr>
            <p:ph type="body" idx="1"/>
          </p:nvPr>
        </p:nvSpPr>
        <p:spPr>
          <a:xfrm>
            <a:off x="1306285" y="1825625"/>
            <a:ext cx="7209065" cy="4351338"/>
          </a:xfrm>
          <a:prstGeom prst="rect">
            <a:avLst/>
          </a:prstGeom>
        </p:spPr>
        <p:txBody>
          <a:bodyPr>
            <a:normAutofit/>
          </a:bodyPr>
          <a:lstStyle>
            <a:lvl1pPr>
              <a:defRPr>
                <a:solidFill>
                  <a:srgbClr val="00A2A2"/>
                </a:solidFill>
              </a:defRPr>
            </a:lvl1pPr>
            <a:lvl2pPr>
              <a:defRPr>
                <a:solidFill>
                  <a:srgbClr val="00A2A2"/>
                </a:solidFill>
              </a:defRPr>
            </a:lvl2pPr>
            <a:lvl3pPr>
              <a:defRPr>
                <a:solidFill>
                  <a:srgbClr val="00A2A2"/>
                </a:solidFill>
              </a:defRPr>
            </a:lvl3pPr>
            <a:lvl4pPr>
              <a:defRPr>
                <a:solidFill>
                  <a:srgbClr val="00A2A2"/>
                </a:solidFill>
              </a:defRPr>
            </a:lvl4pPr>
            <a:lvl5pPr>
              <a:defRPr>
                <a:solidFill>
                  <a:srgbClr val="00A2A2"/>
                </a:solidFill>
              </a:defRPr>
            </a:lvl5pPr>
          </a:lstStyle>
          <a:p>
            <a:r>
              <a:t>Body Level One</a:t>
            </a:r>
          </a:p>
          <a:p>
            <a:pPr lvl="1"/>
            <a:r>
              <a:t>Body Level Two</a:t>
            </a:r>
          </a:p>
          <a:p>
            <a:pPr lvl="2"/>
            <a:r>
              <a:t>Body Level Three</a:t>
            </a:r>
          </a:p>
          <a:p>
            <a:pPr lvl="3"/>
            <a:r>
              <a:t>Body Level Four</a:t>
            </a:r>
          </a:p>
          <a:p>
            <a:pPr lvl="4"/>
            <a:r>
              <a:t>Body Level Five</a:t>
            </a:r>
          </a:p>
        </p:txBody>
      </p:sp>
      <p:sp>
        <p:nvSpPr>
          <p:cNvPr id="24"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Section Header">
    <p:spTree>
      <p:nvGrpSpPr>
        <p:cNvPr id="1" name=""/>
        <p:cNvGrpSpPr/>
        <p:nvPr/>
      </p:nvGrpSpPr>
      <p:grpSpPr>
        <a:xfrm>
          <a:off x="0" y="0"/>
          <a:ext cx="0" cy="0"/>
          <a:chOff x="0" y="0"/>
          <a:chExt cx="0" cy="0"/>
        </a:xfrm>
      </p:grpSpPr>
      <p:sp>
        <p:nvSpPr>
          <p:cNvPr id="31" name="Title Text"/>
          <p:cNvSpPr txBox="1">
            <a:spLocks noGrp="1"/>
          </p:cNvSpPr>
          <p:nvPr>
            <p:ph type="title"/>
          </p:nvPr>
        </p:nvSpPr>
        <p:spPr>
          <a:xfrm>
            <a:off x="623887" y="1709739"/>
            <a:ext cx="7886701" cy="2852737"/>
          </a:xfrm>
          <a:prstGeom prst="rect">
            <a:avLst/>
          </a:prstGeom>
        </p:spPr>
        <p:txBody>
          <a:bodyPr anchor="b"/>
          <a:lstStyle>
            <a:lvl1pPr>
              <a:defRPr sz="6000"/>
            </a:lvl1pPr>
          </a:lstStyle>
          <a:p>
            <a:r>
              <a:t>Title Text</a:t>
            </a:r>
          </a:p>
        </p:txBody>
      </p:sp>
      <p:sp>
        <p:nvSpPr>
          <p:cNvPr id="32" name="Body Level One…"/>
          <p:cNvSpPr txBox="1">
            <a:spLocks noGrp="1"/>
          </p:cNvSpPr>
          <p:nvPr>
            <p:ph type="body" sz="quarter" idx="1"/>
          </p:nvPr>
        </p:nvSpPr>
        <p:spPr>
          <a:xfrm>
            <a:off x="623887" y="4589464"/>
            <a:ext cx="7886701" cy="1500188"/>
          </a:xfrm>
          <a:prstGeom prst="rect">
            <a:avLst/>
          </a:prstGeom>
        </p:spPr>
        <p:txBody>
          <a:bodyPr>
            <a:normAutofit/>
          </a:bodyPr>
          <a:lstStyle>
            <a:lvl1pPr marL="0" indent="0">
              <a:buSzTx/>
              <a:buFontTx/>
              <a:buNone/>
              <a:defRPr sz="2400"/>
            </a:lvl1pPr>
            <a:lvl2pPr marL="0" indent="457200">
              <a:buSzTx/>
              <a:buFontTx/>
              <a:buNone/>
              <a:defRPr sz="2400"/>
            </a:lvl2pPr>
            <a:lvl3pPr marL="0" indent="914400">
              <a:buSzTx/>
              <a:buFontTx/>
              <a:buNone/>
              <a:defRPr sz="2400"/>
            </a:lvl3pPr>
            <a:lvl4pPr marL="0" indent="1371600">
              <a:buSzTx/>
              <a:buFontTx/>
              <a:buNone/>
              <a:defRPr sz="2400"/>
            </a:lvl4pPr>
            <a:lvl5pPr marL="0" indent="1828800">
              <a:buSzTx/>
              <a:buFontTx/>
              <a:buNone/>
              <a:defRPr sz="2400"/>
            </a:lvl5pPr>
          </a:lstStyle>
          <a:p>
            <a:r>
              <a:t>Body Level One</a:t>
            </a:r>
          </a:p>
          <a:p>
            <a:pPr lvl="1"/>
            <a:r>
              <a:t>Body Level Two</a:t>
            </a:r>
          </a:p>
          <a:p>
            <a:pPr lvl="2"/>
            <a:r>
              <a:t>Body Level Three</a:t>
            </a:r>
          </a:p>
          <a:p>
            <a:pPr lvl="3"/>
            <a:r>
              <a:t>Body Level Four</a:t>
            </a:r>
          </a:p>
          <a:p>
            <a:pPr lvl="4"/>
            <a:r>
              <a:t>Body Level Five</a:t>
            </a:r>
          </a:p>
        </p:txBody>
      </p:sp>
      <p:sp>
        <p:nvSpPr>
          <p:cNvPr id="33"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Two Content">
    <p:spTree>
      <p:nvGrpSpPr>
        <p:cNvPr id="1" name=""/>
        <p:cNvGrpSpPr/>
        <p:nvPr/>
      </p:nvGrpSpPr>
      <p:grpSpPr>
        <a:xfrm>
          <a:off x="0" y="0"/>
          <a:ext cx="0" cy="0"/>
          <a:chOff x="0" y="0"/>
          <a:chExt cx="0" cy="0"/>
        </a:xfrm>
      </p:grpSpPr>
      <p:sp>
        <p:nvSpPr>
          <p:cNvPr id="40" name="Title Text"/>
          <p:cNvSpPr txBox="1">
            <a:spLocks noGrp="1"/>
          </p:cNvSpPr>
          <p:nvPr>
            <p:ph type="title"/>
          </p:nvPr>
        </p:nvSpPr>
        <p:spPr>
          <a:prstGeom prst="rect">
            <a:avLst/>
          </a:prstGeom>
        </p:spPr>
        <p:txBody>
          <a:bodyPr/>
          <a:lstStyle/>
          <a:p>
            <a:r>
              <a:t>Title Text</a:t>
            </a:r>
          </a:p>
        </p:txBody>
      </p:sp>
      <p:sp>
        <p:nvSpPr>
          <p:cNvPr id="41" name="Body Level One…"/>
          <p:cNvSpPr txBox="1">
            <a:spLocks noGrp="1"/>
          </p:cNvSpPr>
          <p:nvPr>
            <p:ph type="body" sz="half" idx="1"/>
          </p:nvPr>
        </p:nvSpPr>
        <p:spPr>
          <a:xfrm>
            <a:off x="628650" y="1825625"/>
            <a:ext cx="3886200" cy="4351338"/>
          </a:xfrm>
          <a:prstGeom prst="rect">
            <a:avLst/>
          </a:prstGeom>
        </p:spPr>
        <p:txBody>
          <a:bodyPr>
            <a:normAutofit/>
          </a:bodyPr>
          <a:lstStyle/>
          <a:p>
            <a:r>
              <a:t>Body Level One</a:t>
            </a:r>
          </a:p>
          <a:p>
            <a:pPr lvl="1"/>
            <a:r>
              <a:t>Body Level Two</a:t>
            </a:r>
          </a:p>
          <a:p>
            <a:pPr lvl="2"/>
            <a:r>
              <a:t>Body Level Three</a:t>
            </a:r>
          </a:p>
          <a:p>
            <a:pPr lvl="3"/>
            <a:r>
              <a:t>Body Level Four</a:t>
            </a:r>
          </a:p>
          <a:p>
            <a:pPr lvl="4"/>
            <a:r>
              <a:t>Body Level Five</a:t>
            </a:r>
          </a:p>
        </p:txBody>
      </p:sp>
      <p:sp>
        <p:nvSpPr>
          <p:cNvPr id="4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Comparison">
    <p:spTree>
      <p:nvGrpSpPr>
        <p:cNvPr id="1" name=""/>
        <p:cNvGrpSpPr/>
        <p:nvPr/>
      </p:nvGrpSpPr>
      <p:grpSpPr>
        <a:xfrm>
          <a:off x="0" y="0"/>
          <a:ext cx="0" cy="0"/>
          <a:chOff x="0" y="0"/>
          <a:chExt cx="0" cy="0"/>
        </a:xfrm>
      </p:grpSpPr>
      <p:sp>
        <p:nvSpPr>
          <p:cNvPr id="49" name="Title Text"/>
          <p:cNvSpPr txBox="1">
            <a:spLocks noGrp="1"/>
          </p:cNvSpPr>
          <p:nvPr>
            <p:ph type="title"/>
          </p:nvPr>
        </p:nvSpPr>
        <p:spPr>
          <a:xfrm>
            <a:off x="629841" y="365125"/>
            <a:ext cx="7886701" cy="1325564"/>
          </a:xfrm>
          <a:prstGeom prst="rect">
            <a:avLst/>
          </a:prstGeom>
        </p:spPr>
        <p:txBody>
          <a:bodyPr/>
          <a:lstStyle/>
          <a:p>
            <a:r>
              <a:t>Title Text</a:t>
            </a:r>
          </a:p>
        </p:txBody>
      </p:sp>
      <p:sp>
        <p:nvSpPr>
          <p:cNvPr id="50" name="Body Level One…"/>
          <p:cNvSpPr txBox="1">
            <a:spLocks noGrp="1"/>
          </p:cNvSpPr>
          <p:nvPr>
            <p:ph type="body" sz="quarter" idx="1"/>
          </p:nvPr>
        </p:nvSpPr>
        <p:spPr>
          <a:xfrm>
            <a:off x="629841" y="1681163"/>
            <a:ext cx="3868341" cy="823913"/>
          </a:xfrm>
          <a:prstGeom prst="rect">
            <a:avLst/>
          </a:prstGeom>
        </p:spPr>
        <p:txBody>
          <a:bodyPr anchor="b">
            <a:normAutofit/>
          </a:bodyPr>
          <a:lstStyle>
            <a:lvl1pPr marL="0" indent="0">
              <a:buSzTx/>
              <a:buFontTx/>
              <a:buNone/>
              <a:defRPr sz="2400" b="1"/>
            </a:lvl1pPr>
            <a:lvl2pPr marL="0" indent="457200">
              <a:buSzTx/>
              <a:buFontTx/>
              <a:buNone/>
              <a:defRPr sz="2400" b="1"/>
            </a:lvl2pPr>
            <a:lvl3pPr marL="0" indent="914400">
              <a:buSzTx/>
              <a:buFontTx/>
              <a:buNone/>
              <a:defRPr sz="2400" b="1"/>
            </a:lvl3pPr>
            <a:lvl4pPr marL="0" indent="1371600">
              <a:buSzTx/>
              <a:buFontTx/>
              <a:buNone/>
              <a:defRPr sz="2400" b="1"/>
            </a:lvl4pPr>
            <a:lvl5pPr marL="0" indent="1828800">
              <a:buSzTx/>
              <a:buFontTx/>
              <a:buNone/>
              <a:defRPr sz="2400" b="1"/>
            </a:lvl5pPr>
          </a:lstStyle>
          <a:p>
            <a:r>
              <a:t>Body Level One</a:t>
            </a:r>
          </a:p>
          <a:p>
            <a:pPr lvl="1"/>
            <a:r>
              <a:t>Body Level Two</a:t>
            </a:r>
          </a:p>
          <a:p>
            <a:pPr lvl="2"/>
            <a:r>
              <a:t>Body Level Three</a:t>
            </a:r>
          </a:p>
          <a:p>
            <a:pPr lvl="3"/>
            <a:r>
              <a:t>Body Level Four</a:t>
            </a:r>
          </a:p>
          <a:p>
            <a:pPr lvl="4"/>
            <a:r>
              <a:t>Body Level Five</a:t>
            </a:r>
          </a:p>
        </p:txBody>
      </p:sp>
      <p:sp>
        <p:nvSpPr>
          <p:cNvPr id="51" name="Text Placeholder 4"/>
          <p:cNvSpPr>
            <a:spLocks noGrp="1"/>
          </p:cNvSpPr>
          <p:nvPr>
            <p:ph type="body" sz="quarter" idx="13"/>
          </p:nvPr>
        </p:nvSpPr>
        <p:spPr>
          <a:xfrm>
            <a:off x="4629150" y="1681163"/>
            <a:ext cx="3887392" cy="823913"/>
          </a:xfrm>
          <a:prstGeom prst="rect">
            <a:avLst/>
          </a:prstGeom>
        </p:spPr>
        <p:txBody>
          <a:bodyPr anchor="b">
            <a:normAutofit/>
          </a:bodyPr>
          <a:lstStyle/>
          <a:p>
            <a:pPr marL="0" indent="0">
              <a:buSzTx/>
              <a:buFontTx/>
              <a:buNone/>
              <a:defRPr sz="2400" b="1"/>
            </a:pPr>
            <a:endParaRPr/>
          </a:p>
        </p:txBody>
      </p:sp>
      <p:sp>
        <p:nvSpPr>
          <p:cNvPr id="52"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Only">
    <p:spTree>
      <p:nvGrpSpPr>
        <p:cNvPr id="1" name=""/>
        <p:cNvGrpSpPr/>
        <p:nvPr/>
      </p:nvGrpSpPr>
      <p:grpSpPr>
        <a:xfrm>
          <a:off x="0" y="0"/>
          <a:ext cx="0" cy="0"/>
          <a:chOff x="0" y="0"/>
          <a:chExt cx="0" cy="0"/>
        </a:xfrm>
      </p:grpSpPr>
      <p:sp>
        <p:nvSpPr>
          <p:cNvPr id="59" name="Title Text"/>
          <p:cNvSpPr txBox="1">
            <a:spLocks noGrp="1"/>
          </p:cNvSpPr>
          <p:nvPr>
            <p:ph type="title"/>
          </p:nvPr>
        </p:nvSpPr>
        <p:spPr>
          <a:prstGeom prst="rect">
            <a:avLst/>
          </a:prstGeom>
        </p:spPr>
        <p:txBody>
          <a:bodyPr/>
          <a:lstStyle/>
          <a:p>
            <a:r>
              <a:t>Title Text</a:t>
            </a:r>
          </a:p>
        </p:txBody>
      </p:sp>
      <p:sp>
        <p:nvSpPr>
          <p:cNvPr id="60"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6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Content with Caption">
    <p:spTree>
      <p:nvGrpSpPr>
        <p:cNvPr id="1" name=""/>
        <p:cNvGrpSpPr/>
        <p:nvPr/>
      </p:nvGrpSpPr>
      <p:grpSpPr>
        <a:xfrm>
          <a:off x="0" y="0"/>
          <a:ext cx="0" cy="0"/>
          <a:chOff x="0" y="0"/>
          <a:chExt cx="0" cy="0"/>
        </a:xfrm>
      </p:grpSpPr>
      <p:sp>
        <p:nvSpPr>
          <p:cNvPr id="74" name="Title Text"/>
          <p:cNvSpPr txBox="1">
            <a:spLocks noGrp="1"/>
          </p:cNvSpPr>
          <p:nvPr>
            <p:ph type="title"/>
          </p:nvPr>
        </p:nvSpPr>
        <p:spPr>
          <a:xfrm>
            <a:off x="629841" y="457200"/>
            <a:ext cx="2949178" cy="1600200"/>
          </a:xfrm>
          <a:prstGeom prst="rect">
            <a:avLst/>
          </a:prstGeom>
        </p:spPr>
        <p:txBody>
          <a:bodyPr anchor="b"/>
          <a:lstStyle>
            <a:lvl1pPr>
              <a:defRPr sz="3200"/>
            </a:lvl1pPr>
          </a:lstStyle>
          <a:p>
            <a:r>
              <a:t>Title Text</a:t>
            </a:r>
          </a:p>
        </p:txBody>
      </p:sp>
      <p:sp>
        <p:nvSpPr>
          <p:cNvPr id="75" name="Body Level One…"/>
          <p:cNvSpPr txBox="1">
            <a:spLocks noGrp="1"/>
          </p:cNvSpPr>
          <p:nvPr>
            <p:ph type="body" sz="half" idx="1"/>
          </p:nvPr>
        </p:nvSpPr>
        <p:spPr>
          <a:xfrm>
            <a:off x="3887391" y="987425"/>
            <a:ext cx="4629151" cy="4873626"/>
          </a:xfrm>
          <a:prstGeom prst="rect">
            <a:avLst/>
          </a:prstGeom>
        </p:spPr>
        <p:txBody>
          <a:bodyPr>
            <a:normAutofit/>
          </a:bodyPr>
          <a:lstStyle>
            <a:lvl1pPr>
              <a:defRPr sz="3200"/>
            </a:lvl1pPr>
            <a:lvl2pPr marL="718457" indent="-261257">
              <a:defRPr sz="3200"/>
            </a:lvl2pPr>
            <a:lvl3pPr marL="1219200" indent="-304800">
              <a:defRPr sz="3200"/>
            </a:lvl3pPr>
            <a:lvl4pPr marL="1737360" indent="-365760">
              <a:defRPr sz="3200"/>
            </a:lvl4pPr>
            <a:lvl5pPr marL="2194560" indent="-365760">
              <a:defRPr sz="3200"/>
            </a:lvl5pPr>
          </a:lstStyle>
          <a:p>
            <a:r>
              <a:t>Body Level One</a:t>
            </a:r>
          </a:p>
          <a:p>
            <a:pPr lvl="1"/>
            <a:r>
              <a:t>Body Level Two</a:t>
            </a:r>
          </a:p>
          <a:p>
            <a:pPr lvl="2"/>
            <a:r>
              <a:t>Body Level Three</a:t>
            </a:r>
          </a:p>
          <a:p>
            <a:pPr lvl="3"/>
            <a:r>
              <a:t>Body Level Four</a:t>
            </a:r>
          </a:p>
          <a:p>
            <a:pPr lvl="4"/>
            <a:r>
              <a:t>Body Level Five</a:t>
            </a:r>
          </a:p>
        </p:txBody>
      </p:sp>
      <p:sp>
        <p:nvSpPr>
          <p:cNvPr id="76" name="Text Placeholder 3"/>
          <p:cNvSpPr>
            <a:spLocks noGrp="1"/>
          </p:cNvSpPr>
          <p:nvPr>
            <p:ph type="body" sz="quarter" idx="13"/>
          </p:nvPr>
        </p:nvSpPr>
        <p:spPr>
          <a:xfrm>
            <a:off x="629840" y="2057400"/>
            <a:ext cx="2949180" cy="3811588"/>
          </a:xfrm>
          <a:prstGeom prst="rect">
            <a:avLst/>
          </a:prstGeom>
        </p:spPr>
        <p:txBody>
          <a:bodyPr>
            <a:normAutofit/>
          </a:bodyPr>
          <a:lstStyle/>
          <a:p>
            <a:pPr marL="0" indent="0">
              <a:buSzTx/>
              <a:buFontTx/>
              <a:buNone/>
              <a:defRPr sz="1600"/>
            </a:pPr>
            <a:endParaRPr/>
          </a:p>
        </p:txBody>
      </p:sp>
      <p:sp>
        <p:nvSpPr>
          <p:cNvPr id="7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icture with Caption">
    <p:spTree>
      <p:nvGrpSpPr>
        <p:cNvPr id="1" name=""/>
        <p:cNvGrpSpPr/>
        <p:nvPr/>
      </p:nvGrpSpPr>
      <p:grpSpPr>
        <a:xfrm>
          <a:off x="0" y="0"/>
          <a:ext cx="0" cy="0"/>
          <a:chOff x="0" y="0"/>
          <a:chExt cx="0" cy="0"/>
        </a:xfrm>
      </p:grpSpPr>
      <p:sp>
        <p:nvSpPr>
          <p:cNvPr id="84" name="Title Text"/>
          <p:cNvSpPr txBox="1">
            <a:spLocks noGrp="1"/>
          </p:cNvSpPr>
          <p:nvPr>
            <p:ph type="title"/>
          </p:nvPr>
        </p:nvSpPr>
        <p:spPr>
          <a:xfrm>
            <a:off x="629841" y="457200"/>
            <a:ext cx="2949178" cy="1600200"/>
          </a:xfrm>
          <a:prstGeom prst="rect">
            <a:avLst/>
          </a:prstGeom>
        </p:spPr>
        <p:txBody>
          <a:bodyPr anchor="b"/>
          <a:lstStyle>
            <a:lvl1pPr>
              <a:defRPr sz="3200"/>
            </a:lvl1pPr>
          </a:lstStyle>
          <a:p>
            <a:r>
              <a:t>Title Text</a:t>
            </a:r>
          </a:p>
        </p:txBody>
      </p:sp>
      <p:sp>
        <p:nvSpPr>
          <p:cNvPr id="85" name="Picture Placeholder 2"/>
          <p:cNvSpPr>
            <a:spLocks noGrp="1"/>
          </p:cNvSpPr>
          <p:nvPr>
            <p:ph type="pic" sz="half" idx="13"/>
          </p:nvPr>
        </p:nvSpPr>
        <p:spPr>
          <a:xfrm>
            <a:off x="3887391" y="987425"/>
            <a:ext cx="4629151" cy="4873626"/>
          </a:xfrm>
          <a:prstGeom prst="rect">
            <a:avLst/>
          </a:prstGeom>
        </p:spPr>
        <p:txBody>
          <a:bodyPr lIns="91439" rIns="91439"/>
          <a:lstStyle/>
          <a:p>
            <a:endParaRPr/>
          </a:p>
        </p:txBody>
      </p:sp>
      <p:sp>
        <p:nvSpPr>
          <p:cNvPr id="86" name="Body Level One…"/>
          <p:cNvSpPr txBox="1">
            <a:spLocks noGrp="1"/>
          </p:cNvSpPr>
          <p:nvPr>
            <p:ph type="body" sz="quarter" idx="1"/>
          </p:nvPr>
        </p:nvSpPr>
        <p:spPr>
          <a:xfrm>
            <a:off x="629841" y="2057400"/>
            <a:ext cx="2949178" cy="3811588"/>
          </a:xfrm>
          <a:prstGeom prst="rect">
            <a:avLst/>
          </a:prstGeom>
        </p:spPr>
        <p:txBody>
          <a:bodyPr>
            <a:normAutofit/>
          </a:bodyPr>
          <a:lstStyle>
            <a:lvl1pPr marL="0" indent="0">
              <a:buSzTx/>
              <a:buFontTx/>
              <a:buNone/>
              <a:defRPr sz="1600"/>
            </a:lvl1pPr>
            <a:lvl2pPr marL="0" indent="457200">
              <a:buSzTx/>
              <a:buFontTx/>
              <a:buNone/>
              <a:defRPr sz="1600"/>
            </a:lvl2pPr>
            <a:lvl3pPr marL="0" indent="914400">
              <a:buSzTx/>
              <a:buFontTx/>
              <a:buNone/>
              <a:defRPr sz="1600"/>
            </a:lvl3pPr>
            <a:lvl4pPr marL="0" indent="1371600">
              <a:buSzTx/>
              <a:buFontTx/>
              <a:buNone/>
              <a:defRPr sz="1600"/>
            </a:lvl4pPr>
            <a:lvl5pPr marL="0" indent="1828800">
              <a:buSzTx/>
              <a:buFontTx/>
              <a:buNone/>
              <a:defRPr sz="1600"/>
            </a:lvl5pPr>
          </a:lstStyle>
          <a:p>
            <a:r>
              <a:t>Body Level One</a:t>
            </a:r>
          </a:p>
          <a:p>
            <a:pPr lvl="1"/>
            <a:r>
              <a:t>Body Level Two</a:t>
            </a:r>
          </a:p>
          <a:p>
            <a:pPr lvl="2"/>
            <a:r>
              <a:t>Body Level Three</a:t>
            </a:r>
          </a:p>
          <a:p>
            <a:pPr lvl="3"/>
            <a:r>
              <a:t>Body Level Four</a:t>
            </a:r>
          </a:p>
          <a:p>
            <a:pPr lvl="4"/>
            <a:r>
              <a:t>Body Level Five</a:t>
            </a:r>
          </a:p>
        </p:txBody>
      </p:sp>
      <p:sp>
        <p:nvSpPr>
          <p:cNvPr id="87" name="Slide Number"/>
          <p:cNvSpPr txBox="1">
            <a:spLocks noGrp="1"/>
          </p:cNvSpPr>
          <p:nvPr>
            <p:ph type="sldNum" sz="quarter" idx="2"/>
          </p:nvPr>
        </p:nvSpPr>
        <p:spPr>
          <a:prstGeom prst="rect">
            <a:avLst/>
          </a:prstGeom>
        </p:spPr>
        <p:txBody>
          <a:body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pic>
        <p:nvPicPr>
          <p:cNvPr id="2" name="Picture 6" descr="Picture 6"/>
          <p:cNvPicPr>
            <a:picLocks noChangeAspect="1"/>
          </p:cNvPicPr>
          <p:nvPr/>
        </p:nvPicPr>
        <p:blipFill>
          <a:blip r:embed="rId15">
            <a:extLst/>
          </a:blip>
          <a:stretch>
            <a:fillRect/>
          </a:stretch>
        </p:blipFill>
        <p:spPr>
          <a:xfrm>
            <a:off x="0" y="0"/>
            <a:ext cx="1308736" cy="6858000"/>
          </a:xfrm>
          <a:prstGeom prst="rect">
            <a:avLst/>
          </a:prstGeom>
          <a:ln w="12700">
            <a:miter lim="400000"/>
          </a:ln>
        </p:spPr>
      </p:pic>
      <p:pic>
        <p:nvPicPr>
          <p:cNvPr id="3" name="Picture 7" descr="Picture 7"/>
          <p:cNvPicPr>
            <a:picLocks noChangeAspect="1"/>
          </p:cNvPicPr>
          <p:nvPr/>
        </p:nvPicPr>
        <p:blipFill>
          <a:blip r:embed="rId16" cstate="screen">
            <a:extLst>
              <a:ext uri="{28A0092B-C50C-407E-A947-70E740481C1C}">
                <a14:useLocalDpi xmlns:a14="http://schemas.microsoft.com/office/drawing/2010/main"/>
              </a:ext>
            </a:extLst>
          </a:blip>
          <a:stretch>
            <a:fillRect/>
          </a:stretch>
        </p:blipFill>
        <p:spPr>
          <a:xfrm>
            <a:off x="6781800" y="5947957"/>
            <a:ext cx="1966665" cy="764816"/>
          </a:xfrm>
          <a:prstGeom prst="rect">
            <a:avLst/>
          </a:prstGeom>
          <a:ln w="12700">
            <a:miter lim="400000"/>
          </a:ln>
        </p:spPr>
      </p:pic>
      <p:sp>
        <p:nvSpPr>
          <p:cNvPr id="4" name="Title Text"/>
          <p:cNvSpPr txBox="1">
            <a:spLocks noGrp="1"/>
          </p:cNvSpPr>
          <p:nvPr>
            <p:ph type="title"/>
          </p:nvPr>
        </p:nvSpPr>
        <p:spPr>
          <a:xfrm>
            <a:off x="628650" y="365125"/>
            <a:ext cx="7886700" cy="132556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normAutofit/>
          </a:bodyPr>
          <a:lstStyle/>
          <a:p>
            <a:r>
              <a:t>Title Text</a:t>
            </a:r>
          </a:p>
        </p:txBody>
      </p:sp>
      <p:sp>
        <p:nvSpPr>
          <p:cNvPr id="5" name="Body Level One…"/>
          <p:cNvSpPr txBox="1">
            <a:spLocks noGrp="1"/>
          </p:cNvSpPr>
          <p:nvPr>
            <p:ph type="body" idx="1"/>
          </p:nvPr>
        </p:nvSpPr>
        <p:spPr>
          <a:xfrm>
            <a:off x="457200" y="1600200"/>
            <a:ext cx="8229600" cy="452596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6" name="Slide Number"/>
          <p:cNvSpPr txBox="1">
            <a:spLocks noGrp="1"/>
          </p:cNvSpPr>
          <p:nvPr>
            <p:ph type="sldNum" sz="quarter" idx="2"/>
          </p:nvPr>
        </p:nvSpPr>
        <p:spPr>
          <a:xfrm>
            <a:off x="6457950" y="6356351"/>
            <a:ext cx="394802" cy="370841"/>
          </a:xfrm>
          <a:prstGeom prst="rect">
            <a:avLst/>
          </a:prstGeom>
          <a:ln w="12700">
            <a:miter lim="400000"/>
          </a:ln>
        </p:spPr>
        <p:txBody>
          <a:bodyPr wrap="none" lIns="45719" rIns="45719">
            <a:spAutoFit/>
          </a:body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ransition spd="med"/>
  <p:txStyles>
    <p:titleStyle>
      <a:lvl1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1pPr>
      <a:lvl2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2pPr>
      <a:lvl3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3pPr>
      <a:lvl4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4pPr>
      <a:lvl5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5pPr>
      <a:lvl6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6pPr>
      <a:lvl7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7pPr>
      <a:lvl8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8pPr>
      <a:lvl9pPr marL="0" marR="0" indent="0" algn="l" defTabSz="914400" rtl="0" latinLnBrk="0">
        <a:lnSpc>
          <a:spcPct val="90000"/>
        </a:lnSpc>
        <a:spcBef>
          <a:spcPts val="0"/>
        </a:spcBef>
        <a:spcAft>
          <a:spcPts val="0"/>
        </a:spcAft>
        <a:buClrTx/>
        <a:buSzTx/>
        <a:buFontTx/>
        <a:buNone/>
        <a:tabLst/>
        <a:defRPr sz="4400" b="0" i="0" u="none" strike="noStrike" cap="none" spc="0" baseline="0">
          <a:ln>
            <a:noFill/>
          </a:ln>
          <a:solidFill>
            <a:srgbClr val="000000"/>
          </a:solidFill>
          <a:uFillTx/>
          <a:latin typeface="Calibri"/>
          <a:ea typeface="Calibri"/>
          <a:cs typeface="Calibri"/>
          <a:sym typeface="Calibri"/>
        </a:defRPr>
      </a:lvl9pPr>
    </p:titleStyle>
    <p:bodyStyle>
      <a:lvl1pPr marL="228600" marR="0" indent="-228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1pPr>
      <a:lvl2pPr marL="723900" marR="0" indent="-2667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2pPr>
      <a:lvl3pPr marL="1234439" marR="0" indent="-320039"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3pPr>
      <a:lvl4pPr marL="17272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4pPr>
      <a:lvl5pPr marL="21844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5pPr>
      <a:lvl6pPr marL="26416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6pPr>
      <a:lvl7pPr marL="30988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7pPr>
      <a:lvl8pPr marL="35560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8pPr>
      <a:lvl9pPr marL="4013200" marR="0" indent="-355600" algn="l" defTabSz="914400" rtl="0" latinLnBrk="0">
        <a:lnSpc>
          <a:spcPct val="90000"/>
        </a:lnSpc>
        <a:spcBef>
          <a:spcPts val="1000"/>
        </a:spcBef>
        <a:spcAft>
          <a:spcPts val="0"/>
        </a:spcAft>
        <a:buClrTx/>
        <a:buSzPct val="100000"/>
        <a:buFont typeface="Verdana"/>
        <a:buChar char="•"/>
        <a:tabLst/>
        <a:defRPr sz="2800" b="0" i="0" u="none" strike="noStrike" cap="none" spc="0" baseline="0">
          <a:ln>
            <a:noFill/>
          </a:ln>
          <a:solidFill>
            <a:srgbClr val="000000"/>
          </a:solidFill>
          <a:uFillTx/>
          <a:latin typeface="+mn-lt"/>
          <a:ea typeface="+mn-ea"/>
          <a:cs typeface="+mn-cs"/>
          <a:sym typeface="Verdana"/>
        </a:defRPr>
      </a:lvl9pPr>
    </p:bodyStyle>
    <p:otherStyle>
      <a:lvl1pPr marL="0" marR="0" indent="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1pPr>
      <a:lvl2pPr marL="0" marR="0" indent="4572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2pPr>
      <a:lvl3pPr marL="0" marR="0" indent="9144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3pPr>
      <a:lvl4pPr marL="0" marR="0" indent="13716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4pPr>
      <a:lvl5pPr marL="0" marR="0" indent="18288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5pPr>
      <a:lvl6pPr marL="0" marR="0" indent="22860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6pPr>
      <a:lvl7pPr marL="0" marR="0" indent="27432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7pPr>
      <a:lvl8pPr marL="0" marR="0" indent="32004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8pPr>
      <a:lvl9pPr marL="0" marR="0" indent="3657600" algn="l" defTabSz="914400" rtl="0" latinLnBrk="0">
        <a:lnSpc>
          <a:spcPct val="100000"/>
        </a:lnSpc>
        <a:spcBef>
          <a:spcPts val="0"/>
        </a:spcBef>
        <a:spcAft>
          <a:spcPts val="0"/>
        </a:spcAft>
        <a:buClrTx/>
        <a:buSzTx/>
        <a:buFontTx/>
        <a:buNone/>
        <a:tabLst/>
        <a:defRPr sz="1800" b="0" i="0" u="none" strike="noStrike" cap="none" spc="0" baseline="0">
          <a:ln>
            <a:noFill/>
          </a:ln>
          <a:solidFill>
            <a:schemeClr val="tx1"/>
          </a:solidFill>
          <a:uFillTx/>
          <a:latin typeface="+mn-lt"/>
          <a:ea typeface="+mn-ea"/>
          <a:cs typeface="+mn-cs"/>
          <a:sym typeface="Verdana"/>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tiff"/><Relationship Id="rId4" Type="http://schemas.openxmlformats.org/officeDocument/2006/relationships/image" Target="../media/image2.jpeg"/></Relationships>
</file>

<file path=ppt/slides/_rels/slide10.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tiff"/><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2.xml"/><Relationship Id="rId1" Type="http://schemas.openxmlformats.org/officeDocument/2006/relationships/slideLayout" Target="../slideLayouts/slideLayout13.xml"/><Relationship Id="rId5" Type="http://schemas.openxmlformats.org/officeDocument/2006/relationships/image" Target="../media/image2.jpeg"/><Relationship Id="rId4" Type="http://schemas.openxmlformats.org/officeDocument/2006/relationships/image" Target="../media/image5.jpeg"/></Relationships>
</file>

<file path=ppt/slides/_rels/slide20.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7.tiff"/><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18.tiff"/><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9.tiff"/></Relationships>
</file>

<file path=ppt/slides/_rels/slide29.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29.xml"/><Relationship Id="rId1" Type="http://schemas.openxmlformats.org/officeDocument/2006/relationships/slideLayout" Target="../slideLayouts/slideLayout1.xml"/><Relationship Id="rId5" Type="http://schemas.openxmlformats.org/officeDocument/2006/relationships/image" Target="../media/image22.tiff"/><Relationship Id="rId4" Type="http://schemas.openxmlformats.org/officeDocument/2006/relationships/image" Target="../media/image21.tiff"/></Relationships>
</file>

<file path=ppt/slides/_rels/slide3.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6.jpeg"/></Relationships>
</file>

<file path=ppt/slides/_rels/slide30.xml.rels><?xml version="1.0" encoding="UTF-8" standalone="yes"?>
<Relationships xmlns="http://schemas.openxmlformats.org/package/2006/relationships"><Relationship Id="rId3" Type="http://schemas.openxmlformats.org/officeDocument/2006/relationships/image" Target="../media/image20.tiff"/><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3.tiff"/><Relationship Id="rId5" Type="http://schemas.openxmlformats.org/officeDocument/2006/relationships/image" Target="../media/image22.tiff"/><Relationship Id="rId4" Type="http://schemas.openxmlformats.org/officeDocument/2006/relationships/image" Target="../media/image21.tiff"/></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0.tiff"/><Relationship Id="rId7" Type="http://schemas.openxmlformats.org/officeDocument/2006/relationships/image" Target="../media/image25.tiff"/><Relationship Id="rId2" Type="http://schemas.openxmlformats.org/officeDocument/2006/relationships/notesSlide" Target="../notesSlides/notesSlide33.xml"/><Relationship Id="rId1" Type="http://schemas.openxmlformats.org/officeDocument/2006/relationships/slideLayout" Target="../slideLayouts/slideLayout1.xml"/><Relationship Id="rId6" Type="http://schemas.openxmlformats.org/officeDocument/2006/relationships/image" Target="../media/image24.tiff"/><Relationship Id="rId5" Type="http://schemas.openxmlformats.org/officeDocument/2006/relationships/image" Target="../media/image22.tiff"/><Relationship Id="rId4" Type="http://schemas.openxmlformats.org/officeDocument/2006/relationships/image" Target="../media/image21.tiff"/></Relationships>
</file>

<file path=ppt/slides/_rels/slide34.xml.rels><?xml version="1.0" encoding="UTF-8" standalone="yes"?>
<Relationships xmlns="http://schemas.openxmlformats.org/package/2006/relationships"><Relationship Id="rId3" Type="http://schemas.openxmlformats.org/officeDocument/2006/relationships/image" Target="../media/image20.tiff"/><Relationship Id="rId7" Type="http://schemas.openxmlformats.org/officeDocument/2006/relationships/image" Target="../media/image26.tiff"/><Relationship Id="rId2" Type="http://schemas.openxmlformats.org/officeDocument/2006/relationships/notesSlide" Target="../notesSlides/notesSlide34.xml"/><Relationship Id="rId1" Type="http://schemas.openxmlformats.org/officeDocument/2006/relationships/slideLayout" Target="../slideLayouts/slideLayout1.xml"/><Relationship Id="rId6" Type="http://schemas.openxmlformats.org/officeDocument/2006/relationships/image" Target="../media/image24.tiff"/><Relationship Id="rId5" Type="http://schemas.openxmlformats.org/officeDocument/2006/relationships/image" Target="../media/image22.tiff"/><Relationship Id="rId4" Type="http://schemas.openxmlformats.org/officeDocument/2006/relationships/image" Target="../media/image21.tiff"/></Relationships>
</file>

<file path=ppt/slides/_rels/slide35.xml.rels><?xml version="1.0" encoding="UTF-8" standalone="yes"?>
<Relationships xmlns="http://schemas.openxmlformats.org/package/2006/relationships"><Relationship Id="rId3" Type="http://schemas.openxmlformats.org/officeDocument/2006/relationships/image" Target="../media/image20.tiff"/><Relationship Id="rId7" Type="http://schemas.openxmlformats.org/officeDocument/2006/relationships/image" Target="../media/image28.tiff"/><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27.tiff"/><Relationship Id="rId5" Type="http://schemas.openxmlformats.org/officeDocument/2006/relationships/image" Target="../media/image22.tiff"/><Relationship Id="rId4" Type="http://schemas.openxmlformats.org/officeDocument/2006/relationships/image" Target="../media/image21.tiff"/></Relationships>
</file>

<file path=ppt/slides/_rels/slide36.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0.tif"/><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3" Type="http://schemas.openxmlformats.org/officeDocument/2006/relationships/image" Target="../media/image31.tiff"/><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4.xml"/><Relationship Id="rId1" Type="http://schemas.openxmlformats.org/officeDocument/2006/relationships/slideLayout" Target="../slideLayouts/slideLayout13.xml"/><Relationship Id="rId6" Type="http://schemas.openxmlformats.org/officeDocument/2006/relationships/image" Target="../media/image2.jpeg"/><Relationship Id="rId5" Type="http://schemas.openxmlformats.org/officeDocument/2006/relationships/image" Target="../media/image8.png"/><Relationship Id="rId4" Type="http://schemas.openxmlformats.org/officeDocument/2006/relationships/image" Target="../media/image7.png"/></Relationships>
</file>

<file path=ppt/slides/_rels/slide40.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image" Target="../media/image29.jpeg"/><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hyperlink" Target="https://nrich.maths.org/7530" TargetMode="External"/><Relationship Id="rId2" Type="http://schemas.openxmlformats.org/officeDocument/2006/relationships/notesSlide" Target="../notesSlides/notesSlide36.xml"/><Relationship Id="rId1" Type="http://schemas.openxmlformats.org/officeDocument/2006/relationships/slideLayout" Target="../slideLayouts/slideLayout12.xml"/><Relationship Id="rId4" Type="http://schemas.openxmlformats.org/officeDocument/2006/relationships/image" Target="../media/image32.tif"/></Relationships>
</file>

<file path=ppt/slides/_rels/slide45.xml.rels><?xml version="1.0" encoding="UTF-8" standalone="yes"?>
<Relationships xmlns="http://schemas.openxmlformats.org/package/2006/relationships"><Relationship Id="rId3" Type="http://schemas.openxmlformats.org/officeDocument/2006/relationships/hyperlink" Target="http://bit.ly/wind-mrug" TargetMode="External"/><Relationship Id="rId2" Type="http://schemas.openxmlformats.org/officeDocument/2006/relationships/notesSlide" Target="../notesSlides/notesSlide37.xml"/><Relationship Id="rId1" Type="http://schemas.openxmlformats.org/officeDocument/2006/relationships/slideLayout" Target="../slideLayouts/slideLayout12.xml"/><Relationship Id="rId6" Type="http://schemas.openxmlformats.org/officeDocument/2006/relationships/image" Target="../media/image33.tiff"/><Relationship Id="rId5" Type="http://schemas.openxmlformats.org/officeDocument/2006/relationships/hyperlink" Target="http://bit.ly/mobius-musicbox" TargetMode="External"/><Relationship Id="rId4" Type="http://schemas.openxmlformats.org/officeDocument/2006/relationships/hyperlink" Target="http://bit.ly/candy-buttons" TargetMode="External"/></Relationships>
</file>

<file path=ppt/slides/_rels/slide46.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38.xml"/><Relationship Id="rId1" Type="http://schemas.openxmlformats.org/officeDocument/2006/relationships/slideLayout" Target="../slideLayouts/slideLayout12.xml"/><Relationship Id="rId4" Type="http://schemas.openxmlformats.org/officeDocument/2006/relationships/hyperlink" Target="https://www.youtube.com/watch?v=zPqEEZa2Gis" TargetMode="External"/></Relationships>
</file>

<file path=ppt/slides/_rels/slide4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media/image35.tiff"/><Relationship Id="rId4" Type="http://schemas.openxmlformats.org/officeDocument/2006/relationships/image" Target="../media/image2.jpeg"/></Relationships>
</file>

<file path=ppt/slides/_rels/slide5.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10.jpeg"/><Relationship Id="rId4" Type="http://schemas.openxmlformats.org/officeDocument/2006/relationships/image" Target="../media/image9.jpeg"/></Relationships>
</file>

<file path=ppt/slides/_rels/slide6.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6.xml"/><Relationship Id="rId1" Type="http://schemas.openxmlformats.org/officeDocument/2006/relationships/slideLayout" Target="../slideLayouts/slideLayout13.xml"/><Relationship Id="rId5" Type="http://schemas.openxmlformats.org/officeDocument/2006/relationships/image" Target="../media/image12.png"/><Relationship Id="rId4" Type="http://schemas.openxmlformats.org/officeDocument/2006/relationships/image" Target="../media/image11.png"/></Relationships>
</file>

<file path=ppt/slides/_rels/slide7.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7.xml"/><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3.png"/><Relationship Id="rId4" Type="http://schemas.openxmlformats.org/officeDocument/2006/relationships/image" Target="../media/image11.png"/></Relationships>
</file>

<file path=ppt/slides/_rels/slide8.xml.rels><?xml version="1.0" encoding="UTF-8" standalone="yes"?>
<Relationships xmlns="http://schemas.openxmlformats.org/package/2006/relationships"><Relationship Id="rId3" Type="http://schemas.openxmlformats.org/officeDocument/2006/relationships/image" Target="../media/image1.jpeg"/><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3.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5.tiff"/><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4"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135" name="TextBox 8"/>
          <p:cNvSpPr txBox="1"/>
          <p:nvPr/>
        </p:nvSpPr>
        <p:spPr>
          <a:xfrm>
            <a:off x="1159090" y="299518"/>
            <a:ext cx="7846912" cy="548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3000" b="1">
                <a:solidFill>
                  <a:srgbClr val="00ACAE"/>
                </a:solidFill>
              </a:defRPr>
            </a:pPr>
            <a:r>
              <a:t> </a:t>
            </a:r>
            <a:r>
              <a:rPr sz="2400" b="0"/>
              <a:t>Royal Institution Primary Maths Masterclasses</a:t>
            </a:r>
          </a:p>
        </p:txBody>
      </p:sp>
      <p:sp>
        <p:nvSpPr>
          <p:cNvPr id="136" name="TextBox 12"/>
          <p:cNvSpPr txBox="1"/>
          <p:nvPr/>
        </p:nvSpPr>
        <p:spPr>
          <a:xfrm>
            <a:off x="1231186" y="948638"/>
            <a:ext cx="7702720" cy="904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5300" b="1">
                <a:solidFill>
                  <a:srgbClr val="00ACAE"/>
                </a:solidFill>
              </a:defRPr>
            </a:lvl1pPr>
          </a:lstStyle>
          <a:p>
            <a:r>
              <a:t>Möbius bands</a:t>
            </a:r>
          </a:p>
        </p:txBody>
      </p:sp>
      <p:sp>
        <p:nvSpPr>
          <p:cNvPr id="137" name="TextBox 9"/>
          <p:cNvSpPr txBox="1"/>
          <p:nvPr/>
        </p:nvSpPr>
        <p:spPr>
          <a:xfrm>
            <a:off x="649371" y="6226495"/>
            <a:ext cx="3492142" cy="548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500">
                <a:solidFill>
                  <a:srgbClr val="404040"/>
                </a:solidFill>
              </a:defRPr>
            </a:pPr>
            <a:r>
              <a:t>rigb.org</a:t>
            </a:r>
            <a:br/>
            <a:r>
              <a:t>@Ri_Science</a:t>
            </a:r>
          </a:p>
        </p:txBody>
      </p:sp>
      <p:pic>
        <p:nvPicPr>
          <p:cNvPr id="138" name="Picture 6" descr="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7"/>
            <a:ext cx="1966665" cy="764816"/>
          </a:xfrm>
          <a:prstGeom prst="rect">
            <a:avLst/>
          </a:prstGeom>
          <a:ln w="12700">
            <a:miter lim="400000"/>
          </a:ln>
        </p:spPr>
      </p:pic>
      <p:sp>
        <p:nvSpPr>
          <p:cNvPr id="139" name="TextBox 8"/>
          <p:cNvSpPr txBox="1"/>
          <p:nvPr/>
        </p:nvSpPr>
        <p:spPr>
          <a:xfrm>
            <a:off x="1694073" y="2120007"/>
            <a:ext cx="3376256" cy="2834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defTabSz="457200">
              <a:lnSpc>
                <a:spcPts val="5200"/>
              </a:lnSpc>
              <a:defRPr sz="3000"/>
            </a:lvl1pPr>
          </a:lstStyle>
          <a:p>
            <a:r>
              <a:t>Cut your sheet of paper into long strips 3cm wide. How many strips can you make?</a:t>
            </a:r>
          </a:p>
        </p:txBody>
      </p:sp>
      <p:grpSp>
        <p:nvGrpSpPr>
          <p:cNvPr id="145" name="Group"/>
          <p:cNvGrpSpPr/>
          <p:nvPr/>
        </p:nvGrpSpPr>
        <p:grpSpPr>
          <a:xfrm rot="734249">
            <a:off x="4855444" y="2099169"/>
            <a:ext cx="2902409" cy="4704266"/>
            <a:chOff x="-118" y="0"/>
            <a:chExt cx="2902407" cy="4704265"/>
          </a:xfrm>
        </p:grpSpPr>
        <p:sp>
          <p:nvSpPr>
            <p:cNvPr id="140" name="Rectangle"/>
            <p:cNvSpPr/>
            <p:nvPr/>
          </p:nvSpPr>
          <p:spPr>
            <a:xfrm>
              <a:off x="515013" y="1331"/>
              <a:ext cx="2387277" cy="3376290"/>
            </a:xfrm>
            <a:prstGeom prst="rect">
              <a:avLst/>
            </a:prstGeom>
            <a:solidFill>
              <a:srgbClr val="FFFFFF"/>
            </a:solidFill>
            <a:ln w="12700" cap="flat">
              <a:solidFill>
                <a:srgbClr val="000000"/>
              </a:solidFill>
              <a:prstDash val="solid"/>
              <a:miter lim="800000"/>
            </a:ln>
            <a:effectLst/>
          </p:spPr>
          <p:txBody>
            <a:bodyPr wrap="square" lIns="45719" tIns="45719" rIns="45719" bIns="45719" numCol="1" anchor="ctr">
              <a:noAutofit/>
            </a:bodyPr>
            <a:lstStyle/>
            <a:p>
              <a:endParaRPr/>
            </a:p>
          </p:txBody>
        </p:sp>
        <p:sp>
          <p:nvSpPr>
            <p:cNvPr id="141" name="Line"/>
            <p:cNvSpPr/>
            <p:nvPr/>
          </p:nvSpPr>
          <p:spPr>
            <a:xfrm flipV="1">
              <a:off x="894996" y="0"/>
              <a:ext cx="1" cy="3378953"/>
            </a:xfrm>
            <a:prstGeom prst="line">
              <a:avLst/>
            </a:prstGeom>
            <a:noFill/>
            <a:ln w="12700" cap="flat">
              <a:solidFill>
                <a:srgbClr val="00ACAE"/>
              </a:solidFill>
              <a:custDash>
                <a:ds d="200000" sp="200000"/>
              </a:custDash>
              <a:miter lim="400000"/>
            </a:ln>
            <a:effectLst/>
          </p:spPr>
          <p:txBody>
            <a:bodyPr wrap="square" lIns="45719" tIns="45719" rIns="45719" bIns="45719" numCol="1" anchor="t">
              <a:noAutofit/>
            </a:bodyPr>
            <a:lstStyle/>
            <a:p>
              <a:endParaRPr/>
            </a:p>
          </p:txBody>
        </p:sp>
        <p:pic>
          <p:nvPicPr>
            <p:cNvPr id="142" name="Image" descr="Image"/>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rot="3964547">
              <a:off x="68954" y="3307715"/>
              <a:ext cx="1411625" cy="1069178"/>
            </a:xfrm>
            <a:custGeom>
              <a:avLst/>
              <a:gdLst/>
              <a:ahLst/>
              <a:cxnLst>
                <a:cxn ang="0">
                  <a:pos x="wd2" y="hd2"/>
                </a:cxn>
                <a:cxn ang="5400000">
                  <a:pos x="wd2" y="hd2"/>
                </a:cxn>
                <a:cxn ang="10800000">
                  <a:pos x="wd2" y="hd2"/>
                </a:cxn>
                <a:cxn ang="16200000">
                  <a:pos x="wd2" y="hd2"/>
                </a:cxn>
              </a:cxnLst>
              <a:rect l="0" t="0" r="r" b="b"/>
              <a:pathLst>
                <a:path w="21355" h="21430" extrusionOk="0">
                  <a:moveTo>
                    <a:pt x="3121" y="7"/>
                  </a:moveTo>
                  <a:cubicBezTo>
                    <a:pt x="3058" y="15"/>
                    <a:pt x="2988" y="32"/>
                    <a:pt x="2929" y="55"/>
                  </a:cubicBezTo>
                  <a:lnTo>
                    <a:pt x="2719" y="135"/>
                  </a:lnTo>
                  <a:lnTo>
                    <a:pt x="2887" y="477"/>
                  </a:lnTo>
                  <a:cubicBezTo>
                    <a:pt x="3042" y="784"/>
                    <a:pt x="3613" y="1865"/>
                    <a:pt x="4340" y="3229"/>
                  </a:cubicBezTo>
                  <a:cubicBezTo>
                    <a:pt x="5211" y="4863"/>
                    <a:pt x="5298" y="5076"/>
                    <a:pt x="5013" y="4923"/>
                  </a:cubicBezTo>
                  <a:cubicBezTo>
                    <a:pt x="4950" y="4890"/>
                    <a:pt x="4299" y="4618"/>
                    <a:pt x="3566" y="4319"/>
                  </a:cubicBezTo>
                  <a:cubicBezTo>
                    <a:pt x="-242" y="2763"/>
                    <a:pt x="81" y="2878"/>
                    <a:pt x="35" y="3102"/>
                  </a:cubicBezTo>
                  <a:cubicBezTo>
                    <a:pt x="-42" y="3484"/>
                    <a:pt x="-16" y="3537"/>
                    <a:pt x="372" y="3786"/>
                  </a:cubicBezTo>
                  <a:cubicBezTo>
                    <a:pt x="576" y="3917"/>
                    <a:pt x="1206" y="4294"/>
                    <a:pt x="1771" y="4621"/>
                  </a:cubicBezTo>
                  <a:cubicBezTo>
                    <a:pt x="2947" y="5302"/>
                    <a:pt x="5385" y="6720"/>
                    <a:pt x="5613" y="6856"/>
                  </a:cubicBezTo>
                  <a:cubicBezTo>
                    <a:pt x="5698" y="6907"/>
                    <a:pt x="6033" y="7109"/>
                    <a:pt x="6358" y="7302"/>
                  </a:cubicBezTo>
                  <a:cubicBezTo>
                    <a:pt x="7026" y="7699"/>
                    <a:pt x="7088" y="7752"/>
                    <a:pt x="6940" y="7827"/>
                  </a:cubicBezTo>
                  <a:cubicBezTo>
                    <a:pt x="6844" y="7876"/>
                    <a:pt x="6870" y="7946"/>
                    <a:pt x="7288" y="8726"/>
                  </a:cubicBezTo>
                  <a:cubicBezTo>
                    <a:pt x="7538" y="9192"/>
                    <a:pt x="7744" y="9597"/>
                    <a:pt x="7744" y="9625"/>
                  </a:cubicBezTo>
                  <a:cubicBezTo>
                    <a:pt x="7744" y="9652"/>
                    <a:pt x="7699" y="9704"/>
                    <a:pt x="7642" y="9744"/>
                  </a:cubicBezTo>
                  <a:cubicBezTo>
                    <a:pt x="7461" y="9873"/>
                    <a:pt x="7510" y="10186"/>
                    <a:pt x="7816" y="10802"/>
                  </a:cubicBezTo>
                  <a:cubicBezTo>
                    <a:pt x="8775" y="12731"/>
                    <a:pt x="9273" y="15069"/>
                    <a:pt x="9215" y="17357"/>
                  </a:cubicBezTo>
                  <a:cubicBezTo>
                    <a:pt x="9187" y="18482"/>
                    <a:pt x="9238" y="18885"/>
                    <a:pt x="9474" y="19481"/>
                  </a:cubicBezTo>
                  <a:cubicBezTo>
                    <a:pt x="9857" y="20450"/>
                    <a:pt x="10690" y="21155"/>
                    <a:pt x="11743" y="21390"/>
                  </a:cubicBezTo>
                  <a:cubicBezTo>
                    <a:pt x="12669" y="21596"/>
                    <a:pt x="13639" y="20996"/>
                    <a:pt x="14031" y="19982"/>
                  </a:cubicBezTo>
                  <a:cubicBezTo>
                    <a:pt x="14182" y="19590"/>
                    <a:pt x="14305" y="18893"/>
                    <a:pt x="14307" y="18399"/>
                  </a:cubicBezTo>
                  <a:cubicBezTo>
                    <a:pt x="14307" y="18115"/>
                    <a:pt x="14327" y="18027"/>
                    <a:pt x="14409" y="17969"/>
                  </a:cubicBezTo>
                  <a:cubicBezTo>
                    <a:pt x="14491" y="17911"/>
                    <a:pt x="14511" y="17828"/>
                    <a:pt x="14511" y="17556"/>
                  </a:cubicBezTo>
                  <a:cubicBezTo>
                    <a:pt x="14511" y="17232"/>
                    <a:pt x="14495" y="17185"/>
                    <a:pt x="14217" y="16792"/>
                  </a:cubicBezTo>
                  <a:cubicBezTo>
                    <a:pt x="13803" y="16208"/>
                    <a:pt x="13736" y="16135"/>
                    <a:pt x="13562" y="16084"/>
                  </a:cubicBezTo>
                  <a:cubicBezTo>
                    <a:pt x="13347" y="16021"/>
                    <a:pt x="12326" y="14645"/>
                    <a:pt x="10999" y="12632"/>
                  </a:cubicBezTo>
                  <a:cubicBezTo>
                    <a:pt x="10634" y="12079"/>
                    <a:pt x="9979" y="11111"/>
                    <a:pt x="9293" y="10102"/>
                  </a:cubicBezTo>
                  <a:cubicBezTo>
                    <a:pt x="9012" y="9688"/>
                    <a:pt x="8882" y="9545"/>
                    <a:pt x="8789" y="9545"/>
                  </a:cubicBezTo>
                  <a:cubicBezTo>
                    <a:pt x="8598" y="9545"/>
                    <a:pt x="8586" y="9383"/>
                    <a:pt x="8741" y="8821"/>
                  </a:cubicBezTo>
                  <a:cubicBezTo>
                    <a:pt x="8886" y="8295"/>
                    <a:pt x="8981" y="8167"/>
                    <a:pt x="9257" y="8081"/>
                  </a:cubicBezTo>
                  <a:cubicBezTo>
                    <a:pt x="9342" y="8055"/>
                    <a:pt x="9433" y="8006"/>
                    <a:pt x="9462" y="7978"/>
                  </a:cubicBezTo>
                  <a:cubicBezTo>
                    <a:pt x="9536" y="7904"/>
                    <a:pt x="9830" y="7835"/>
                    <a:pt x="10044" y="7835"/>
                  </a:cubicBezTo>
                  <a:cubicBezTo>
                    <a:pt x="10245" y="7835"/>
                    <a:pt x="10410" y="8024"/>
                    <a:pt x="10410" y="8256"/>
                  </a:cubicBezTo>
                  <a:cubicBezTo>
                    <a:pt x="10410" y="8409"/>
                    <a:pt x="10558" y="8515"/>
                    <a:pt x="11191" y="8821"/>
                  </a:cubicBezTo>
                  <a:cubicBezTo>
                    <a:pt x="11768" y="9100"/>
                    <a:pt x="13349" y="9917"/>
                    <a:pt x="13562" y="10046"/>
                  </a:cubicBezTo>
                  <a:cubicBezTo>
                    <a:pt x="13647" y="10097"/>
                    <a:pt x="14018" y="10299"/>
                    <a:pt x="14385" y="10492"/>
                  </a:cubicBezTo>
                  <a:cubicBezTo>
                    <a:pt x="14751" y="10685"/>
                    <a:pt x="15224" y="10941"/>
                    <a:pt x="15435" y="11064"/>
                  </a:cubicBezTo>
                  <a:cubicBezTo>
                    <a:pt x="15647" y="11188"/>
                    <a:pt x="16078" y="11443"/>
                    <a:pt x="16396" y="11621"/>
                  </a:cubicBezTo>
                  <a:cubicBezTo>
                    <a:pt x="16714" y="11800"/>
                    <a:pt x="16988" y="11971"/>
                    <a:pt x="17002" y="12003"/>
                  </a:cubicBezTo>
                  <a:cubicBezTo>
                    <a:pt x="17017" y="12035"/>
                    <a:pt x="17075" y="12059"/>
                    <a:pt x="17129" y="12059"/>
                  </a:cubicBezTo>
                  <a:cubicBezTo>
                    <a:pt x="17184" y="12059"/>
                    <a:pt x="17253" y="12135"/>
                    <a:pt x="17291" y="12242"/>
                  </a:cubicBezTo>
                  <a:cubicBezTo>
                    <a:pt x="17337" y="12371"/>
                    <a:pt x="17474" y="12507"/>
                    <a:pt x="17741" y="12679"/>
                  </a:cubicBezTo>
                  <a:cubicBezTo>
                    <a:pt x="18233" y="12998"/>
                    <a:pt x="18393" y="13051"/>
                    <a:pt x="18503" y="12926"/>
                  </a:cubicBezTo>
                  <a:cubicBezTo>
                    <a:pt x="18551" y="12873"/>
                    <a:pt x="18786" y="12777"/>
                    <a:pt x="19026" y="12711"/>
                  </a:cubicBezTo>
                  <a:cubicBezTo>
                    <a:pt x="20189" y="12392"/>
                    <a:pt x="20684" y="12079"/>
                    <a:pt x="21031" y="11462"/>
                  </a:cubicBezTo>
                  <a:cubicBezTo>
                    <a:pt x="21290" y="11002"/>
                    <a:pt x="21358" y="10733"/>
                    <a:pt x="21355" y="10189"/>
                  </a:cubicBezTo>
                  <a:cubicBezTo>
                    <a:pt x="21353" y="9633"/>
                    <a:pt x="21217" y="9202"/>
                    <a:pt x="20845" y="8575"/>
                  </a:cubicBezTo>
                  <a:cubicBezTo>
                    <a:pt x="20558" y="8091"/>
                    <a:pt x="20007" y="7652"/>
                    <a:pt x="19416" y="7429"/>
                  </a:cubicBezTo>
                  <a:cubicBezTo>
                    <a:pt x="19063" y="7296"/>
                    <a:pt x="18884" y="7269"/>
                    <a:pt x="18257" y="7270"/>
                  </a:cubicBezTo>
                  <a:cubicBezTo>
                    <a:pt x="17848" y="7271"/>
                    <a:pt x="17269" y="7318"/>
                    <a:pt x="16972" y="7373"/>
                  </a:cubicBezTo>
                  <a:cubicBezTo>
                    <a:pt x="16115" y="7533"/>
                    <a:pt x="14013" y="7497"/>
                    <a:pt x="13130" y="7310"/>
                  </a:cubicBezTo>
                  <a:cubicBezTo>
                    <a:pt x="11989" y="7068"/>
                    <a:pt x="11881" y="7040"/>
                    <a:pt x="11233" y="6793"/>
                  </a:cubicBezTo>
                  <a:cubicBezTo>
                    <a:pt x="10890" y="6662"/>
                    <a:pt x="10574" y="6554"/>
                    <a:pt x="10536" y="6554"/>
                  </a:cubicBezTo>
                  <a:cubicBezTo>
                    <a:pt x="10498" y="6554"/>
                    <a:pt x="10453" y="6620"/>
                    <a:pt x="10434" y="6697"/>
                  </a:cubicBezTo>
                  <a:cubicBezTo>
                    <a:pt x="10416" y="6774"/>
                    <a:pt x="10346" y="6871"/>
                    <a:pt x="10278" y="6912"/>
                  </a:cubicBezTo>
                  <a:cubicBezTo>
                    <a:pt x="10174" y="6975"/>
                    <a:pt x="9974" y="6909"/>
                    <a:pt x="9023" y="6514"/>
                  </a:cubicBezTo>
                  <a:lnTo>
                    <a:pt x="7889" y="6045"/>
                  </a:lnTo>
                  <a:lnTo>
                    <a:pt x="6982" y="4828"/>
                  </a:lnTo>
                  <a:cubicBezTo>
                    <a:pt x="4298" y="1217"/>
                    <a:pt x="3402" y="46"/>
                    <a:pt x="3278" y="7"/>
                  </a:cubicBezTo>
                  <a:cubicBezTo>
                    <a:pt x="3241" y="-4"/>
                    <a:pt x="3184" y="0"/>
                    <a:pt x="3121" y="7"/>
                  </a:cubicBezTo>
                  <a:close/>
                  <a:moveTo>
                    <a:pt x="18389" y="8328"/>
                  </a:moveTo>
                  <a:cubicBezTo>
                    <a:pt x="18714" y="8314"/>
                    <a:pt x="19039" y="8355"/>
                    <a:pt x="19290" y="8455"/>
                  </a:cubicBezTo>
                  <a:cubicBezTo>
                    <a:pt x="19723" y="8628"/>
                    <a:pt x="19932" y="8783"/>
                    <a:pt x="20245" y="9163"/>
                  </a:cubicBezTo>
                  <a:cubicBezTo>
                    <a:pt x="20488" y="9459"/>
                    <a:pt x="20719" y="9987"/>
                    <a:pt x="20719" y="10253"/>
                  </a:cubicBezTo>
                  <a:cubicBezTo>
                    <a:pt x="20719" y="10654"/>
                    <a:pt x="20338" y="11173"/>
                    <a:pt x="19944" y="11311"/>
                  </a:cubicBezTo>
                  <a:cubicBezTo>
                    <a:pt x="19820" y="11355"/>
                    <a:pt x="19601" y="11433"/>
                    <a:pt x="19464" y="11486"/>
                  </a:cubicBezTo>
                  <a:cubicBezTo>
                    <a:pt x="19327" y="11539"/>
                    <a:pt x="19190" y="11580"/>
                    <a:pt x="19158" y="11574"/>
                  </a:cubicBezTo>
                  <a:cubicBezTo>
                    <a:pt x="19126" y="11568"/>
                    <a:pt x="19022" y="11547"/>
                    <a:pt x="18924" y="11534"/>
                  </a:cubicBezTo>
                  <a:cubicBezTo>
                    <a:pt x="18608" y="11491"/>
                    <a:pt x="17989" y="11300"/>
                    <a:pt x="17771" y="11176"/>
                  </a:cubicBezTo>
                  <a:cubicBezTo>
                    <a:pt x="17231" y="10869"/>
                    <a:pt x="16707" y="10284"/>
                    <a:pt x="16636" y="9911"/>
                  </a:cubicBezTo>
                  <a:cubicBezTo>
                    <a:pt x="16544" y="9422"/>
                    <a:pt x="16916" y="8816"/>
                    <a:pt x="17489" y="8535"/>
                  </a:cubicBezTo>
                  <a:cubicBezTo>
                    <a:pt x="17738" y="8413"/>
                    <a:pt x="18065" y="8342"/>
                    <a:pt x="18389" y="8328"/>
                  </a:cubicBezTo>
                  <a:close/>
                  <a:moveTo>
                    <a:pt x="11473" y="16267"/>
                  </a:moveTo>
                  <a:cubicBezTo>
                    <a:pt x="11845" y="16267"/>
                    <a:pt x="12245" y="16428"/>
                    <a:pt x="12620" y="16760"/>
                  </a:cubicBezTo>
                  <a:cubicBezTo>
                    <a:pt x="12936" y="17040"/>
                    <a:pt x="13317" y="17609"/>
                    <a:pt x="13466" y="18025"/>
                  </a:cubicBezTo>
                  <a:cubicBezTo>
                    <a:pt x="13576" y="18332"/>
                    <a:pt x="13615" y="18918"/>
                    <a:pt x="13544" y="19202"/>
                  </a:cubicBezTo>
                  <a:cubicBezTo>
                    <a:pt x="13478" y="19466"/>
                    <a:pt x="13091" y="19997"/>
                    <a:pt x="12818" y="20197"/>
                  </a:cubicBezTo>
                  <a:cubicBezTo>
                    <a:pt x="12603" y="20353"/>
                    <a:pt x="12133" y="20421"/>
                    <a:pt x="11755" y="20348"/>
                  </a:cubicBezTo>
                  <a:cubicBezTo>
                    <a:pt x="11099" y="20221"/>
                    <a:pt x="10380" y="19582"/>
                    <a:pt x="10128" y="18900"/>
                  </a:cubicBezTo>
                  <a:cubicBezTo>
                    <a:pt x="9854" y="18158"/>
                    <a:pt x="9986" y="17361"/>
                    <a:pt x="10482" y="16760"/>
                  </a:cubicBezTo>
                  <a:cubicBezTo>
                    <a:pt x="10757" y="16428"/>
                    <a:pt x="11101" y="16267"/>
                    <a:pt x="11473" y="16267"/>
                  </a:cubicBezTo>
                  <a:close/>
                </a:path>
              </a:pathLst>
            </a:custGeom>
            <a:ln w="12700" cap="flat">
              <a:noFill/>
              <a:miter lim="400000"/>
            </a:ln>
            <a:effectLst/>
          </p:spPr>
        </p:pic>
        <p:sp>
          <p:nvSpPr>
            <p:cNvPr id="143" name="Rectangle"/>
            <p:cNvSpPr/>
            <p:nvPr/>
          </p:nvSpPr>
          <p:spPr>
            <a:xfrm>
              <a:off x="911929" y="3081345"/>
              <a:ext cx="223178" cy="302626"/>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sp>
          <p:nvSpPr>
            <p:cNvPr id="144" name="Line"/>
            <p:cNvSpPr/>
            <p:nvPr/>
          </p:nvSpPr>
          <p:spPr>
            <a:xfrm>
              <a:off x="899229" y="3377620"/>
              <a:ext cx="248578" cy="1"/>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endParaRPr/>
            </a:p>
          </p:txBody>
        </p:sp>
      </p:grpSp>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34" name="Group"/>
          <p:cNvGrpSpPr/>
          <p:nvPr/>
        </p:nvGrpSpPr>
        <p:grpSpPr>
          <a:xfrm rot="734249">
            <a:off x="1603594" y="539875"/>
            <a:ext cx="3970270" cy="6452492"/>
            <a:chOff x="-51" y="-17252"/>
            <a:chExt cx="3970269" cy="6452491"/>
          </a:xfrm>
        </p:grpSpPr>
        <p:sp>
          <p:nvSpPr>
            <p:cNvPr id="224" name="Rectangle"/>
            <p:cNvSpPr/>
            <p:nvPr/>
          </p:nvSpPr>
          <p:spPr>
            <a:xfrm>
              <a:off x="704518" y="1820"/>
              <a:ext cx="3265700" cy="4618633"/>
            </a:xfrm>
            <a:prstGeom prst="rect">
              <a:avLst/>
            </a:prstGeom>
            <a:solidFill>
              <a:srgbClr val="FFFFFF"/>
            </a:solidFill>
            <a:ln w="12700" cap="flat">
              <a:solidFill>
                <a:srgbClr val="000000"/>
              </a:solidFill>
              <a:prstDash val="solid"/>
              <a:miter lim="800000"/>
            </a:ln>
            <a:effectLst/>
          </p:spPr>
          <p:txBody>
            <a:bodyPr wrap="square" lIns="45719" tIns="45719" rIns="45719" bIns="45719" numCol="1" anchor="ctr">
              <a:noAutofit/>
            </a:bodyPr>
            <a:lstStyle/>
            <a:p>
              <a:endParaRPr/>
            </a:p>
          </p:txBody>
        </p:sp>
        <p:sp>
          <p:nvSpPr>
            <p:cNvPr id="225" name="Line"/>
            <p:cNvSpPr/>
            <p:nvPr/>
          </p:nvSpPr>
          <p:spPr>
            <a:xfrm flipV="1">
              <a:off x="1224320" y="359"/>
              <a:ext cx="1" cy="4622275"/>
            </a:xfrm>
            <a:prstGeom prst="line">
              <a:avLst/>
            </a:prstGeom>
            <a:noFill/>
            <a:ln w="12700" cap="flat">
              <a:solidFill>
                <a:srgbClr val="00ACAE"/>
              </a:solidFill>
              <a:custDash>
                <a:ds d="200000" sp="200000"/>
              </a:custDash>
              <a:miter lim="400000"/>
            </a:ln>
            <a:effectLst/>
          </p:spPr>
          <p:txBody>
            <a:bodyPr wrap="square" lIns="45719" tIns="45719" rIns="45719" bIns="45719" numCol="1" anchor="t">
              <a:noAutofit/>
            </a:bodyPr>
            <a:lstStyle/>
            <a:p>
              <a:endParaRPr/>
            </a:p>
          </p:txBody>
        </p:sp>
        <p:pic>
          <p:nvPicPr>
            <p:cNvPr id="226" name="Image" descr="Image"/>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3964547">
              <a:off x="94286" y="4524876"/>
              <a:ext cx="1931233" cy="1462383"/>
            </a:xfrm>
            <a:custGeom>
              <a:avLst/>
              <a:gdLst/>
              <a:ahLst/>
              <a:cxnLst>
                <a:cxn ang="0">
                  <a:pos x="wd2" y="hd2"/>
                </a:cxn>
                <a:cxn ang="5400000">
                  <a:pos x="wd2" y="hd2"/>
                </a:cxn>
                <a:cxn ang="10800000">
                  <a:pos x="wd2" y="hd2"/>
                </a:cxn>
                <a:cxn ang="16200000">
                  <a:pos x="wd2" y="hd2"/>
                </a:cxn>
              </a:cxnLst>
              <a:rect l="0" t="0" r="r" b="b"/>
              <a:pathLst>
                <a:path w="21354" h="21431" extrusionOk="0">
                  <a:moveTo>
                    <a:pt x="3121" y="5"/>
                  </a:moveTo>
                  <a:cubicBezTo>
                    <a:pt x="3058" y="12"/>
                    <a:pt x="2991" y="28"/>
                    <a:pt x="2932" y="51"/>
                  </a:cubicBezTo>
                  <a:lnTo>
                    <a:pt x="2717" y="133"/>
                  </a:lnTo>
                  <a:lnTo>
                    <a:pt x="2888" y="476"/>
                  </a:lnTo>
                  <a:cubicBezTo>
                    <a:pt x="3043" y="783"/>
                    <a:pt x="3614" y="1862"/>
                    <a:pt x="4341" y="3227"/>
                  </a:cubicBezTo>
                  <a:cubicBezTo>
                    <a:pt x="5212" y="4861"/>
                    <a:pt x="5298" y="5078"/>
                    <a:pt x="5012" y="4925"/>
                  </a:cubicBezTo>
                  <a:cubicBezTo>
                    <a:pt x="4950" y="4892"/>
                    <a:pt x="4297" y="4620"/>
                    <a:pt x="3564" y="4320"/>
                  </a:cubicBezTo>
                  <a:cubicBezTo>
                    <a:pt x="-243" y="2764"/>
                    <a:pt x="81" y="2875"/>
                    <a:pt x="36" y="3099"/>
                  </a:cubicBezTo>
                  <a:cubicBezTo>
                    <a:pt x="17" y="3195"/>
                    <a:pt x="3" y="3269"/>
                    <a:pt x="1" y="3332"/>
                  </a:cubicBezTo>
                  <a:cubicBezTo>
                    <a:pt x="-6" y="3520"/>
                    <a:pt x="83" y="3604"/>
                    <a:pt x="374" y="3791"/>
                  </a:cubicBezTo>
                  <a:cubicBezTo>
                    <a:pt x="578" y="3922"/>
                    <a:pt x="1205" y="4296"/>
                    <a:pt x="1769" y="4623"/>
                  </a:cubicBezTo>
                  <a:cubicBezTo>
                    <a:pt x="2945" y="5304"/>
                    <a:pt x="5389" y="6720"/>
                    <a:pt x="5618" y="6856"/>
                  </a:cubicBezTo>
                  <a:cubicBezTo>
                    <a:pt x="5702" y="6907"/>
                    <a:pt x="6035" y="7105"/>
                    <a:pt x="6359" y="7298"/>
                  </a:cubicBezTo>
                  <a:cubicBezTo>
                    <a:pt x="7028" y="7695"/>
                    <a:pt x="7087" y="7752"/>
                    <a:pt x="6939" y="7827"/>
                  </a:cubicBezTo>
                  <a:cubicBezTo>
                    <a:pt x="6843" y="7876"/>
                    <a:pt x="6872" y="7949"/>
                    <a:pt x="7290" y="8729"/>
                  </a:cubicBezTo>
                  <a:cubicBezTo>
                    <a:pt x="7540" y="9195"/>
                    <a:pt x="7742" y="9597"/>
                    <a:pt x="7742" y="9625"/>
                  </a:cubicBezTo>
                  <a:cubicBezTo>
                    <a:pt x="7742" y="9652"/>
                    <a:pt x="7697" y="9707"/>
                    <a:pt x="7641" y="9747"/>
                  </a:cubicBezTo>
                  <a:cubicBezTo>
                    <a:pt x="7459" y="9876"/>
                    <a:pt x="7510" y="10189"/>
                    <a:pt x="7816" y="10805"/>
                  </a:cubicBezTo>
                  <a:cubicBezTo>
                    <a:pt x="8775" y="12734"/>
                    <a:pt x="9274" y="15072"/>
                    <a:pt x="9216" y="17360"/>
                  </a:cubicBezTo>
                  <a:cubicBezTo>
                    <a:pt x="9188" y="18485"/>
                    <a:pt x="9240" y="18893"/>
                    <a:pt x="9475" y="19489"/>
                  </a:cubicBezTo>
                  <a:cubicBezTo>
                    <a:pt x="9859" y="20459"/>
                    <a:pt x="10691" y="21156"/>
                    <a:pt x="11744" y="21391"/>
                  </a:cubicBezTo>
                  <a:cubicBezTo>
                    <a:pt x="12670" y="21597"/>
                    <a:pt x="13639" y="20998"/>
                    <a:pt x="14030" y="19983"/>
                  </a:cubicBezTo>
                  <a:cubicBezTo>
                    <a:pt x="14181" y="19592"/>
                    <a:pt x="14305" y="18890"/>
                    <a:pt x="14307" y="18395"/>
                  </a:cubicBezTo>
                  <a:cubicBezTo>
                    <a:pt x="14307" y="18111"/>
                    <a:pt x="14325" y="18029"/>
                    <a:pt x="14408" y="17971"/>
                  </a:cubicBezTo>
                  <a:cubicBezTo>
                    <a:pt x="14489" y="17913"/>
                    <a:pt x="14513" y="17825"/>
                    <a:pt x="14513" y="17552"/>
                  </a:cubicBezTo>
                  <a:cubicBezTo>
                    <a:pt x="14513" y="17229"/>
                    <a:pt x="14493" y="17189"/>
                    <a:pt x="14215" y="16796"/>
                  </a:cubicBezTo>
                  <a:cubicBezTo>
                    <a:pt x="13801" y="16212"/>
                    <a:pt x="13739" y="16143"/>
                    <a:pt x="13565" y="16092"/>
                  </a:cubicBezTo>
                  <a:cubicBezTo>
                    <a:pt x="13350" y="16029"/>
                    <a:pt x="12325" y="14652"/>
                    <a:pt x="10998" y="12637"/>
                  </a:cubicBezTo>
                  <a:cubicBezTo>
                    <a:pt x="10634" y="12084"/>
                    <a:pt x="9981" y="11116"/>
                    <a:pt x="9295" y="10107"/>
                  </a:cubicBezTo>
                  <a:cubicBezTo>
                    <a:pt x="9014" y="9693"/>
                    <a:pt x="8884" y="9543"/>
                    <a:pt x="8791" y="9543"/>
                  </a:cubicBezTo>
                  <a:cubicBezTo>
                    <a:pt x="8600" y="9543"/>
                    <a:pt x="8588" y="9390"/>
                    <a:pt x="8742" y="8828"/>
                  </a:cubicBezTo>
                  <a:cubicBezTo>
                    <a:pt x="8887" y="8301"/>
                    <a:pt x="8980" y="8164"/>
                    <a:pt x="9256" y="8078"/>
                  </a:cubicBezTo>
                  <a:cubicBezTo>
                    <a:pt x="9340" y="8051"/>
                    <a:pt x="9434" y="8007"/>
                    <a:pt x="9462" y="7979"/>
                  </a:cubicBezTo>
                  <a:cubicBezTo>
                    <a:pt x="9536" y="7905"/>
                    <a:pt x="9827" y="7833"/>
                    <a:pt x="10041" y="7833"/>
                  </a:cubicBezTo>
                  <a:cubicBezTo>
                    <a:pt x="10242" y="7833"/>
                    <a:pt x="10410" y="8026"/>
                    <a:pt x="10410" y="8258"/>
                  </a:cubicBezTo>
                  <a:cubicBezTo>
                    <a:pt x="10410" y="8410"/>
                    <a:pt x="10554" y="8522"/>
                    <a:pt x="11187" y="8828"/>
                  </a:cubicBezTo>
                  <a:cubicBezTo>
                    <a:pt x="11764" y="9107"/>
                    <a:pt x="13351" y="9920"/>
                    <a:pt x="13565" y="10049"/>
                  </a:cubicBezTo>
                  <a:cubicBezTo>
                    <a:pt x="13650" y="10100"/>
                    <a:pt x="14015" y="10304"/>
                    <a:pt x="14381" y="10497"/>
                  </a:cubicBezTo>
                  <a:cubicBezTo>
                    <a:pt x="14748" y="10690"/>
                    <a:pt x="15223" y="10944"/>
                    <a:pt x="15435" y="11067"/>
                  </a:cubicBezTo>
                  <a:cubicBezTo>
                    <a:pt x="15646" y="11191"/>
                    <a:pt x="16077" y="11441"/>
                    <a:pt x="16396" y="11620"/>
                  </a:cubicBezTo>
                  <a:cubicBezTo>
                    <a:pt x="16714" y="11798"/>
                    <a:pt x="16986" y="11972"/>
                    <a:pt x="17001" y="12003"/>
                  </a:cubicBezTo>
                  <a:cubicBezTo>
                    <a:pt x="17016" y="12035"/>
                    <a:pt x="17075" y="12062"/>
                    <a:pt x="17128" y="12062"/>
                  </a:cubicBezTo>
                  <a:cubicBezTo>
                    <a:pt x="17184" y="12062"/>
                    <a:pt x="17253" y="12141"/>
                    <a:pt x="17291" y="12248"/>
                  </a:cubicBezTo>
                  <a:cubicBezTo>
                    <a:pt x="17337" y="12377"/>
                    <a:pt x="17476" y="12511"/>
                    <a:pt x="17743" y="12684"/>
                  </a:cubicBezTo>
                  <a:cubicBezTo>
                    <a:pt x="18235" y="13003"/>
                    <a:pt x="18391" y="13053"/>
                    <a:pt x="18502" y="12928"/>
                  </a:cubicBezTo>
                  <a:cubicBezTo>
                    <a:pt x="18549" y="12875"/>
                    <a:pt x="18784" y="12773"/>
                    <a:pt x="19024" y="12707"/>
                  </a:cubicBezTo>
                  <a:cubicBezTo>
                    <a:pt x="20187" y="12388"/>
                    <a:pt x="20683" y="12085"/>
                    <a:pt x="21030" y="11468"/>
                  </a:cubicBezTo>
                  <a:cubicBezTo>
                    <a:pt x="21289" y="11008"/>
                    <a:pt x="21357" y="10733"/>
                    <a:pt x="21354" y="10189"/>
                  </a:cubicBezTo>
                  <a:cubicBezTo>
                    <a:pt x="21352" y="9632"/>
                    <a:pt x="21217" y="9205"/>
                    <a:pt x="20845" y="8578"/>
                  </a:cubicBezTo>
                  <a:cubicBezTo>
                    <a:pt x="20558" y="8094"/>
                    <a:pt x="20010" y="7649"/>
                    <a:pt x="19419" y="7426"/>
                  </a:cubicBezTo>
                  <a:cubicBezTo>
                    <a:pt x="19066" y="7293"/>
                    <a:pt x="18883" y="7268"/>
                    <a:pt x="18256" y="7269"/>
                  </a:cubicBezTo>
                  <a:cubicBezTo>
                    <a:pt x="17847" y="7270"/>
                    <a:pt x="17267" y="7319"/>
                    <a:pt x="16970" y="7374"/>
                  </a:cubicBezTo>
                  <a:cubicBezTo>
                    <a:pt x="16113" y="7533"/>
                    <a:pt x="14009" y="7497"/>
                    <a:pt x="13126" y="7310"/>
                  </a:cubicBezTo>
                  <a:cubicBezTo>
                    <a:pt x="11985" y="7068"/>
                    <a:pt x="11879" y="7039"/>
                    <a:pt x="11231" y="6792"/>
                  </a:cubicBezTo>
                  <a:cubicBezTo>
                    <a:pt x="10888" y="6661"/>
                    <a:pt x="10575" y="6554"/>
                    <a:pt x="10537" y="6554"/>
                  </a:cubicBezTo>
                  <a:cubicBezTo>
                    <a:pt x="10499" y="6554"/>
                    <a:pt x="10450" y="6616"/>
                    <a:pt x="10432" y="6693"/>
                  </a:cubicBezTo>
                  <a:cubicBezTo>
                    <a:pt x="10413" y="6770"/>
                    <a:pt x="10346" y="6867"/>
                    <a:pt x="10278" y="6908"/>
                  </a:cubicBezTo>
                  <a:cubicBezTo>
                    <a:pt x="10174" y="6971"/>
                    <a:pt x="9973" y="6907"/>
                    <a:pt x="9023" y="6513"/>
                  </a:cubicBezTo>
                  <a:lnTo>
                    <a:pt x="7891" y="6048"/>
                  </a:lnTo>
                  <a:lnTo>
                    <a:pt x="6983" y="4826"/>
                  </a:lnTo>
                  <a:cubicBezTo>
                    <a:pt x="4299" y="1215"/>
                    <a:pt x="3404" y="49"/>
                    <a:pt x="3279" y="10"/>
                  </a:cubicBezTo>
                  <a:cubicBezTo>
                    <a:pt x="3242" y="-1"/>
                    <a:pt x="3184" y="-3"/>
                    <a:pt x="3121" y="5"/>
                  </a:cubicBezTo>
                  <a:close/>
                  <a:moveTo>
                    <a:pt x="18388" y="8328"/>
                  </a:moveTo>
                  <a:cubicBezTo>
                    <a:pt x="18712" y="8313"/>
                    <a:pt x="19037" y="8355"/>
                    <a:pt x="19287" y="8456"/>
                  </a:cubicBezTo>
                  <a:cubicBezTo>
                    <a:pt x="19720" y="8629"/>
                    <a:pt x="19931" y="8785"/>
                    <a:pt x="20244" y="9165"/>
                  </a:cubicBezTo>
                  <a:cubicBezTo>
                    <a:pt x="20487" y="9461"/>
                    <a:pt x="20714" y="9987"/>
                    <a:pt x="20714" y="10253"/>
                  </a:cubicBezTo>
                  <a:cubicBezTo>
                    <a:pt x="20714" y="10653"/>
                    <a:pt x="20335" y="11173"/>
                    <a:pt x="19941" y="11311"/>
                  </a:cubicBezTo>
                  <a:cubicBezTo>
                    <a:pt x="19817" y="11355"/>
                    <a:pt x="19605" y="11433"/>
                    <a:pt x="19467" y="11486"/>
                  </a:cubicBezTo>
                  <a:cubicBezTo>
                    <a:pt x="19330" y="11539"/>
                    <a:pt x="19188" y="11579"/>
                    <a:pt x="19156" y="11573"/>
                  </a:cubicBezTo>
                  <a:cubicBezTo>
                    <a:pt x="19124" y="11567"/>
                    <a:pt x="19018" y="11552"/>
                    <a:pt x="18919" y="11538"/>
                  </a:cubicBezTo>
                  <a:cubicBezTo>
                    <a:pt x="18603" y="11495"/>
                    <a:pt x="17987" y="11301"/>
                    <a:pt x="17769" y="11178"/>
                  </a:cubicBezTo>
                  <a:cubicBezTo>
                    <a:pt x="17229" y="10871"/>
                    <a:pt x="16703" y="10282"/>
                    <a:pt x="16633" y="9910"/>
                  </a:cubicBezTo>
                  <a:cubicBezTo>
                    <a:pt x="16540" y="9420"/>
                    <a:pt x="16915" y="8819"/>
                    <a:pt x="17488" y="8537"/>
                  </a:cubicBezTo>
                  <a:cubicBezTo>
                    <a:pt x="17737" y="8415"/>
                    <a:pt x="18063" y="8342"/>
                    <a:pt x="18388" y="8328"/>
                  </a:cubicBezTo>
                  <a:close/>
                  <a:moveTo>
                    <a:pt x="11476" y="16267"/>
                  </a:moveTo>
                  <a:cubicBezTo>
                    <a:pt x="11848" y="16267"/>
                    <a:pt x="12242" y="16429"/>
                    <a:pt x="12617" y="16761"/>
                  </a:cubicBezTo>
                  <a:cubicBezTo>
                    <a:pt x="12934" y="17041"/>
                    <a:pt x="13315" y="17613"/>
                    <a:pt x="13464" y="18029"/>
                  </a:cubicBezTo>
                  <a:cubicBezTo>
                    <a:pt x="13574" y="18336"/>
                    <a:pt x="13614" y="18920"/>
                    <a:pt x="13543" y="19204"/>
                  </a:cubicBezTo>
                  <a:cubicBezTo>
                    <a:pt x="13477" y="19468"/>
                    <a:pt x="13092" y="19999"/>
                    <a:pt x="12819" y="20198"/>
                  </a:cubicBezTo>
                  <a:cubicBezTo>
                    <a:pt x="12605" y="20355"/>
                    <a:pt x="12135" y="20423"/>
                    <a:pt x="11757" y="20350"/>
                  </a:cubicBezTo>
                  <a:cubicBezTo>
                    <a:pt x="11101" y="20223"/>
                    <a:pt x="10381" y="19583"/>
                    <a:pt x="10129" y="18901"/>
                  </a:cubicBezTo>
                  <a:cubicBezTo>
                    <a:pt x="9855" y="18160"/>
                    <a:pt x="9988" y="17362"/>
                    <a:pt x="10485" y="16761"/>
                  </a:cubicBezTo>
                  <a:cubicBezTo>
                    <a:pt x="10759" y="16429"/>
                    <a:pt x="11105" y="16267"/>
                    <a:pt x="11476" y="16267"/>
                  </a:cubicBezTo>
                  <a:close/>
                </a:path>
              </a:pathLst>
            </a:custGeom>
            <a:ln w="12700" cap="flat">
              <a:noFill/>
              <a:miter lim="400000"/>
            </a:ln>
            <a:effectLst/>
          </p:spPr>
        </p:pic>
        <p:sp>
          <p:nvSpPr>
            <p:cNvPr id="227" name="Rectangle"/>
            <p:cNvSpPr/>
            <p:nvPr/>
          </p:nvSpPr>
          <p:spPr>
            <a:xfrm>
              <a:off x="1247484" y="4215158"/>
              <a:ext cx="305297" cy="413982"/>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sp>
          <p:nvSpPr>
            <p:cNvPr id="228" name="Line"/>
            <p:cNvSpPr/>
            <p:nvPr/>
          </p:nvSpPr>
          <p:spPr>
            <a:xfrm>
              <a:off x="1230111" y="4620452"/>
              <a:ext cx="340043" cy="1"/>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endParaRPr/>
            </a:p>
          </p:txBody>
        </p:sp>
        <p:sp>
          <p:nvSpPr>
            <p:cNvPr id="229" name="Line"/>
            <p:cNvSpPr/>
            <p:nvPr/>
          </p:nvSpPr>
          <p:spPr>
            <a:xfrm flipV="1">
              <a:off x="1683605" y="12100"/>
              <a:ext cx="1" cy="4622275"/>
            </a:xfrm>
            <a:prstGeom prst="line">
              <a:avLst/>
            </a:prstGeom>
            <a:noFill/>
            <a:ln w="12700" cap="flat">
              <a:solidFill>
                <a:srgbClr val="00ACAE"/>
              </a:solidFill>
              <a:custDash>
                <a:ds d="200000" sp="200000"/>
              </a:custDash>
              <a:miter lim="400000"/>
            </a:ln>
            <a:effectLst/>
          </p:spPr>
          <p:txBody>
            <a:bodyPr wrap="square" lIns="45719" tIns="45719" rIns="45719" bIns="45719" numCol="1" anchor="t">
              <a:noAutofit/>
            </a:bodyPr>
            <a:lstStyle/>
            <a:p>
              <a:endParaRPr/>
            </a:p>
          </p:txBody>
        </p:sp>
        <p:sp>
          <p:nvSpPr>
            <p:cNvPr id="230" name="Line"/>
            <p:cNvSpPr/>
            <p:nvPr/>
          </p:nvSpPr>
          <p:spPr>
            <a:xfrm flipV="1">
              <a:off x="2142889" y="-5512"/>
              <a:ext cx="1" cy="4622276"/>
            </a:xfrm>
            <a:prstGeom prst="line">
              <a:avLst/>
            </a:prstGeom>
            <a:noFill/>
            <a:ln w="12700" cap="flat">
              <a:solidFill>
                <a:srgbClr val="00ACAE"/>
              </a:solidFill>
              <a:custDash>
                <a:ds d="200000" sp="200000"/>
              </a:custDash>
              <a:miter lim="400000"/>
            </a:ln>
            <a:effectLst/>
          </p:spPr>
          <p:txBody>
            <a:bodyPr wrap="square" lIns="45719" tIns="45719" rIns="45719" bIns="45719" numCol="1" anchor="t">
              <a:noAutofit/>
            </a:bodyPr>
            <a:lstStyle/>
            <a:p>
              <a:endParaRPr/>
            </a:p>
          </p:txBody>
        </p:sp>
        <p:sp>
          <p:nvSpPr>
            <p:cNvPr id="231" name="Line"/>
            <p:cNvSpPr/>
            <p:nvPr/>
          </p:nvSpPr>
          <p:spPr>
            <a:xfrm flipV="1">
              <a:off x="2602174" y="-11382"/>
              <a:ext cx="1" cy="4622275"/>
            </a:xfrm>
            <a:prstGeom prst="line">
              <a:avLst/>
            </a:prstGeom>
            <a:noFill/>
            <a:ln w="12700" cap="flat">
              <a:solidFill>
                <a:srgbClr val="00ACAE"/>
              </a:solidFill>
              <a:custDash>
                <a:ds d="200000" sp="200000"/>
              </a:custDash>
              <a:miter lim="400000"/>
            </a:ln>
            <a:effectLst/>
          </p:spPr>
          <p:txBody>
            <a:bodyPr wrap="square" lIns="45719" tIns="45719" rIns="45719" bIns="45719" numCol="1" anchor="t">
              <a:noAutofit/>
            </a:bodyPr>
            <a:lstStyle/>
            <a:p>
              <a:endParaRPr/>
            </a:p>
          </p:txBody>
        </p:sp>
        <p:sp>
          <p:nvSpPr>
            <p:cNvPr id="232" name="Line"/>
            <p:cNvSpPr/>
            <p:nvPr/>
          </p:nvSpPr>
          <p:spPr>
            <a:xfrm flipV="1">
              <a:off x="3061459" y="6230"/>
              <a:ext cx="1" cy="4622275"/>
            </a:xfrm>
            <a:prstGeom prst="line">
              <a:avLst/>
            </a:prstGeom>
            <a:noFill/>
            <a:ln w="12700" cap="flat">
              <a:solidFill>
                <a:srgbClr val="00ACAE"/>
              </a:solidFill>
              <a:custDash>
                <a:ds d="200000" sp="200000"/>
              </a:custDash>
              <a:miter lim="400000"/>
            </a:ln>
            <a:effectLst/>
          </p:spPr>
          <p:txBody>
            <a:bodyPr wrap="square" lIns="45719" tIns="45719" rIns="45719" bIns="45719" numCol="1" anchor="t">
              <a:noAutofit/>
            </a:bodyPr>
            <a:lstStyle/>
            <a:p>
              <a:endParaRPr/>
            </a:p>
          </p:txBody>
        </p:sp>
        <p:sp>
          <p:nvSpPr>
            <p:cNvPr id="233" name="Line"/>
            <p:cNvSpPr/>
            <p:nvPr/>
          </p:nvSpPr>
          <p:spPr>
            <a:xfrm flipV="1">
              <a:off x="3520744" y="-17253"/>
              <a:ext cx="1" cy="4622276"/>
            </a:xfrm>
            <a:prstGeom prst="line">
              <a:avLst/>
            </a:prstGeom>
            <a:noFill/>
            <a:ln w="12700" cap="flat">
              <a:solidFill>
                <a:srgbClr val="00ACAE"/>
              </a:solidFill>
              <a:custDash>
                <a:ds d="200000" sp="200000"/>
              </a:custDash>
              <a:miter lim="400000"/>
            </a:ln>
            <a:effectLst/>
          </p:spPr>
          <p:txBody>
            <a:bodyPr wrap="square" lIns="45719" tIns="45719" rIns="45719" bIns="45719" numCol="1" anchor="t">
              <a:noAutofit/>
            </a:bodyPr>
            <a:lstStyle/>
            <a:p>
              <a:endParaRPr/>
            </a:p>
          </p:txBody>
        </p:sp>
      </p:grpSp>
      <p:sp>
        <p:nvSpPr>
          <p:cNvPr id="235" name="TextBox 12"/>
          <p:cNvSpPr txBox="1"/>
          <p:nvPr/>
        </p:nvSpPr>
        <p:spPr>
          <a:xfrm>
            <a:off x="6457476" y="2338182"/>
            <a:ext cx="1446748" cy="2872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18000" b="1"/>
            </a:lvl1pPr>
          </a:lstStyle>
          <a:p>
            <a:r>
              <a:t>7</a:t>
            </a:r>
          </a:p>
        </p:txBody>
      </p:sp>
    </p:spTree>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 name="Rectangle"/>
          <p:cNvSpPr/>
          <p:nvPr/>
        </p:nvSpPr>
        <p:spPr>
          <a:xfrm rot="19198231">
            <a:off x="757826" y="2857222"/>
            <a:ext cx="8425017" cy="851013"/>
          </a:xfrm>
          <a:prstGeom prst="rect">
            <a:avLst/>
          </a:prstGeom>
          <a:solidFill>
            <a:srgbClr val="FFFFFF"/>
          </a:solidFill>
          <a:ln w="25400">
            <a:solidFill>
              <a:srgbClr val="000000"/>
            </a:solidFill>
            <a:miter lim="400000"/>
          </a:ln>
        </p:spPr>
        <p:txBody>
          <a:bodyPr lIns="45719" rIns="45719" anchor="ctr"/>
          <a:lstStyle/>
          <a:p>
            <a:endParaRPr/>
          </a:p>
        </p:txBody>
      </p:sp>
    </p:spTree>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 name="Rectangle"/>
          <p:cNvSpPr/>
          <p:nvPr/>
        </p:nvSpPr>
        <p:spPr>
          <a:xfrm rot="19198231">
            <a:off x="757826" y="2857222"/>
            <a:ext cx="8425017" cy="851013"/>
          </a:xfrm>
          <a:prstGeom prst="rect">
            <a:avLst/>
          </a:prstGeom>
          <a:solidFill>
            <a:srgbClr val="FFFFFF"/>
          </a:solidFill>
          <a:ln w="25400">
            <a:solidFill>
              <a:srgbClr val="000000"/>
            </a:solidFill>
            <a:miter lim="400000"/>
          </a:ln>
        </p:spPr>
        <p:txBody>
          <a:bodyPr lIns="45719" rIns="45719" anchor="ctr"/>
          <a:lstStyle/>
          <a:p>
            <a:endParaRPr/>
          </a:p>
        </p:txBody>
      </p:sp>
      <p:sp>
        <p:nvSpPr>
          <p:cNvPr id="244" name="TextBox 12"/>
          <p:cNvSpPr txBox="1"/>
          <p:nvPr/>
        </p:nvSpPr>
        <p:spPr>
          <a:xfrm>
            <a:off x="1285104" y="519429"/>
            <a:ext cx="4885327" cy="17170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5300" b="1"/>
            </a:lvl1pPr>
          </a:lstStyle>
          <a:p>
            <a:r>
              <a:t>How many faces?</a:t>
            </a:r>
          </a:p>
        </p:txBody>
      </p:sp>
    </p:spTree>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 name="Rectangle"/>
          <p:cNvSpPr/>
          <p:nvPr/>
        </p:nvSpPr>
        <p:spPr>
          <a:xfrm rot="19198231">
            <a:off x="757826" y="2857222"/>
            <a:ext cx="8425017" cy="851013"/>
          </a:xfrm>
          <a:prstGeom prst="rect">
            <a:avLst/>
          </a:prstGeom>
          <a:solidFill>
            <a:srgbClr val="FFFFFF"/>
          </a:solidFill>
          <a:ln w="25400">
            <a:solidFill>
              <a:srgbClr val="000000"/>
            </a:solidFill>
            <a:miter lim="400000"/>
          </a:ln>
        </p:spPr>
        <p:txBody>
          <a:bodyPr lIns="45719" rIns="45719" anchor="ctr"/>
          <a:lstStyle/>
          <a:p>
            <a:endParaRPr/>
          </a:p>
        </p:txBody>
      </p:sp>
      <p:sp>
        <p:nvSpPr>
          <p:cNvPr id="249" name="TextBox 12"/>
          <p:cNvSpPr txBox="1"/>
          <p:nvPr/>
        </p:nvSpPr>
        <p:spPr>
          <a:xfrm>
            <a:off x="1285104" y="519429"/>
            <a:ext cx="4885327" cy="17170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5300" b="1"/>
            </a:lvl1pPr>
          </a:lstStyle>
          <a:p>
            <a:r>
              <a:t>How many faces?</a:t>
            </a:r>
          </a:p>
        </p:txBody>
      </p:sp>
      <p:sp>
        <p:nvSpPr>
          <p:cNvPr id="250" name="TextBox 12"/>
          <p:cNvSpPr txBox="1"/>
          <p:nvPr/>
        </p:nvSpPr>
        <p:spPr>
          <a:xfrm>
            <a:off x="5665562" y="3021329"/>
            <a:ext cx="3082969" cy="2529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5300" b="1"/>
            </a:lvl1pPr>
          </a:lstStyle>
          <a:p>
            <a:r>
              <a:t>How many edges?</a:t>
            </a:r>
          </a:p>
        </p:txBody>
      </p:sp>
    </p:spTree>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 name="TextBox 12"/>
          <p:cNvSpPr txBox="1"/>
          <p:nvPr/>
        </p:nvSpPr>
        <p:spPr>
          <a:xfrm>
            <a:off x="413037" y="5941744"/>
            <a:ext cx="6847720" cy="777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500" b="1"/>
            </a:lvl1pPr>
          </a:lstStyle>
          <a:p>
            <a:r>
              <a:t>August Möbius</a:t>
            </a:r>
          </a:p>
        </p:txBody>
      </p:sp>
      <p:pic>
        <p:nvPicPr>
          <p:cNvPr id="255" name="Image" descr="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192795" y="84666"/>
            <a:ext cx="4758410" cy="5817157"/>
          </a:xfrm>
          <a:prstGeom prst="rect">
            <a:avLst/>
          </a:prstGeom>
          <a:ln w="12700">
            <a:miter lim="400000"/>
          </a:ln>
        </p:spPr>
      </p:pic>
      <p:sp>
        <p:nvSpPr>
          <p:cNvPr id="4" name="Rectangle 13"/>
          <p:cNvSpPr txBox="1"/>
          <p:nvPr/>
        </p:nvSpPr>
        <p:spPr>
          <a:xfrm>
            <a:off x="580082" y="6636985"/>
            <a:ext cx="6371123" cy="243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000" i="1">
                <a:solidFill>
                  <a:srgbClr val="404040"/>
                </a:solidFill>
              </a:defRPr>
            </a:lvl1pPr>
          </a:lstStyle>
          <a:p>
            <a:r>
              <a:rPr dirty="0"/>
              <a:t>Image </a:t>
            </a:r>
            <a:r>
              <a:rPr lang="en-GB" dirty="0" smtClean="0"/>
              <a:t>source</a:t>
            </a:r>
            <a:r>
              <a:rPr dirty="0" smtClean="0"/>
              <a:t>:</a:t>
            </a:r>
            <a:r>
              <a:rPr lang="en-GB" dirty="0"/>
              <a:t>http://</a:t>
            </a:r>
            <a:r>
              <a:rPr lang="en-GB" dirty="0" smtClean="0"/>
              <a:t>www.portraitindex.de/documents/obj/33213645 via Wikimedia Commons</a:t>
            </a:r>
            <a:endParaRPr dirty="0"/>
          </a:p>
        </p:txBody>
      </p:sp>
    </p:spTree>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59" name="Image" descr="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39057" y="320532"/>
            <a:ext cx="5665886" cy="5359913"/>
          </a:xfrm>
          <a:prstGeom prst="rect">
            <a:avLst/>
          </a:prstGeom>
          <a:ln w="12700">
            <a:miter lim="400000"/>
          </a:ln>
        </p:spPr>
      </p:pic>
      <p:sp>
        <p:nvSpPr>
          <p:cNvPr id="3" name="Rectangle 7"/>
          <p:cNvSpPr txBox="1"/>
          <p:nvPr/>
        </p:nvSpPr>
        <p:spPr>
          <a:xfrm>
            <a:off x="670578" y="6504344"/>
            <a:ext cx="5236928" cy="243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000" i="1">
                <a:solidFill>
                  <a:srgbClr val="404040"/>
                </a:solidFill>
              </a:defRPr>
            </a:lvl1pPr>
          </a:lstStyle>
          <a:p>
            <a:r>
              <a:rPr dirty="0"/>
              <a:t>Image credits: </a:t>
            </a:r>
            <a:r>
              <a:rPr lang="en-GB" dirty="0" smtClean="0"/>
              <a:t>Katie </a:t>
            </a:r>
            <a:r>
              <a:rPr lang="en-GB" dirty="0" err="1" smtClean="0"/>
              <a:t>Steckles</a:t>
            </a:r>
            <a:endParaRPr dirty="0"/>
          </a:p>
        </p:txBody>
      </p:sp>
    </p:spTree>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3" name="TextBox 12"/>
          <p:cNvSpPr txBox="1"/>
          <p:nvPr/>
        </p:nvSpPr>
        <p:spPr>
          <a:xfrm>
            <a:off x="1148140" y="595629"/>
            <a:ext cx="7849102" cy="993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3900" b="1"/>
            </a:pPr>
            <a:r>
              <a:rPr b="0"/>
              <a:t>Draw a line</a:t>
            </a:r>
            <a:r>
              <a:t> down the middle</a:t>
            </a:r>
          </a:p>
          <a:p>
            <a:pPr algn="ctr">
              <a:defRPr sz="2000" b="1"/>
            </a:pPr>
            <a:r>
              <a:t>(keep going until you get back to where you started)</a:t>
            </a:r>
          </a:p>
        </p:txBody>
      </p:sp>
    </p:spTree>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7" name="TextBox 12"/>
          <p:cNvSpPr txBox="1"/>
          <p:nvPr/>
        </p:nvSpPr>
        <p:spPr>
          <a:xfrm>
            <a:off x="1148140" y="595629"/>
            <a:ext cx="7849102" cy="993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3900" b="1"/>
            </a:pPr>
            <a:r>
              <a:rPr b="0"/>
              <a:t>Draw a line</a:t>
            </a:r>
            <a:r>
              <a:t> down the middle</a:t>
            </a:r>
          </a:p>
          <a:p>
            <a:pPr algn="ctr">
              <a:defRPr sz="2000" b="1"/>
            </a:pPr>
            <a:r>
              <a:t>(keep going until you get back to where you started)</a:t>
            </a:r>
          </a:p>
        </p:txBody>
      </p:sp>
      <p:sp>
        <p:nvSpPr>
          <p:cNvPr id="268" name="TextBox 12"/>
          <p:cNvSpPr txBox="1"/>
          <p:nvPr/>
        </p:nvSpPr>
        <p:spPr>
          <a:xfrm>
            <a:off x="1148140" y="2062479"/>
            <a:ext cx="7849102" cy="726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100" b="1">
                <a:solidFill>
                  <a:srgbClr val="00ACAE"/>
                </a:solidFill>
              </a:defRPr>
            </a:lvl1pPr>
          </a:lstStyle>
          <a:p>
            <a:r>
              <a:t>How many faces?</a:t>
            </a:r>
          </a:p>
        </p:txBody>
      </p:sp>
    </p:spTree>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 name="TextBox 12"/>
          <p:cNvSpPr txBox="1"/>
          <p:nvPr/>
        </p:nvSpPr>
        <p:spPr>
          <a:xfrm>
            <a:off x="1148140" y="595629"/>
            <a:ext cx="7849102" cy="993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3900" b="1"/>
            </a:pPr>
            <a:r>
              <a:rPr b="0"/>
              <a:t>Draw a line</a:t>
            </a:r>
            <a:r>
              <a:t> down the middle</a:t>
            </a:r>
          </a:p>
          <a:p>
            <a:pPr algn="ctr">
              <a:defRPr sz="2000" b="1"/>
            </a:pPr>
            <a:r>
              <a:t>(keep going until you get back to where you started)</a:t>
            </a:r>
          </a:p>
        </p:txBody>
      </p:sp>
      <p:sp>
        <p:nvSpPr>
          <p:cNvPr id="273" name="TextBox 12"/>
          <p:cNvSpPr txBox="1"/>
          <p:nvPr/>
        </p:nvSpPr>
        <p:spPr>
          <a:xfrm>
            <a:off x="1148140" y="3262629"/>
            <a:ext cx="7849102" cy="1031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4100" b="1"/>
            </a:pPr>
            <a:r>
              <a:rPr b="0"/>
              <a:t>Draw a line</a:t>
            </a:r>
            <a:r>
              <a:t> along the edge</a:t>
            </a:r>
          </a:p>
          <a:p>
            <a:pPr algn="ctr">
              <a:defRPr sz="2000" b="1"/>
            </a:pPr>
            <a:r>
              <a:t>(keep going until you get back to where you started)</a:t>
            </a:r>
          </a:p>
        </p:txBody>
      </p:sp>
      <p:sp>
        <p:nvSpPr>
          <p:cNvPr id="274" name="TextBox 12"/>
          <p:cNvSpPr txBox="1"/>
          <p:nvPr/>
        </p:nvSpPr>
        <p:spPr>
          <a:xfrm>
            <a:off x="1148140" y="2062479"/>
            <a:ext cx="7849102" cy="726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100" b="1">
                <a:solidFill>
                  <a:srgbClr val="00ACAE"/>
                </a:solidFill>
              </a:defRPr>
            </a:lvl1pPr>
          </a:lstStyle>
          <a:p>
            <a:r>
              <a:t>How many faces?</a:t>
            </a:r>
          </a:p>
        </p:txBody>
      </p:sp>
    </p:spTree>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 name="TextBox 12"/>
          <p:cNvSpPr txBox="1"/>
          <p:nvPr/>
        </p:nvSpPr>
        <p:spPr>
          <a:xfrm>
            <a:off x="1148140" y="595629"/>
            <a:ext cx="7849102" cy="9931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3900" b="1"/>
            </a:pPr>
            <a:r>
              <a:rPr b="0"/>
              <a:t>Draw a line</a:t>
            </a:r>
            <a:r>
              <a:t> down the middle</a:t>
            </a:r>
          </a:p>
          <a:p>
            <a:pPr algn="ctr">
              <a:defRPr sz="2000" b="1"/>
            </a:pPr>
            <a:r>
              <a:t>(keep going until you get back to where you started)</a:t>
            </a:r>
          </a:p>
        </p:txBody>
      </p:sp>
      <p:sp>
        <p:nvSpPr>
          <p:cNvPr id="279" name="TextBox 12"/>
          <p:cNvSpPr txBox="1"/>
          <p:nvPr/>
        </p:nvSpPr>
        <p:spPr>
          <a:xfrm>
            <a:off x="1148140" y="3262629"/>
            <a:ext cx="7849102" cy="1031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4100" b="1"/>
            </a:pPr>
            <a:r>
              <a:rPr b="0"/>
              <a:t>Draw a line</a:t>
            </a:r>
            <a:r>
              <a:t> along the edge</a:t>
            </a:r>
          </a:p>
          <a:p>
            <a:pPr algn="ctr">
              <a:defRPr sz="2000" b="1"/>
            </a:pPr>
            <a:r>
              <a:t>(keep going until you get back to where you started)</a:t>
            </a:r>
          </a:p>
        </p:txBody>
      </p:sp>
      <p:sp>
        <p:nvSpPr>
          <p:cNvPr id="280" name="TextBox 12"/>
          <p:cNvSpPr txBox="1"/>
          <p:nvPr/>
        </p:nvSpPr>
        <p:spPr>
          <a:xfrm>
            <a:off x="1148140" y="2062479"/>
            <a:ext cx="7849102" cy="726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100" b="1">
                <a:solidFill>
                  <a:srgbClr val="00ACAE"/>
                </a:solidFill>
              </a:defRPr>
            </a:lvl1pPr>
          </a:lstStyle>
          <a:p>
            <a:r>
              <a:t>How many faces?</a:t>
            </a:r>
          </a:p>
        </p:txBody>
      </p:sp>
      <p:sp>
        <p:nvSpPr>
          <p:cNvPr id="281" name="TextBox 12"/>
          <p:cNvSpPr txBox="1"/>
          <p:nvPr/>
        </p:nvSpPr>
        <p:spPr>
          <a:xfrm>
            <a:off x="1148140" y="4767579"/>
            <a:ext cx="7849102" cy="726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4100" b="1">
                <a:solidFill>
                  <a:srgbClr val="00ACAE"/>
                </a:solidFill>
              </a:defRPr>
            </a:lvl1pPr>
          </a:lstStyle>
          <a:p>
            <a:r>
              <a:t>How many edges?</a:t>
            </a:r>
          </a:p>
        </p:txBody>
      </p:sp>
    </p:spTree>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9"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150" name="TextBox 8"/>
          <p:cNvSpPr txBox="1"/>
          <p:nvPr/>
        </p:nvSpPr>
        <p:spPr>
          <a:xfrm>
            <a:off x="1231185" y="748395"/>
            <a:ext cx="7522289" cy="9550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2800" b="1">
                <a:solidFill>
                  <a:srgbClr val="00ACAE"/>
                </a:solidFill>
              </a:defRPr>
            </a:lvl1pPr>
          </a:lstStyle>
          <a:p>
            <a:r>
              <a:t>Welcome to the Royal Institution Primary Mathematics Masterclasses </a:t>
            </a:r>
          </a:p>
        </p:txBody>
      </p:sp>
      <p:pic>
        <p:nvPicPr>
          <p:cNvPr id="151" name="Picture 1" descr="Picture 1"/>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2231372" y="1946884"/>
            <a:ext cx="5685190" cy="378936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599"/>
                </a:lnTo>
                <a:lnTo>
                  <a:pt x="19199" y="0"/>
                </a:lnTo>
                <a:lnTo>
                  <a:pt x="0" y="0"/>
                </a:lnTo>
                <a:close/>
              </a:path>
            </a:pathLst>
          </a:custGeom>
          <a:ln w="12700">
            <a:miter lim="400000"/>
          </a:ln>
        </p:spPr>
      </p:pic>
      <p:pic>
        <p:nvPicPr>
          <p:cNvPr id="152" name="Picture 6" descr="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781800" y="5947957"/>
            <a:ext cx="1966665" cy="764816"/>
          </a:xfrm>
          <a:prstGeom prst="rect">
            <a:avLst/>
          </a:prstGeom>
          <a:ln w="12700">
            <a:miter lim="400000"/>
          </a:ln>
        </p:spPr>
      </p:pic>
      <p:sp>
        <p:nvSpPr>
          <p:cNvPr id="153" name="Rectangle 7"/>
          <p:cNvSpPr txBox="1"/>
          <p:nvPr/>
        </p:nvSpPr>
        <p:spPr>
          <a:xfrm>
            <a:off x="654366" y="6504344"/>
            <a:ext cx="6371123" cy="243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000" i="1">
                <a:solidFill>
                  <a:srgbClr val="404040"/>
                </a:solidFill>
              </a:defRPr>
            </a:lvl1pPr>
          </a:lstStyle>
          <a:p>
            <a:r>
              <a:t>Image credits: Tim Mitchell</a:t>
            </a: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5" name="Image" descr="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39057" y="320532"/>
            <a:ext cx="5665886" cy="5359913"/>
          </a:xfrm>
          <a:prstGeom prst="rect">
            <a:avLst/>
          </a:prstGeom>
          <a:ln w="12700">
            <a:miter lim="400000"/>
          </a:ln>
        </p:spPr>
      </p:pic>
      <p:sp>
        <p:nvSpPr>
          <p:cNvPr id="3" name="Rectangle 7"/>
          <p:cNvSpPr txBox="1"/>
          <p:nvPr/>
        </p:nvSpPr>
        <p:spPr>
          <a:xfrm>
            <a:off x="670578" y="6504344"/>
            <a:ext cx="5236928" cy="243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000" i="1">
                <a:solidFill>
                  <a:srgbClr val="404040"/>
                </a:solidFill>
              </a:defRPr>
            </a:lvl1pPr>
          </a:lstStyle>
          <a:p>
            <a:r>
              <a:rPr dirty="0"/>
              <a:t>Image credits: </a:t>
            </a:r>
            <a:r>
              <a:rPr lang="en-GB" dirty="0" smtClean="0"/>
              <a:t>Katie </a:t>
            </a:r>
            <a:r>
              <a:rPr lang="en-GB" dirty="0" err="1" smtClean="0"/>
              <a:t>Steckles</a:t>
            </a:r>
            <a:endParaRPr dirty="0"/>
          </a:p>
        </p:txBody>
      </p:sp>
    </p:spTree>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89" name="Image" descr="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739057" y="320532"/>
            <a:ext cx="5665886" cy="5359913"/>
          </a:xfrm>
          <a:prstGeom prst="rect">
            <a:avLst/>
          </a:prstGeom>
          <a:ln w="12700">
            <a:miter lim="400000"/>
          </a:ln>
        </p:spPr>
      </p:pic>
      <p:sp>
        <p:nvSpPr>
          <p:cNvPr id="290" name="Ant"/>
          <p:cNvSpPr/>
          <p:nvPr/>
        </p:nvSpPr>
        <p:spPr>
          <a:xfrm rot="3396594">
            <a:off x="4849138" y="3522316"/>
            <a:ext cx="452478" cy="599703"/>
          </a:xfrm>
          <a:custGeom>
            <a:avLst/>
            <a:gdLst/>
            <a:ahLst/>
            <a:cxnLst>
              <a:cxn ang="0">
                <a:pos x="wd2" y="hd2"/>
              </a:cxn>
              <a:cxn ang="5400000">
                <a:pos x="wd2" y="hd2"/>
              </a:cxn>
              <a:cxn ang="10800000">
                <a:pos x="wd2" y="hd2"/>
              </a:cxn>
              <a:cxn ang="16200000">
                <a:pos x="wd2" y="hd2"/>
              </a:cxn>
            </a:cxnLst>
            <a:rect l="0" t="0" r="r" b="b"/>
            <a:pathLst>
              <a:path w="21600" h="21600" extrusionOk="0">
                <a:moveTo>
                  <a:pt x="4850" y="0"/>
                </a:moveTo>
                <a:lnTo>
                  <a:pt x="4393" y="164"/>
                </a:lnTo>
                <a:lnTo>
                  <a:pt x="6942" y="4156"/>
                </a:lnTo>
                <a:lnTo>
                  <a:pt x="9120" y="4779"/>
                </a:lnTo>
                <a:cubicBezTo>
                  <a:pt x="8433" y="5543"/>
                  <a:pt x="7992" y="6624"/>
                  <a:pt x="7992" y="7296"/>
                </a:cubicBezTo>
                <a:cubicBezTo>
                  <a:pt x="7992" y="8159"/>
                  <a:pt x="9092" y="8526"/>
                  <a:pt x="10120" y="8651"/>
                </a:cubicBezTo>
                <a:cubicBezTo>
                  <a:pt x="9737" y="8952"/>
                  <a:pt x="9237" y="9252"/>
                  <a:pt x="8998" y="10071"/>
                </a:cubicBezTo>
                <a:lnTo>
                  <a:pt x="6682" y="8569"/>
                </a:lnTo>
                <a:lnTo>
                  <a:pt x="6718" y="6188"/>
                </a:lnTo>
                <a:lnTo>
                  <a:pt x="3655" y="4424"/>
                </a:lnTo>
                <a:lnTo>
                  <a:pt x="3293" y="4762"/>
                </a:lnTo>
                <a:lnTo>
                  <a:pt x="6031" y="6462"/>
                </a:lnTo>
                <a:lnTo>
                  <a:pt x="5886" y="8842"/>
                </a:lnTo>
                <a:lnTo>
                  <a:pt x="8953" y="11169"/>
                </a:lnTo>
                <a:cubicBezTo>
                  <a:pt x="9004" y="11535"/>
                  <a:pt x="9200" y="11960"/>
                  <a:pt x="9627" y="12353"/>
                </a:cubicBezTo>
                <a:lnTo>
                  <a:pt x="4357" y="11519"/>
                </a:lnTo>
                <a:lnTo>
                  <a:pt x="3271" y="14435"/>
                </a:lnTo>
                <a:lnTo>
                  <a:pt x="0" y="15865"/>
                </a:lnTo>
                <a:lnTo>
                  <a:pt x="303" y="16270"/>
                </a:lnTo>
                <a:lnTo>
                  <a:pt x="3850" y="14790"/>
                </a:lnTo>
                <a:lnTo>
                  <a:pt x="4929" y="12206"/>
                </a:lnTo>
                <a:lnTo>
                  <a:pt x="9489" y="13097"/>
                </a:lnTo>
                <a:lnTo>
                  <a:pt x="5146" y="14823"/>
                </a:lnTo>
                <a:lnTo>
                  <a:pt x="5133" y="18673"/>
                </a:lnTo>
                <a:lnTo>
                  <a:pt x="2185" y="21300"/>
                </a:lnTo>
                <a:lnTo>
                  <a:pt x="2685" y="21600"/>
                </a:lnTo>
                <a:lnTo>
                  <a:pt x="5804" y="18951"/>
                </a:lnTo>
                <a:lnTo>
                  <a:pt x="5906" y="18869"/>
                </a:lnTo>
                <a:lnTo>
                  <a:pt x="5906" y="18750"/>
                </a:lnTo>
                <a:lnTo>
                  <a:pt x="6051" y="15188"/>
                </a:lnTo>
                <a:lnTo>
                  <a:pt x="10127" y="13795"/>
                </a:lnTo>
                <a:cubicBezTo>
                  <a:pt x="9830" y="14063"/>
                  <a:pt x="9619" y="14428"/>
                  <a:pt x="9525" y="14783"/>
                </a:cubicBezTo>
                <a:cubicBezTo>
                  <a:pt x="8215" y="14953"/>
                  <a:pt x="7281" y="15456"/>
                  <a:pt x="7281" y="16680"/>
                </a:cubicBezTo>
                <a:cubicBezTo>
                  <a:pt x="7281" y="18269"/>
                  <a:pt x="8852" y="21458"/>
                  <a:pt x="10792" y="21458"/>
                </a:cubicBezTo>
                <a:cubicBezTo>
                  <a:pt x="12732" y="21458"/>
                  <a:pt x="14303" y="18269"/>
                  <a:pt x="14303" y="16680"/>
                </a:cubicBezTo>
                <a:cubicBezTo>
                  <a:pt x="14303" y="15456"/>
                  <a:pt x="13369" y="14947"/>
                  <a:pt x="12059" y="14783"/>
                </a:cubicBezTo>
                <a:cubicBezTo>
                  <a:pt x="11965" y="14428"/>
                  <a:pt x="11756" y="14063"/>
                  <a:pt x="11459" y="13795"/>
                </a:cubicBezTo>
                <a:lnTo>
                  <a:pt x="15533" y="15188"/>
                </a:lnTo>
                <a:lnTo>
                  <a:pt x="15678" y="18750"/>
                </a:lnTo>
                <a:lnTo>
                  <a:pt x="15678" y="18869"/>
                </a:lnTo>
                <a:lnTo>
                  <a:pt x="15780" y="18951"/>
                </a:lnTo>
                <a:lnTo>
                  <a:pt x="18899" y="21600"/>
                </a:lnTo>
                <a:lnTo>
                  <a:pt x="19399" y="21300"/>
                </a:lnTo>
                <a:lnTo>
                  <a:pt x="16454" y="18668"/>
                </a:lnTo>
                <a:lnTo>
                  <a:pt x="16438" y="14818"/>
                </a:lnTo>
                <a:lnTo>
                  <a:pt x="12095" y="13090"/>
                </a:lnTo>
                <a:lnTo>
                  <a:pt x="16655" y="12201"/>
                </a:lnTo>
                <a:lnTo>
                  <a:pt x="17748" y="14783"/>
                </a:lnTo>
                <a:lnTo>
                  <a:pt x="21295" y="16265"/>
                </a:lnTo>
                <a:lnTo>
                  <a:pt x="21600" y="15860"/>
                </a:lnTo>
                <a:lnTo>
                  <a:pt x="18327" y="14428"/>
                </a:lnTo>
                <a:lnTo>
                  <a:pt x="17241" y="11513"/>
                </a:lnTo>
                <a:lnTo>
                  <a:pt x="11973" y="12348"/>
                </a:lnTo>
                <a:cubicBezTo>
                  <a:pt x="12400" y="11960"/>
                  <a:pt x="12594" y="11535"/>
                  <a:pt x="12645" y="11164"/>
                </a:cubicBezTo>
                <a:lnTo>
                  <a:pt x="15714" y="8837"/>
                </a:lnTo>
                <a:lnTo>
                  <a:pt x="15569" y="6455"/>
                </a:lnTo>
                <a:lnTo>
                  <a:pt x="18307" y="4757"/>
                </a:lnTo>
                <a:lnTo>
                  <a:pt x="17945" y="4419"/>
                </a:lnTo>
                <a:lnTo>
                  <a:pt x="14875" y="6188"/>
                </a:lnTo>
                <a:lnTo>
                  <a:pt x="14911" y="8574"/>
                </a:lnTo>
                <a:lnTo>
                  <a:pt x="12595" y="10076"/>
                </a:lnTo>
                <a:cubicBezTo>
                  <a:pt x="12363" y="9257"/>
                  <a:pt x="11857" y="8957"/>
                  <a:pt x="11473" y="8656"/>
                </a:cubicBezTo>
                <a:cubicBezTo>
                  <a:pt x="12501" y="8531"/>
                  <a:pt x="13602" y="8170"/>
                  <a:pt x="13602" y="7301"/>
                </a:cubicBezTo>
                <a:cubicBezTo>
                  <a:pt x="13602" y="6624"/>
                  <a:pt x="13160" y="5543"/>
                  <a:pt x="12473" y="4784"/>
                </a:cubicBezTo>
                <a:lnTo>
                  <a:pt x="14651" y="4161"/>
                </a:lnTo>
                <a:lnTo>
                  <a:pt x="17198" y="169"/>
                </a:lnTo>
                <a:lnTo>
                  <a:pt x="16743" y="5"/>
                </a:lnTo>
                <a:lnTo>
                  <a:pt x="14282" y="3861"/>
                </a:lnTo>
                <a:lnTo>
                  <a:pt x="12147" y="4473"/>
                </a:lnTo>
                <a:cubicBezTo>
                  <a:pt x="11995" y="4342"/>
                  <a:pt x="11834" y="4226"/>
                  <a:pt x="11667" y="4134"/>
                </a:cubicBezTo>
                <a:cubicBezTo>
                  <a:pt x="11856" y="4084"/>
                  <a:pt x="12002" y="4020"/>
                  <a:pt x="12118" y="3932"/>
                </a:cubicBezTo>
                <a:cubicBezTo>
                  <a:pt x="12407" y="3708"/>
                  <a:pt x="12399" y="3408"/>
                  <a:pt x="12385" y="3140"/>
                </a:cubicBezTo>
                <a:lnTo>
                  <a:pt x="12385" y="3118"/>
                </a:lnTo>
                <a:lnTo>
                  <a:pt x="11950" y="3123"/>
                </a:lnTo>
                <a:lnTo>
                  <a:pt x="11950" y="3145"/>
                </a:lnTo>
                <a:cubicBezTo>
                  <a:pt x="11957" y="3375"/>
                  <a:pt x="11965" y="3578"/>
                  <a:pt x="11805" y="3704"/>
                </a:cubicBezTo>
                <a:cubicBezTo>
                  <a:pt x="11646" y="3829"/>
                  <a:pt x="11306" y="3888"/>
                  <a:pt x="10799" y="3888"/>
                </a:cubicBezTo>
                <a:cubicBezTo>
                  <a:pt x="10292" y="3888"/>
                  <a:pt x="9954" y="3829"/>
                  <a:pt x="9795" y="3704"/>
                </a:cubicBezTo>
                <a:cubicBezTo>
                  <a:pt x="9635" y="3578"/>
                  <a:pt x="9643" y="3380"/>
                  <a:pt x="9650" y="3145"/>
                </a:cubicBezTo>
                <a:lnTo>
                  <a:pt x="9650" y="3123"/>
                </a:lnTo>
                <a:lnTo>
                  <a:pt x="9215" y="3118"/>
                </a:lnTo>
                <a:lnTo>
                  <a:pt x="9215" y="3140"/>
                </a:lnTo>
                <a:cubicBezTo>
                  <a:pt x="9208" y="3408"/>
                  <a:pt x="9200" y="3708"/>
                  <a:pt x="9482" y="3932"/>
                </a:cubicBezTo>
                <a:cubicBezTo>
                  <a:pt x="9598" y="4020"/>
                  <a:pt x="9743" y="4085"/>
                  <a:pt x="9923" y="4129"/>
                </a:cubicBezTo>
                <a:cubicBezTo>
                  <a:pt x="9757" y="4221"/>
                  <a:pt x="9598" y="4337"/>
                  <a:pt x="9446" y="4468"/>
                </a:cubicBezTo>
                <a:lnTo>
                  <a:pt x="7311" y="3855"/>
                </a:lnTo>
                <a:lnTo>
                  <a:pt x="4850" y="0"/>
                </a:lnTo>
                <a:close/>
              </a:path>
            </a:pathLst>
          </a:custGeom>
          <a:solidFill>
            <a:srgbClr val="000000"/>
          </a:solidFill>
          <a:ln w="12700">
            <a:miter lim="400000"/>
          </a:ln>
        </p:spPr>
        <p:txBody>
          <a:bodyPr lIns="45719" rIns="45719" anchor="ctr"/>
          <a:lstStyle/>
          <a:p>
            <a:endParaRPr/>
          </a:p>
        </p:txBody>
      </p:sp>
      <p:sp>
        <p:nvSpPr>
          <p:cNvPr id="4" name="Rectangle 7"/>
          <p:cNvSpPr txBox="1"/>
          <p:nvPr/>
        </p:nvSpPr>
        <p:spPr>
          <a:xfrm>
            <a:off x="670578" y="6504344"/>
            <a:ext cx="5236928" cy="243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000" i="1">
                <a:solidFill>
                  <a:srgbClr val="404040"/>
                </a:solidFill>
              </a:defRPr>
            </a:lvl1pPr>
          </a:lstStyle>
          <a:p>
            <a:r>
              <a:rPr dirty="0"/>
              <a:t>Image credits: </a:t>
            </a:r>
            <a:r>
              <a:rPr lang="en-GB" dirty="0" smtClean="0"/>
              <a:t>Katie </a:t>
            </a:r>
            <a:r>
              <a:rPr lang="en-GB" dirty="0" err="1" smtClean="0"/>
              <a:t>Steckles</a:t>
            </a:r>
            <a:endParaRPr dirty="0"/>
          </a:p>
        </p:txBody>
      </p:sp>
    </p:spTree>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 name="TextBox 12"/>
          <p:cNvSpPr txBox="1"/>
          <p:nvPr/>
        </p:nvSpPr>
        <p:spPr>
          <a:xfrm>
            <a:off x="1365537" y="1298537"/>
            <a:ext cx="6847720" cy="1018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6000" b="1">
                <a:solidFill>
                  <a:srgbClr val="00ACAE"/>
                </a:solidFill>
              </a:defRPr>
            </a:lvl1pPr>
          </a:lstStyle>
          <a:p>
            <a:r>
              <a:t>½ twist</a:t>
            </a:r>
          </a:p>
        </p:txBody>
      </p:sp>
    </p:spTree>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8" name="TextBox 12"/>
          <p:cNvSpPr txBox="1"/>
          <p:nvPr/>
        </p:nvSpPr>
        <p:spPr>
          <a:xfrm>
            <a:off x="1365537" y="231563"/>
            <a:ext cx="6847720" cy="1018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6000" b="1"/>
            </a:lvl1pPr>
          </a:lstStyle>
          <a:p>
            <a:r>
              <a:t>no twists</a:t>
            </a:r>
          </a:p>
        </p:txBody>
      </p:sp>
      <p:sp>
        <p:nvSpPr>
          <p:cNvPr id="299" name="TextBox 12"/>
          <p:cNvSpPr txBox="1"/>
          <p:nvPr/>
        </p:nvSpPr>
        <p:spPr>
          <a:xfrm>
            <a:off x="1365537" y="1298537"/>
            <a:ext cx="6847720" cy="1018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6000" b="1">
                <a:solidFill>
                  <a:srgbClr val="00ACAE"/>
                </a:solidFill>
              </a:defRPr>
            </a:lvl1pPr>
          </a:lstStyle>
          <a:p>
            <a:r>
              <a:t>½ twist</a:t>
            </a:r>
          </a:p>
        </p:txBody>
      </p:sp>
    </p:spTree>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 name="TextBox 12"/>
          <p:cNvSpPr txBox="1"/>
          <p:nvPr/>
        </p:nvSpPr>
        <p:spPr>
          <a:xfrm>
            <a:off x="1365537" y="231563"/>
            <a:ext cx="6847720" cy="1018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6000" b="1"/>
            </a:lvl1pPr>
          </a:lstStyle>
          <a:p>
            <a:r>
              <a:t>no twists</a:t>
            </a:r>
          </a:p>
        </p:txBody>
      </p:sp>
      <p:sp>
        <p:nvSpPr>
          <p:cNvPr id="304" name="TextBox 12"/>
          <p:cNvSpPr txBox="1"/>
          <p:nvPr/>
        </p:nvSpPr>
        <p:spPr>
          <a:xfrm>
            <a:off x="1365537" y="1298537"/>
            <a:ext cx="6847720" cy="1018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6000" b="1">
                <a:solidFill>
                  <a:srgbClr val="00ACAE"/>
                </a:solidFill>
              </a:defRPr>
            </a:lvl1pPr>
          </a:lstStyle>
          <a:p>
            <a:r>
              <a:t>½ twist</a:t>
            </a:r>
          </a:p>
        </p:txBody>
      </p:sp>
      <p:sp>
        <p:nvSpPr>
          <p:cNvPr id="305" name="TextBox 12"/>
          <p:cNvSpPr txBox="1"/>
          <p:nvPr/>
        </p:nvSpPr>
        <p:spPr>
          <a:xfrm>
            <a:off x="1365537" y="2365511"/>
            <a:ext cx="6847720" cy="1018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6000" b="1"/>
            </a:lvl1pPr>
          </a:lstStyle>
          <a:p>
            <a:r>
              <a:t>one full twist</a:t>
            </a:r>
          </a:p>
        </p:txBody>
      </p:sp>
    </p:spTree>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 name="TextBox 12"/>
          <p:cNvSpPr txBox="1"/>
          <p:nvPr/>
        </p:nvSpPr>
        <p:spPr>
          <a:xfrm>
            <a:off x="1365537" y="231563"/>
            <a:ext cx="6847720" cy="1018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6000" b="1"/>
            </a:lvl1pPr>
          </a:lstStyle>
          <a:p>
            <a:r>
              <a:t>no twists</a:t>
            </a:r>
          </a:p>
        </p:txBody>
      </p:sp>
      <p:sp>
        <p:nvSpPr>
          <p:cNvPr id="310" name="TextBox 12"/>
          <p:cNvSpPr txBox="1"/>
          <p:nvPr/>
        </p:nvSpPr>
        <p:spPr>
          <a:xfrm>
            <a:off x="1365537" y="1298537"/>
            <a:ext cx="6847720" cy="1018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6000" b="1">
                <a:solidFill>
                  <a:srgbClr val="00ACAE"/>
                </a:solidFill>
              </a:defRPr>
            </a:lvl1pPr>
          </a:lstStyle>
          <a:p>
            <a:r>
              <a:t>½ twist</a:t>
            </a:r>
          </a:p>
        </p:txBody>
      </p:sp>
      <p:sp>
        <p:nvSpPr>
          <p:cNvPr id="311" name="TextBox 12"/>
          <p:cNvSpPr txBox="1"/>
          <p:nvPr/>
        </p:nvSpPr>
        <p:spPr>
          <a:xfrm>
            <a:off x="1365537" y="2365511"/>
            <a:ext cx="6847720" cy="1018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6000" b="1"/>
            </a:lvl1pPr>
          </a:lstStyle>
          <a:p>
            <a:r>
              <a:t>one full twist</a:t>
            </a:r>
          </a:p>
        </p:txBody>
      </p:sp>
      <p:sp>
        <p:nvSpPr>
          <p:cNvPr id="312" name="TextBox 12"/>
          <p:cNvSpPr txBox="1"/>
          <p:nvPr/>
        </p:nvSpPr>
        <p:spPr>
          <a:xfrm>
            <a:off x="1365537" y="3432485"/>
            <a:ext cx="6847720" cy="1018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6000" b="1"/>
            </a:lvl1pPr>
          </a:lstStyle>
          <a:p>
            <a:r>
              <a:t>1½ twists</a:t>
            </a:r>
          </a:p>
        </p:txBody>
      </p:sp>
    </p:spTree>
  </p:cSld>
  <p:clrMapOvr>
    <a:masterClrMapping/>
  </p:clrMapOvr>
  <p:transition spd="med"/>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 name="TextBox 12"/>
          <p:cNvSpPr txBox="1"/>
          <p:nvPr/>
        </p:nvSpPr>
        <p:spPr>
          <a:xfrm>
            <a:off x="1365537" y="231563"/>
            <a:ext cx="6847720" cy="1018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6000" b="1"/>
            </a:lvl1pPr>
          </a:lstStyle>
          <a:p>
            <a:r>
              <a:t>no twists</a:t>
            </a:r>
          </a:p>
        </p:txBody>
      </p:sp>
      <p:sp>
        <p:nvSpPr>
          <p:cNvPr id="317" name="TextBox 12"/>
          <p:cNvSpPr txBox="1"/>
          <p:nvPr/>
        </p:nvSpPr>
        <p:spPr>
          <a:xfrm>
            <a:off x="1365537" y="1298537"/>
            <a:ext cx="6847720" cy="1018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6000" b="1">
                <a:solidFill>
                  <a:srgbClr val="00ACAE"/>
                </a:solidFill>
              </a:defRPr>
            </a:lvl1pPr>
          </a:lstStyle>
          <a:p>
            <a:r>
              <a:t>½ twist</a:t>
            </a:r>
          </a:p>
        </p:txBody>
      </p:sp>
      <p:sp>
        <p:nvSpPr>
          <p:cNvPr id="318" name="TextBox 12"/>
          <p:cNvSpPr txBox="1"/>
          <p:nvPr/>
        </p:nvSpPr>
        <p:spPr>
          <a:xfrm>
            <a:off x="1365537" y="2365511"/>
            <a:ext cx="6847720" cy="1018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6000" b="1"/>
            </a:lvl1pPr>
          </a:lstStyle>
          <a:p>
            <a:r>
              <a:t>one full twist</a:t>
            </a:r>
          </a:p>
        </p:txBody>
      </p:sp>
      <p:sp>
        <p:nvSpPr>
          <p:cNvPr id="319" name="TextBox 12"/>
          <p:cNvSpPr txBox="1"/>
          <p:nvPr/>
        </p:nvSpPr>
        <p:spPr>
          <a:xfrm>
            <a:off x="1365537" y="3432485"/>
            <a:ext cx="6847720" cy="1018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6000" b="1"/>
            </a:lvl1pPr>
          </a:lstStyle>
          <a:p>
            <a:r>
              <a:t>1½ twists</a:t>
            </a:r>
          </a:p>
        </p:txBody>
      </p:sp>
      <p:sp>
        <p:nvSpPr>
          <p:cNvPr id="320" name="TextBox 12"/>
          <p:cNvSpPr txBox="1"/>
          <p:nvPr/>
        </p:nvSpPr>
        <p:spPr>
          <a:xfrm>
            <a:off x="1365537" y="4499460"/>
            <a:ext cx="6847720" cy="10185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6000" b="1"/>
            </a:lvl1pPr>
          </a:lstStyle>
          <a:p>
            <a:r>
              <a:t>two full twists</a:t>
            </a:r>
          </a:p>
        </p:txBody>
      </p:sp>
    </p:spTree>
  </p:cSld>
  <p:clrMapOvr>
    <a:masterClrMapping/>
  </p:clrMapOvr>
  <p:transition spd="med"/>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4" name="Image" descr="Image"/>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235064" y="137664"/>
            <a:ext cx="7997836" cy="5492182"/>
          </a:xfrm>
          <a:prstGeom prst="rect">
            <a:avLst/>
          </a:prstGeom>
          <a:ln w="12700">
            <a:miter lim="400000"/>
          </a:ln>
        </p:spPr>
      </p:pic>
    </p:spTree>
  </p:cSld>
  <p:clrMapOvr>
    <a:masterClrMapping/>
  </p:clrMapOvr>
  <p:transition spd="med"/>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8" name="Image" descr="Image"/>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235064" y="137664"/>
            <a:ext cx="7997836" cy="5492182"/>
          </a:xfrm>
          <a:prstGeom prst="rect">
            <a:avLst/>
          </a:prstGeom>
          <a:ln w="12700">
            <a:miter lim="400000"/>
          </a:ln>
        </p:spPr>
      </p:pic>
      <p:pic>
        <p:nvPicPr>
          <p:cNvPr id="329" name="Image" descr="Image"/>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993357" y="1371476"/>
            <a:ext cx="4778964" cy="4225304"/>
          </a:xfrm>
          <a:prstGeom prst="rect">
            <a:avLst/>
          </a:prstGeom>
          <a:ln w="12700">
            <a:miter lim="400000"/>
          </a:ln>
        </p:spPr>
      </p:pic>
    </p:spTree>
  </p:cSld>
  <p:clrMapOvr>
    <a:masterClrMapping/>
  </p:clrMapOvr>
  <p:transition spd="med"/>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36" name="Group"/>
          <p:cNvGrpSpPr/>
          <p:nvPr/>
        </p:nvGrpSpPr>
        <p:grpSpPr>
          <a:xfrm>
            <a:off x="1305651" y="-4188803"/>
            <a:ext cx="7969610" cy="8223691"/>
            <a:chOff x="0" y="0"/>
            <a:chExt cx="7969609" cy="8223689"/>
          </a:xfrm>
        </p:grpSpPr>
        <p:pic>
          <p:nvPicPr>
            <p:cNvPr id="333" name="Image" descr="Image"/>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03139" y="5326502"/>
              <a:ext cx="7605315" cy="2897188"/>
            </a:xfrm>
            <a:prstGeom prst="rect">
              <a:avLst/>
            </a:prstGeom>
            <a:ln w="12700" cap="flat">
              <a:noFill/>
              <a:miter lim="400000"/>
            </a:ln>
            <a:effectLst/>
          </p:spPr>
        </p:pic>
        <p:pic>
          <p:nvPicPr>
            <p:cNvPr id="334" name="Image" descr="Image"/>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0"/>
              <a:ext cx="7969610" cy="5472799"/>
            </a:xfrm>
            <a:prstGeom prst="rect">
              <a:avLst/>
            </a:prstGeom>
            <a:ln w="12700" cap="flat">
              <a:noFill/>
              <a:miter lim="400000"/>
            </a:ln>
            <a:effectLst/>
          </p:spPr>
        </p:pic>
        <p:pic>
          <p:nvPicPr>
            <p:cNvPr id="335"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59252" y="1246511"/>
              <a:ext cx="4749779" cy="4199500"/>
            </a:xfrm>
            <a:prstGeom prst="rect">
              <a:avLst/>
            </a:prstGeom>
            <a:ln w="12700" cap="flat">
              <a:noFill/>
              <a:miter lim="400000"/>
            </a:ln>
            <a:effectLst/>
          </p:spPr>
        </p:pic>
      </p:grpSp>
    </p:spTree>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231186" y="748395"/>
            <a:ext cx="5771701" cy="584775"/>
          </a:xfrm>
          <a:prstGeom prst="rect">
            <a:avLst/>
          </a:prstGeom>
          <a:noFill/>
        </p:spPr>
        <p:txBody>
          <a:bodyPr wrap="square" rtlCol="0">
            <a:spAutoFit/>
          </a:bodyPr>
          <a:lstStyle/>
          <a:p>
            <a:r>
              <a:rPr lang="en-GB" sz="32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Royal Institution</a:t>
            </a:r>
            <a:endParaRPr lang="en-GB" sz="32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8" name="Rectangle 7"/>
          <p:cNvSpPr/>
          <p:nvPr/>
        </p:nvSpPr>
        <p:spPr>
          <a:xfrm>
            <a:off x="654367" y="6364239"/>
            <a:ext cx="1774845" cy="230832"/>
          </a:xfrm>
          <a:prstGeom prst="rect">
            <a:avLst/>
          </a:prstGeom>
        </p:spPr>
        <p:txBody>
          <a:bodyPr wrap="non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a:t>
            </a:r>
            <a:r>
              <a:rPr lang="en-GB" sz="900" i="1" dirty="0"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credits: Tim Mitchell</a:t>
            </a:r>
            <a:endPar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endParaRPr>
          </a:p>
        </p:txBody>
      </p:sp>
      <p:sp>
        <p:nvSpPr>
          <p:cNvPr id="10" name="TextBox 9"/>
          <p:cNvSpPr txBox="1"/>
          <p:nvPr/>
        </p:nvSpPr>
        <p:spPr>
          <a:xfrm>
            <a:off x="1231186" y="1599704"/>
            <a:ext cx="4495448" cy="1938992"/>
          </a:xfrm>
          <a:prstGeom prst="rect">
            <a:avLst/>
          </a:prstGeom>
          <a:noFill/>
        </p:spPr>
        <p:txBody>
          <a:bodyPr wrap="square" rtlCol="0">
            <a:spAutoFit/>
          </a:bodyPr>
          <a:lstStyle/>
          <a:p>
            <a:r>
              <a:rPr lang="en-GB" sz="2400" dirty="0">
                <a:solidFill>
                  <a:schemeClr val="tx1">
                    <a:lumMod val="65000"/>
                    <a:lumOff val="35000"/>
                  </a:schemeClr>
                </a:solidFill>
                <a:latin typeface="Verdana" panose="020B0604030504040204" pitchFamily="34" charset="0"/>
                <a:ea typeface="Verdana" panose="020B0604030504040204" pitchFamily="34" charset="0"/>
                <a:cs typeface="Verdana" panose="020B0604030504040204" pitchFamily="34" charset="0"/>
              </a:rPr>
              <a:t>Our vision is:</a:t>
            </a:r>
          </a:p>
          <a:p>
            <a:r>
              <a:rPr lang="en-GB" sz="24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A </a:t>
            </a:r>
            <a:r>
              <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rPr>
              <a:t>world where everyone is inspired to think more deeply about science and its place in our lives</a:t>
            </a:r>
            <a:r>
              <a:rPr lang="en-GB" sz="24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a:t>
            </a:r>
            <a:endParaRPr lang="en-GB" sz="2400"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671810" y="1599704"/>
            <a:ext cx="3025920" cy="4914900"/>
          </a:xfrm>
          <a:prstGeom prst="snip1Rect">
            <a:avLst/>
          </a:prstGeom>
        </p:spPr>
      </p:pic>
    </p:spTree>
    <p:extLst>
      <p:ext uri="{BB962C8B-B14F-4D97-AF65-F5344CB8AC3E}">
        <p14:creationId xmlns:p14="http://schemas.microsoft.com/office/powerpoint/2010/main" val="600931783"/>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45" name="Group"/>
          <p:cNvGrpSpPr/>
          <p:nvPr/>
        </p:nvGrpSpPr>
        <p:grpSpPr>
          <a:xfrm>
            <a:off x="1305651" y="-4188802"/>
            <a:ext cx="7969610" cy="8223690"/>
            <a:chOff x="0" y="0"/>
            <a:chExt cx="7969609" cy="8223689"/>
          </a:xfrm>
        </p:grpSpPr>
        <p:grpSp>
          <p:nvGrpSpPr>
            <p:cNvPr id="343" name="Group"/>
            <p:cNvGrpSpPr/>
            <p:nvPr/>
          </p:nvGrpSpPr>
          <p:grpSpPr>
            <a:xfrm>
              <a:off x="0" y="0"/>
              <a:ext cx="7969610" cy="8223690"/>
              <a:chOff x="0" y="0"/>
              <a:chExt cx="7969609" cy="8223689"/>
            </a:xfrm>
          </p:grpSpPr>
          <p:pic>
            <p:nvPicPr>
              <p:cNvPr id="340" name="Image" descr="Image"/>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03139" y="5326502"/>
                <a:ext cx="7605315" cy="2897188"/>
              </a:xfrm>
              <a:prstGeom prst="rect">
                <a:avLst/>
              </a:prstGeom>
              <a:ln w="12700" cap="flat">
                <a:noFill/>
                <a:miter lim="400000"/>
              </a:ln>
              <a:effectLst/>
            </p:spPr>
          </p:pic>
          <p:pic>
            <p:nvPicPr>
              <p:cNvPr id="341" name="Image" descr="Image"/>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0"/>
                <a:ext cx="7969610" cy="5472799"/>
              </a:xfrm>
              <a:prstGeom prst="rect">
                <a:avLst/>
              </a:prstGeom>
              <a:ln w="12700" cap="flat">
                <a:noFill/>
                <a:miter lim="400000"/>
              </a:ln>
              <a:effectLst/>
            </p:spPr>
          </p:pic>
          <p:pic>
            <p:nvPicPr>
              <p:cNvPr id="342"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59252" y="1246511"/>
                <a:ext cx="4749779" cy="4199500"/>
              </a:xfrm>
              <a:prstGeom prst="rect">
                <a:avLst/>
              </a:prstGeom>
              <a:ln w="12700" cap="flat">
                <a:noFill/>
                <a:miter lim="400000"/>
              </a:ln>
              <a:effectLst/>
            </p:spPr>
          </p:pic>
        </p:grpSp>
        <p:pic>
          <p:nvPicPr>
            <p:cNvPr id="344" name="Image" descr="Image"/>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48302" y="5480134"/>
              <a:ext cx="2373782" cy="768893"/>
            </a:xfrm>
            <a:prstGeom prst="rect">
              <a:avLst/>
            </a:prstGeom>
            <a:ln w="12700" cap="flat">
              <a:noFill/>
              <a:miter lim="400000"/>
            </a:ln>
            <a:effectLst/>
          </p:spPr>
        </p:pic>
      </p:grpSp>
    </p:spTree>
  </p:cSld>
  <p:clrMapOvr>
    <a:masterClrMapping/>
  </p:clrMapOvr>
  <p:transition spd="med"/>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52" name="Group"/>
          <p:cNvGrpSpPr/>
          <p:nvPr/>
        </p:nvGrpSpPr>
        <p:grpSpPr>
          <a:xfrm>
            <a:off x="1238983" y="145287"/>
            <a:ext cx="5894345" cy="5112710"/>
            <a:chOff x="0" y="0"/>
            <a:chExt cx="5894344" cy="5112708"/>
          </a:xfrm>
        </p:grpSpPr>
        <p:sp>
          <p:nvSpPr>
            <p:cNvPr id="349" name="Rectangle"/>
            <p:cNvSpPr/>
            <p:nvPr/>
          </p:nvSpPr>
          <p:spPr>
            <a:xfrm rot="19198231">
              <a:off x="-600725" y="2197980"/>
              <a:ext cx="7095795" cy="716748"/>
            </a:xfrm>
            <a:prstGeom prst="rect">
              <a:avLst/>
            </a:prstGeom>
            <a:solidFill>
              <a:srgbClr val="FFFFFF"/>
            </a:solidFill>
            <a:ln w="25400" cap="flat">
              <a:solidFill>
                <a:srgbClr val="000000"/>
              </a:solidFill>
              <a:prstDash val="solid"/>
              <a:miter lim="400000"/>
            </a:ln>
            <a:effectLst/>
          </p:spPr>
          <p:txBody>
            <a:bodyPr wrap="square" lIns="45719" tIns="45719" rIns="45719" bIns="45719" numCol="1" anchor="ctr">
              <a:noAutofit/>
            </a:bodyPr>
            <a:lstStyle/>
            <a:p>
              <a:endParaRPr/>
            </a:p>
          </p:txBody>
        </p:sp>
        <p:sp>
          <p:nvSpPr>
            <p:cNvPr id="350" name="Line"/>
            <p:cNvSpPr/>
            <p:nvPr/>
          </p:nvSpPr>
          <p:spPr>
            <a:xfrm flipV="1">
              <a:off x="153535" y="167881"/>
              <a:ext cx="5462217" cy="4584749"/>
            </a:xfrm>
            <a:prstGeom prst="line">
              <a:avLst/>
            </a:prstGeom>
            <a:noFill/>
            <a:ln w="38100" cap="flat">
              <a:solidFill>
                <a:srgbClr val="00ACAE"/>
              </a:solidFill>
              <a:custDash>
                <a:ds d="200000" sp="200000"/>
              </a:custDash>
              <a:miter lim="400000"/>
            </a:ln>
            <a:effectLst/>
          </p:spPr>
          <p:txBody>
            <a:bodyPr wrap="square" lIns="45719" tIns="45719" rIns="45719" bIns="45719" numCol="1" anchor="t">
              <a:noAutofit/>
            </a:bodyPr>
            <a:lstStyle/>
            <a:p>
              <a:endParaRPr/>
            </a:p>
          </p:txBody>
        </p:sp>
        <p:sp>
          <p:nvSpPr>
            <p:cNvPr id="351" name="Line"/>
            <p:cNvSpPr/>
            <p:nvPr/>
          </p:nvSpPr>
          <p:spPr>
            <a:xfrm flipV="1">
              <a:off x="303283" y="339022"/>
              <a:ext cx="5462217" cy="4584749"/>
            </a:xfrm>
            <a:prstGeom prst="line">
              <a:avLst/>
            </a:prstGeom>
            <a:noFill/>
            <a:ln w="38100" cap="flat">
              <a:solidFill>
                <a:srgbClr val="00ACAE"/>
              </a:solidFill>
              <a:custDash>
                <a:ds d="200000" sp="200000"/>
              </a:custDash>
              <a:miter lim="400000"/>
            </a:ln>
            <a:effectLst/>
          </p:spPr>
          <p:txBody>
            <a:bodyPr wrap="square" lIns="45719" tIns="45719" rIns="45719" bIns="45719" numCol="1" anchor="t">
              <a:noAutofit/>
            </a:bodyPr>
            <a:lstStyle/>
            <a:p>
              <a:endParaRPr/>
            </a:p>
          </p:txBody>
        </p:sp>
      </p:grpSp>
      <p:grpSp>
        <p:nvGrpSpPr>
          <p:cNvPr id="357" name="Group"/>
          <p:cNvGrpSpPr/>
          <p:nvPr/>
        </p:nvGrpSpPr>
        <p:grpSpPr>
          <a:xfrm>
            <a:off x="2902683" y="872645"/>
            <a:ext cx="5894345" cy="5112710"/>
            <a:chOff x="0" y="0"/>
            <a:chExt cx="5894344" cy="5112708"/>
          </a:xfrm>
        </p:grpSpPr>
        <p:sp>
          <p:nvSpPr>
            <p:cNvPr id="353" name="Rectangle"/>
            <p:cNvSpPr/>
            <p:nvPr/>
          </p:nvSpPr>
          <p:spPr>
            <a:xfrm rot="19198231">
              <a:off x="-600725" y="2197980"/>
              <a:ext cx="7095795" cy="716748"/>
            </a:xfrm>
            <a:prstGeom prst="rect">
              <a:avLst/>
            </a:prstGeom>
            <a:solidFill>
              <a:srgbClr val="FFFFFF"/>
            </a:solidFill>
            <a:ln w="25400" cap="flat">
              <a:solidFill>
                <a:srgbClr val="000000"/>
              </a:solidFill>
              <a:prstDash val="solid"/>
              <a:miter lim="400000"/>
            </a:ln>
            <a:effectLst/>
          </p:spPr>
          <p:txBody>
            <a:bodyPr wrap="square" lIns="45719" tIns="45719" rIns="45719" bIns="45719" numCol="1" anchor="ctr">
              <a:noAutofit/>
            </a:bodyPr>
            <a:lstStyle/>
            <a:p>
              <a:endParaRPr/>
            </a:p>
          </p:txBody>
        </p:sp>
        <p:sp>
          <p:nvSpPr>
            <p:cNvPr id="354" name="Line"/>
            <p:cNvSpPr/>
            <p:nvPr/>
          </p:nvSpPr>
          <p:spPr>
            <a:xfrm flipV="1">
              <a:off x="102735" y="117081"/>
              <a:ext cx="5462217" cy="4584749"/>
            </a:xfrm>
            <a:prstGeom prst="line">
              <a:avLst/>
            </a:prstGeom>
            <a:noFill/>
            <a:ln w="38100" cap="flat">
              <a:solidFill>
                <a:srgbClr val="00ACAE"/>
              </a:solidFill>
              <a:custDash>
                <a:ds d="200000" sp="200000"/>
              </a:custDash>
              <a:miter lim="400000"/>
            </a:ln>
            <a:effectLst/>
          </p:spPr>
          <p:txBody>
            <a:bodyPr wrap="square" lIns="45719" tIns="45719" rIns="45719" bIns="45719" numCol="1" anchor="t">
              <a:noAutofit/>
            </a:bodyPr>
            <a:lstStyle/>
            <a:p>
              <a:endParaRPr/>
            </a:p>
          </p:txBody>
        </p:sp>
        <p:sp>
          <p:nvSpPr>
            <p:cNvPr id="355" name="Line"/>
            <p:cNvSpPr/>
            <p:nvPr/>
          </p:nvSpPr>
          <p:spPr>
            <a:xfrm flipV="1">
              <a:off x="227083" y="262822"/>
              <a:ext cx="5462217" cy="4584749"/>
            </a:xfrm>
            <a:prstGeom prst="line">
              <a:avLst/>
            </a:prstGeom>
            <a:noFill/>
            <a:ln w="38100" cap="flat">
              <a:solidFill>
                <a:srgbClr val="00ACAE"/>
              </a:solidFill>
              <a:custDash>
                <a:ds d="200000" sp="200000"/>
              </a:custDash>
              <a:miter lim="400000"/>
            </a:ln>
            <a:effectLst/>
          </p:spPr>
          <p:txBody>
            <a:bodyPr wrap="square" lIns="45719" tIns="45719" rIns="45719" bIns="45719" numCol="1" anchor="t">
              <a:noAutofit/>
            </a:bodyPr>
            <a:lstStyle/>
            <a:p>
              <a:endParaRPr/>
            </a:p>
          </p:txBody>
        </p:sp>
        <p:sp>
          <p:nvSpPr>
            <p:cNvPr id="356" name="Line"/>
            <p:cNvSpPr/>
            <p:nvPr/>
          </p:nvSpPr>
          <p:spPr>
            <a:xfrm flipV="1">
              <a:off x="354083" y="389822"/>
              <a:ext cx="5462217" cy="4584749"/>
            </a:xfrm>
            <a:prstGeom prst="line">
              <a:avLst/>
            </a:prstGeom>
            <a:noFill/>
            <a:ln w="38100" cap="flat">
              <a:solidFill>
                <a:srgbClr val="00ACAE"/>
              </a:solidFill>
              <a:custDash>
                <a:ds d="200000" sp="200000"/>
              </a:custDash>
              <a:miter lim="400000"/>
            </a:ln>
            <a:effectLst/>
          </p:spPr>
          <p:txBody>
            <a:bodyPr wrap="square" lIns="45719" tIns="45719" rIns="45719" bIns="45719" numCol="1" anchor="t">
              <a:noAutofit/>
            </a:bodyPr>
            <a:lstStyle/>
            <a:p>
              <a:endParaRPr/>
            </a:p>
          </p:txBody>
        </p:sp>
      </p:grpSp>
    </p:spTree>
  </p:cSld>
  <p:clrMapOvr>
    <a:masterClrMapping/>
  </p:clrMapOvr>
  <p:transition spd="med"/>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64" name="Group"/>
          <p:cNvGrpSpPr/>
          <p:nvPr/>
        </p:nvGrpSpPr>
        <p:grpSpPr>
          <a:xfrm>
            <a:off x="1238983" y="145287"/>
            <a:ext cx="5894345" cy="5112710"/>
            <a:chOff x="0" y="0"/>
            <a:chExt cx="5894344" cy="5112708"/>
          </a:xfrm>
        </p:grpSpPr>
        <p:sp>
          <p:nvSpPr>
            <p:cNvPr id="361" name="Rectangle"/>
            <p:cNvSpPr/>
            <p:nvPr/>
          </p:nvSpPr>
          <p:spPr>
            <a:xfrm rot="19198231">
              <a:off x="-600725" y="2197980"/>
              <a:ext cx="7095795" cy="716748"/>
            </a:xfrm>
            <a:prstGeom prst="rect">
              <a:avLst/>
            </a:prstGeom>
            <a:solidFill>
              <a:srgbClr val="FFFFFF"/>
            </a:solidFill>
            <a:ln w="25400" cap="flat">
              <a:solidFill>
                <a:srgbClr val="000000"/>
              </a:solidFill>
              <a:prstDash val="solid"/>
              <a:miter lim="400000"/>
            </a:ln>
            <a:effectLst/>
          </p:spPr>
          <p:txBody>
            <a:bodyPr wrap="square" lIns="45719" tIns="45719" rIns="45719" bIns="45719" numCol="1" anchor="ctr">
              <a:noAutofit/>
            </a:bodyPr>
            <a:lstStyle/>
            <a:p>
              <a:endParaRPr/>
            </a:p>
          </p:txBody>
        </p:sp>
        <p:sp>
          <p:nvSpPr>
            <p:cNvPr id="362" name="Line"/>
            <p:cNvSpPr/>
            <p:nvPr/>
          </p:nvSpPr>
          <p:spPr>
            <a:xfrm flipV="1">
              <a:off x="153535" y="167881"/>
              <a:ext cx="5462217" cy="4584749"/>
            </a:xfrm>
            <a:prstGeom prst="line">
              <a:avLst/>
            </a:prstGeom>
            <a:noFill/>
            <a:ln w="38100" cap="flat">
              <a:solidFill>
                <a:srgbClr val="00ACAE"/>
              </a:solidFill>
              <a:custDash>
                <a:ds d="200000" sp="200000"/>
              </a:custDash>
              <a:miter lim="400000"/>
            </a:ln>
            <a:effectLst/>
          </p:spPr>
          <p:txBody>
            <a:bodyPr wrap="square" lIns="45719" tIns="45719" rIns="45719" bIns="45719" numCol="1" anchor="t">
              <a:noAutofit/>
            </a:bodyPr>
            <a:lstStyle/>
            <a:p>
              <a:endParaRPr/>
            </a:p>
          </p:txBody>
        </p:sp>
        <p:sp>
          <p:nvSpPr>
            <p:cNvPr id="363" name="Line"/>
            <p:cNvSpPr/>
            <p:nvPr/>
          </p:nvSpPr>
          <p:spPr>
            <a:xfrm flipV="1">
              <a:off x="303283" y="339022"/>
              <a:ext cx="5462217" cy="4584749"/>
            </a:xfrm>
            <a:prstGeom prst="line">
              <a:avLst/>
            </a:prstGeom>
            <a:noFill/>
            <a:ln w="38100" cap="flat">
              <a:solidFill>
                <a:srgbClr val="00ACAE"/>
              </a:solidFill>
              <a:custDash>
                <a:ds d="200000" sp="200000"/>
              </a:custDash>
              <a:miter lim="400000"/>
            </a:ln>
            <a:effectLst/>
          </p:spPr>
          <p:txBody>
            <a:bodyPr wrap="square" lIns="45719" tIns="45719" rIns="45719" bIns="45719" numCol="1" anchor="t">
              <a:noAutofit/>
            </a:bodyPr>
            <a:lstStyle/>
            <a:p>
              <a:endParaRPr/>
            </a:p>
          </p:txBody>
        </p:sp>
      </p:grpSp>
    </p:spTree>
  </p:cSld>
  <p:clrMapOvr>
    <a:masterClrMapping/>
  </p:clrMapOvr>
  <p:transition spd="med"/>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3" name="Group"/>
          <p:cNvGrpSpPr/>
          <p:nvPr/>
        </p:nvGrpSpPr>
        <p:grpSpPr>
          <a:xfrm>
            <a:off x="1305651" y="-4188802"/>
            <a:ext cx="7969610" cy="8223690"/>
            <a:chOff x="0" y="0"/>
            <a:chExt cx="7969609" cy="8223689"/>
          </a:xfrm>
        </p:grpSpPr>
        <p:grpSp>
          <p:nvGrpSpPr>
            <p:cNvPr id="371" name="Group"/>
            <p:cNvGrpSpPr/>
            <p:nvPr/>
          </p:nvGrpSpPr>
          <p:grpSpPr>
            <a:xfrm>
              <a:off x="0" y="0"/>
              <a:ext cx="7969610" cy="8223690"/>
              <a:chOff x="0" y="0"/>
              <a:chExt cx="7969609" cy="8223689"/>
            </a:xfrm>
          </p:grpSpPr>
          <p:pic>
            <p:nvPicPr>
              <p:cNvPr id="368" name="Image" descr="Image"/>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03139" y="5326502"/>
                <a:ext cx="7605315" cy="2897188"/>
              </a:xfrm>
              <a:prstGeom prst="rect">
                <a:avLst/>
              </a:prstGeom>
              <a:ln w="12700" cap="flat">
                <a:noFill/>
                <a:miter lim="400000"/>
              </a:ln>
              <a:effectLst/>
            </p:spPr>
          </p:pic>
          <p:pic>
            <p:nvPicPr>
              <p:cNvPr id="369" name="Image" descr="Image"/>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0"/>
                <a:ext cx="7969610" cy="5472799"/>
              </a:xfrm>
              <a:prstGeom prst="rect">
                <a:avLst/>
              </a:prstGeom>
              <a:ln w="12700" cap="flat">
                <a:noFill/>
                <a:miter lim="400000"/>
              </a:ln>
              <a:effectLst/>
            </p:spPr>
          </p:pic>
          <p:pic>
            <p:nvPicPr>
              <p:cNvPr id="370"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59252" y="1246511"/>
                <a:ext cx="4749779" cy="4199500"/>
              </a:xfrm>
              <a:prstGeom prst="rect">
                <a:avLst/>
              </a:prstGeom>
              <a:ln w="12700" cap="flat">
                <a:noFill/>
                <a:miter lim="400000"/>
              </a:ln>
              <a:effectLst/>
            </p:spPr>
          </p:pic>
        </p:grpSp>
        <p:pic>
          <p:nvPicPr>
            <p:cNvPr id="372"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8302" y="5480134"/>
              <a:ext cx="2373782" cy="2521295"/>
            </a:xfrm>
            <a:prstGeom prst="rect">
              <a:avLst/>
            </a:prstGeom>
            <a:ln w="12700" cap="flat">
              <a:noFill/>
              <a:miter lim="400000"/>
            </a:ln>
            <a:effectLst/>
          </p:spPr>
        </p:pic>
      </p:grpSp>
      <p:pic>
        <p:nvPicPr>
          <p:cNvPr id="374" name="Image" descr="Image"/>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308544" y="-85252"/>
            <a:ext cx="7785851" cy="2160838"/>
          </a:xfrm>
          <a:prstGeom prst="rect">
            <a:avLst/>
          </a:prstGeom>
          <a:ln w="12700">
            <a:miter lim="400000"/>
          </a:ln>
        </p:spPr>
      </p:pic>
    </p:spTree>
  </p:cSld>
  <p:clrMapOvr>
    <a:masterClrMapping/>
  </p:clrMapOvr>
  <p:transition spd="med"/>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83" name="Group"/>
          <p:cNvGrpSpPr/>
          <p:nvPr/>
        </p:nvGrpSpPr>
        <p:grpSpPr>
          <a:xfrm>
            <a:off x="1305651" y="-4188802"/>
            <a:ext cx="7969610" cy="8223690"/>
            <a:chOff x="0" y="0"/>
            <a:chExt cx="7969609" cy="8223689"/>
          </a:xfrm>
        </p:grpSpPr>
        <p:grpSp>
          <p:nvGrpSpPr>
            <p:cNvPr id="381" name="Group"/>
            <p:cNvGrpSpPr/>
            <p:nvPr/>
          </p:nvGrpSpPr>
          <p:grpSpPr>
            <a:xfrm>
              <a:off x="0" y="0"/>
              <a:ext cx="7969610" cy="8223690"/>
              <a:chOff x="0" y="0"/>
              <a:chExt cx="7969609" cy="8223689"/>
            </a:xfrm>
          </p:grpSpPr>
          <p:pic>
            <p:nvPicPr>
              <p:cNvPr id="378" name="Image" descr="Image"/>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03139" y="5326502"/>
                <a:ext cx="7605315" cy="2897188"/>
              </a:xfrm>
              <a:prstGeom prst="rect">
                <a:avLst/>
              </a:prstGeom>
              <a:ln w="12700" cap="flat">
                <a:noFill/>
                <a:miter lim="400000"/>
              </a:ln>
              <a:effectLst/>
            </p:spPr>
          </p:pic>
          <p:pic>
            <p:nvPicPr>
              <p:cNvPr id="379" name="Image" descr="Image"/>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0"/>
                <a:ext cx="7969610" cy="5472799"/>
              </a:xfrm>
              <a:prstGeom prst="rect">
                <a:avLst/>
              </a:prstGeom>
              <a:ln w="12700" cap="flat">
                <a:noFill/>
                <a:miter lim="400000"/>
              </a:ln>
              <a:effectLst/>
            </p:spPr>
          </p:pic>
          <p:pic>
            <p:nvPicPr>
              <p:cNvPr id="380"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59252" y="1246511"/>
                <a:ext cx="4749779" cy="4199500"/>
              </a:xfrm>
              <a:prstGeom prst="rect">
                <a:avLst/>
              </a:prstGeom>
              <a:ln w="12700" cap="flat">
                <a:noFill/>
                <a:miter lim="400000"/>
              </a:ln>
              <a:effectLst/>
            </p:spPr>
          </p:pic>
        </p:grpSp>
        <p:pic>
          <p:nvPicPr>
            <p:cNvPr id="382"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48302" y="5480134"/>
              <a:ext cx="2373782" cy="2521295"/>
            </a:xfrm>
            <a:prstGeom prst="rect">
              <a:avLst/>
            </a:prstGeom>
            <a:ln w="12700" cap="flat">
              <a:noFill/>
              <a:miter lim="400000"/>
            </a:ln>
            <a:effectLst/>
          </p:spPr>
        </p:pic>
      </p:grpSp>
      <p:sp>
        <p:nvSpPr>
          <p:cNvPr id="384" name="Line"/>
          <p:cNvSpPr/>
          <p:nvPr/>
        </p:nvSpPr>
        <p:spPr>
          <a:xfrm flipV="1">
            <a:off x="5219700" y="2130821"/>
            <a:ext cx="0" cy="1658637"/>
          </a:xfrm>
          <a:prstGeom prst="line">
            <a:avLst/>
          </a:prstGeom>
          <a:ln w="19050">
            <a:solidFill>
              <a:srgbClr val="000000"/>
            </a:solidFill>
            <a:miter/>
          </a:ln>
        </p:spPr>
        <p:txBody>
          <a:bodyPr lIns="45719" rIns="45719"/>
          <a:lstStyle/>
          <a:p>
            <a:endParaRPr/>
          </a:p>
        </p:txBody>
      </p:sp>
      <p:sp>
        <p:nvSpPr>
          <p:cNvPr id="385" name="Line"/>
          <p:cNvSpPr/>
          <p:nvPr/>
        </p:nvSpPr>
        <p:spPr>
          <a:xfrm flipV="1">
            <a:off x="7632699" y="2156221"/>
            <a:ext cx="1" cy="1658637"/>
          </a:xfrm>
          <a:prstGeom prst="line">
            <a:avLst/>
          </a:prstGeom>
          <a:ln w="19050">
            <a:solidFill>
              <a:srgbClr val="000000"/>
            </a:solidFill>
            <a:miter/>
          </a:ln>
        </p:spPr>
        <p:txBody>
          <a:bodyPr lIns="45719" rIns="45719"/>
          <a:lstStyle/>
          <a:p>
            <a:endParaRPr/>
          </a:p>
        </p:txBody>
      </p:sp>
      <p:pic>
        <p:nvPicPr>
          <p:cNvPr id="386" name="Image" descr="Image"/>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1308544" y="-85252"/>
            <a:ext cx="7785851" cy="2210546"/>
          </a:xfrm>
          <a:prstGeom prst="rect">
            <a:avLst/>
          </a:prstGeom>
          <a:ln w="12700">
            <a:miter lim="400000"/>
          </a:ln>
        </p:spPr>
      </p:pic>
    </p:spTree>
  </p:cSld>
  <p:clrMapOvr>
    <a:masterClrMapping/>
  </p:clrMapOvr>
  <p:transition spd="med"/>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95" name="Group"/>
          <p:cNvGrpSpPr/>
          <p:nvPr/>
        </p:nvGrpSpPr>
        <p:grpSpPr>
          <a:xfrm>
            <a:off x="1305651" y="-4188802"/>
            <a:ext cx="7969610" cy="8223690"/>
            <a:chOff x="0" y="0"/>
            <a:chExt cx="7969609" cy="8223689"/>
          </a:xfrm>
        </p:grpSpPr>
        <p:grpSp>
          <p:nvGrpSpPr>
            <p:cNvPr id="393" name="Group"/>
            <p:cNvGrpSpPr/>
            <p:nvPr/>
          </p:nvGrpSpPr>
          <p:grpSpPr>
            <a:xfrm>
              <a:off x="0" y="0"/>
              <a:ext cx="7969610" cy="8223690"/>
              <a:chOff x="0" y="0"/>
              <a:chExt cx="7969609" cy="8223689"/>
            </a:xfrm>
          </p:grpSpPr>
          <p:pic>
            <p:nvPicPr>
              <p:cNvPr id="390" name="Image" descr="Image"/>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a:off x="103139" y="5326502"/>
                <a:ext cx="7605315" cy="2897188"/>
              </a:xfrm>
              <a:prstGeom prst="rect">
                <a:avLst/>
              </a:prstGeom>
              <a:ln w="12700" cap="flat">
                <a:noFill/>
                <a:miter lim="400000"/>
              </a:ln>
              <a:effectLst/>
            </p:spPr>
          </p:pic>
          <p:pic>
            <p:nvPicPr>
              <p:cNvPr id="391" name="Image" descr="Image"/>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0" y="0"/>
                <a:ext cx="7969610" cy="5472799"/>
              </a:xfrm>
              <a:prstGeom prst="rect">
                <a:avLst/>
              </a:prstGeom>
              <a:ln w="12700" cap="flat">
                <a:noFill/>
                <a:miter lim="400000"/>
              </a:ln>
              <a:effectLst/>
            </p:spPr>
          </p:pic>
          <p:pic>
            <p:nvPicPr>
              <p:cNvPr id="392"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2759252" y="1233811"/>
                <a:ext cx="4749779" cy="4199500"/>
              </a:xfrm>
              <a:prstGeom prst="rect">
                <a:avLst/>
              </a:prstGeom>
              <a:ln w="12700" cap="flat">
                <a:noFill/>
                <a:miter lim="400000"/>
              </a:ln>
              <a:effectLst/>
            </p:spPr>
          </p:pic>
        </p:grpSp>
        <p:pic>
          <p:nvPicPr>
            <p:cNvPr id="394"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357464" y="5489865"/>
              <a:ext cx="2355459" cy="2501833"/>
            </a:xfrm>
            <a:prstGeom prst="rect">
              <a:avLst/>
            </a:prstGeom>
            <a:ln w="12700" cap="flat">
              <a:noFill/>
              <a:miter lim="400000"/>
            </a:ln>
            <a:effectLst/>
          </p:spPr>
        </p:pic>
      </p:grpSp>
      <p:pic>
        <p:nvPicPr>
          <p:cNvPr id="396" name="Image" descr="Image"/>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1308544" y="-85252"/>
            <a:ext cx="7785851" cy="4175078"/>
          </a:xfrm>
          <a:prstGeom prst="rect">
            <a:avLst/>
          </a:prstGeom>
          <a:ln w="12700">
            <a:miter lim="400000"/>
          </a:ln>
        </p:spPr>
      </p:pic>
    </p:spTree>
  </p:cSld>
  <p:clrMapOvr>
    <a:masterClrMapping/>
  </p:clrMapOvr>
  <p:transition spd="med"/>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0"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1800" y="5947955"/>
            <a:ext cx="1966665" cy="764815"/>
          </a:xfrm>
          <a:prstGeom prst="rect">
            <a:avLst/>
          </a:prstGeom>
          <a:ln w="12700">
            <a:miter lim="400000"/>
          </a:ln>
        </p:spPr>
      </p:pic>
      <p:grpSp>
        <p:nvGrpSpPr>
          <p:cNvPr id="407" name="Group"/>
          <p:cNvGrpSpPr/>
          <p:nvPr/>
        </p:nvGrpSpPr>
        <p:grpSpPr>
          <a:xfrm>
            <a:off x="3739989" y="55805"/>
            <a:ext cx="2172021" cy="3210544"/>
            <a:chOff x="0" y="0"/>
            <a:chExt cx="2172020" cy="3210543"/>
          </a:xfrm>
        </p:grpSpPr>
        <p:sp>
          <p:nvSpPr>
            <p:cNvPr id="401" name="Oval"/>
            <p:cNvSpPr/>
            <p:nvPr/>
          </p:nvSpPr>
          <p:spPr>
            <a:xfrm>
              <a:off x="0" y="97072"/>
              <a:ext cx="1551443" cy="2803183"/>
            </a:xfrm>
            <a:prstGeom prst="ellipse">
              <a:avLst/>
            </a:prstGeom>
            <a:noFill/>
            <a:ln w="38100" cap="flat">
              <a:solidFill>
                <a:srgbClr val="000000"/>
              </a:solidFill>
              <a:prstDash val="solid"/>
              <a:miter lim="800000"/>
            </a:ln>
            <a:effectLst/>
          </p:spPr>
          <p:txBody>
            <a:bodyPr wrap="square" lIns="45719" tIns="45719" rIns="45719" bIns="45719" numCol="1" anchor="ctr">
              <a:noAutofit/>
            </a:bodyPr>
            <a:lstStyle/>
            <a:p>
              <a:endParaRPr/>
            </a:p>
          </p:txBody>
        </p:sp>
        <p:sp>
          <p:nvSpPr>
            <p:cNvPr id="402" name="Triangle"/>
            <p:cNvSpPr/>
            <p:nvPr/>
          </p:nvSpPr>
          <p:spPr>
            <a:xfrm rot="1524635">
              <a:off x="645442" y="2654555"/>
              <a:ext cx="386076" cy="29251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12700" cap="flat">
              <a:noFill/>
              <a:miter lim="400000"/>
            </a:ln>
            <a:effectLst/>
          </p:spPr>
          <p:txBody>
            <a:bodyPr wrap="square" lIns="45719" tIns="45719" rIns="45719" bIns="45719" numCol="1" anchor="ctr">
              <a:noAutofit/>
            </a:bodyPr>
            <a:lstStyle/>
            <a:p>
              <a:endParaRPr/>
            </a:p>
          </p:txBody>
        </p:sp>
        <p:sp>
          <p:nvSpPr>
            <p:cNvPr id="403" name="Line"/>
            <p:cNvSpPr/>
            <p:nvPr/>
          </p:nvSpPr>
          <p:spPr>
            <a:xfrm>
              <a:off x="567278" y="2850470"/>
              <a:ext cx="643818" cy="318863"/>
            </a:xfrm>
            <a:prstGeom prst="line">
              <a:avLst/>
            </a:prstGeom>
            <a:noFill/>
            <a:ln w="38100" cap="flat">
              <a:solidFill>
                <a:srgbClr val="000000"/>
              </a:solidFill>
              <a:prstDash val="solid"/>
              <a:miter lim="800000"/>
            </a:ln>
            <a:effectLst/>
          </p:spPr>
          <p:txBody>
            <a:bodyPr wrap="square" lIns="45719" tIns="45719" rIns="45719" bIns="45719" numCol="1" anchor="t">
              <a:noAutofit/>
            </a:bodyPr>
            <a:lstStyle/>
            <a:p>
              <a:endParaRPr/>
            </a:p>
          </p:txBody>
        </p:sp>
        <p:sp>
          <p:nvSpPr>
            <p:cNvPr id="404" name="Triangle"/>
            <p:cNvSpPr/>
            <p:nvPr/>
          </p:nvSpPr>
          <p:spPr>
            <a:xfrm rot="20267177">
              <a:off x="959773" y="62025"/>
              <a:ext cx="401283" cy="3726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12700" cap="flat">
              <a:noFill/>
              <a:miter lim="400000"/>
            </a:ln>
            <a:effectLst/>
          </p:spPr>
          <p:txBody>
            <a:bodyPr wrap="square" lIns="45719" tIns="45719" rIns="45719" bIns="45719" numCol="1" anchor="ctr">
              <a:noAutofit/>
            </a:bodyPr>
            <a:lstStyle/>
            <a:p>
              <a:endParaRPr/>
            </a:p>
          </p:txBody>
        </p:sp>
        <p:sp>
          <p:nvSpPr>
            <p:cNvPr id="405" name="Oval"/>
            <p:cNvSpPr/>
            <p:nvPr/>
          </p:nvSpPr>
          <p:spPr>
            <a:xfrm>
              <a:off x="620577" y="407360"/>
              <a:ext cx="1551444" cy="2803184"/>
            </a:xfrm>
            <a:prstGeom prst="ellipse">
              <a:avLst/>
            </a:prstGeom>
            <a:noFill/>
            <a:ln w="38100" cap="flat">
              <a:solidFill>
                <a:srgbClr val="000000"/>
              </a:solidFill>
              <a:prstDash val="solid"/>
              <a:miter lim="800000"/>
            </a:ln>
            <a:effectLst/>
          </p:spPr>
          <p:txBody>
            <a:bodyPr wrap="square" lIns="45719" tIns="45719" rIns="45719" bIns="45719" numCol="1" anchor="ctr">
              <a:noAutofit/>
            </a:bodyPr>
            <a:lstStyle/>
            <a:p>
              <a:endParaRPr/>
            </a:p>
          </p:txBody>
        </p:sp>
        <p:sp>
          <p:nvSpPr>
            <p:cNvPr id="406" name="Line"/>
            <p:cNvSpPr/>
            <p:nvPr/>
          </p:nvSpPr>
          <p:spPr>
            <a:xfrm>
              <a:off x="973239" y="144495"/>
              <a:ext cx="643818" cy="318864"/>
            </a:xfrm>
            <a:prstGeom prst="line">
              <a:avLst/>
            </a:prstGeom>
            <a:noFill/>
            <a:ln w="38100" cap="flat">
              <a:solidFill>
                <a:srgbClr val="000000"/>
              </a:solidFill>
              <a:prstDash val="solid"/>
              <a:miter lim="800000"/>
            </a:ln>
            <a:effectLst/>
          </p:spPr>
          <p:txBody>
            <a:bodyPr wrap="square" lIns="45719" tIns="45719" rIns="45719" bIns="45719" numCol="1" anchor="t">
              <a:noAutofit/>
            </a:bodyPr>
            <a:lstStyle/>
            <a:p>
              <a:endParaRPr/>
            </a:p>
          </p:txBody>
        </p:sp>
      </p:grpSp>
      <p:grpSp>
        <p:nvGrpSpPr>
          <p:cNvPr id="414" name="Group"/>
          <p:cNvGrpSpPr/>
          <p:nvPr/>
        </p:nvGrpSpPr>
        <p:grpSpPr>
          <a:xfrm>
            <a:off x="1568767" y="1294496"/>
            <a:ext cx="2172021" cy="3210544"/>
            <a:chOff x="0" y="0"/>
            <a:chExt cx="2172020" cy="3210543"/>
          </a:xfrm>
        </p:grpSpPr>
        <p:sp>
          <p:nvSpPr>
            <p:cNvPr id="408" name="Oval"/>
            <p:cNvSpPr/>
            <p:nvPr/>
          </p:nvSpPr>
          <p:spPr>
            <a:xfrm>
              <a:off x="0" y="97072"/>
              <a:ext cx="1551443" cy="2803183"/>
            </a:xfrm>
            <a:prstGeom prst="ellipse">
              <a:avLst/>
            </a:prstGeom>
            <a:noFill/>
            <a:ln w="38100" cap="flat">
              <a:solidFill>
                <a:srgbClr val="00ACAE"/>
              </a:solidFill>
              <a:prstDash val="solid"/>
              <a:miter lim="800000"/>
            </a:ln>
            <a:effectLst/>
          </p:spPr>
          <p:txBody>
            <a:bodyPr wrap="square" lIns="45719" tIns="45719" rIns="45719" bIns="45719" numCol="1" anchor="ctr">
              <a:noAutofit/>
            </a:bodyPr>
            <a:lstStyle/>
            <a:p>
              <a:endParaRPr/>
            </a:p>
          </p:txBody>
        </p:sp>
        <p:sp>
          <p:nvSpPr>
            <p:cNvPr id="409" name="Triangle"/>
            <p:cNvSpPr/>
            <p:nvPr/>
          </p:nvSpPr>
          <p:spPr>
            <a:xfrm rot="1524635">
              <a:off x="645442" y="2654555"/>
              <a:ext cx="386076" cy="29251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12700" cap="flat">
              <a:noFill/>
              <a:miter lim="400000"/>
            </a:ln>
            <a:effectLst/>
          </p:spPr>
          <p:txBody>
            <a:bodyPr wrap="square" lIns="45719" tIns="45719" rIns="45719" bIns="45719" numCol="1" anchor="ctr">
              <a:noAutofit/>
            </a:bodyPr>
            <a:lstStyle/>
            <a:p>
              <a:endParaRPr/>
            </a:p>
          </p:txBody>
        </p:sp>
        <p:sp>
          <p:nvSpPr>
            <p:cNvPr id="410" name="Line"/>
            <p:cNvSpPr/>
            <p:nvPr/>
          </p:nvSpPr>
          <p:spPr>
            <a:xfrm>
              <a:off x="567278" y="2850470"/>
              <a:ext cx="643818" cy="318863"/>
            </a:xfrm>
            <a:prstGeom prst="line">
              <a:avLst/>
            </a:prstGeom>
            <a:noFill/>
            <a:ln w="38100" cap="flat">
              <a:solidFill>
                <a:srgbClr val="00ACAE"/>
              </a:solidFill>
              <a:prstDash val="solid"/>
              <a:miter lim="800000"/>
            </a:ln>
            <a:effectLst/>
          </p:spPr>
          <p:txBody>
            <a:bodyPr wrap="square" lIns="45719" tIns="45719" rIns="45719" bIns="45719" numCol="1" anchor="t">
              <a:noAutofit/>
            </a:bodyPr>
            <a:lstStyle/>
            <a:p>
              <a:endParaRPr/>
            </a:p>
          </p:txBody>
        </p:sp>
        <p:sp>
          <p:nvSpPr>
            <p:cNvPr id="411" name="Triangle"/>
            <p:cNvSpPr/>
            <p:nvPr/>
          </p:nvSpPr>
          <p:spPr>
            <a:xfrm rot="20267177">
              <a:off x="959773" y="62025"/>
              <a:ext cx="401283" cy="3726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12700" cap="flat">
              <a:noFill/>
              <a:miter lim="400000"/>
            </a:ln>
            <a:effectLst/>
          </p:spPr>
          <p:txBody>
            <a:bodyPr wrap="square" lIns="45719" tIns="45719" rIns="45719" bIns="45719" numCol="1" anchor="ctr">
              <a:noAutofit/>
            </a:bodyPr>
            <a:lstStyle/>
            <a:p>
              <a:endParaRPr/>
            </a:p>
          </p:txBody>
        </p:sp>
        <p:sp>
          <p:nvSpPr>
            <p:cNvPr id="412" name="Oval"/>
            <p:cNvSpPr/>
            <p:nvPr/>
          </p:nvSpPr>
          <p:spPr>
            <a:xfrm>
              <a:off x="620577" y="407360"/>
              <a:ext cx="1551444" cy="2803184"/>
            </a:xfrm>
            <a:prstGeom prst="ellipse">
              <a:avLst/>
            </a:prstGeom>
            <a:noFill/>
            <a:ln w="38100" cap="flat">
              <a:solidFill>
                <a:srgbClr val="00ACAE"/>
              </a:solidFill>
              <a:prstDash val="solid"/>
              <a:miter lim="800000"/>
            </a:ln>
            <a:effectLst/>
          </p:spPr>
          <p:txBody>
            <a:bodyPr wrap="square" lIns="45719" tIns="45719" rIns="45719" bIns="45719" numCol="1" anchor="ctr">
              <a:noAutofit/>
            </a:bodyPr>
            <a:lstStyle/>
            <a:p>
              <a:endParaRPr/>
            </a:p>
          </p:txBody>
        </p:sp>
        <p:sp>
          <p:nvSpPr>
            <p:cNvPr id="413" name="Line"/>
            <p:cNvSpPr/>
            <p:nvPr/>
          </p:nvSpPr>
          <p:spPr>
            <a:xfrm>
              <a:off x="973239" y="144495"/>
              <a:ext cx="643818" cy="318864"/>
            </a:xfrm>
            <a:prstGeom prst="line">
              <a:avLst/>
            </a:prstGeom>
            <a:noFill/>
            <a:ln w="38100" cap="flat">
              <a:solidFill>
                <a:srgbClr val="00ACAE"/>
              </a:solidFill>
              <a:prstDash val="solid"/>
              <a:miter lim="800000"/>
            </a:ln>
            <a:effectLst/>
          </p:spPr>
          <p:txBody>
            <a:bodyPr wrap="square" lIns="45719" tIns="45719" rIns="45719" bIns="45719" numCol="1" anchor="t">
              <a:noAutofit/>
            </a:bodyPr>
            <a:lstStyle/>
            <a:p>
              <a:endParaRPr/>
            </a:p>
          </p:txBody>
        </p:sp>
      </p:grpSp>
    </p:spTree>
  </p:cSld>
  <p:clrMapOvr>
    <a:masterClrMapping/>
  </p:clrMapOvr>
  <p:transition spd="med"/>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6"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1800" y="5947955"/>
            <a:ext cx="1966665" cy="764815"/>
          </a:xfrm>
          <a:prstGeom prst="rect">
            <a:avLst/>
          </a:prstGeom>
          <a:ln w="12700">
            <a:miter lim="400000"/>
          </a:ln>
        </p:spPr>
      </p:pic>
      <p:grpSp>
        <p:nvGrpSpPr>
          <p:cNvPr id="423" name="Group"/>
          <p:cNvGrpSpPr/>
          <p:nvPr/>
        </p:nvGrpSpPr>
        <p:grpSpPr>
          <a:xfrm>
            <a:off x="1568767" y="1294496"/>
            <a:ext cx="2172021" cy="3210544"/>
            <a:chOff x="0" y="0"/>
            <a:chExt cx="2172020" cy="3210543"/>
          </a:xfrm>
        </p:grpSpPr>
        <p:sp>
          <p:nvSpPr>
            <p:cNvPr id="417" name="Oval"/>
            <p:cNvSpPr/>
            <p:nvPr/>
          </p:nvSpPr>
          <p:spPr>
            <a:xfrm>
              <a:off x="0" y="97072"/>
              <a:ext cx="1551443" cy="2803183"/>
            </a:xfrm>
            <a:prstGeom prst="ellipse">
              <a:avLst/>
            </a:prstGeom>
            <a:noFill/>
            <a:ln w="38100" cap="flat">
              <a:solidFill>
                <a:srgbClr val="00ACAE"/>
              </a:solidFill>
              <a:prstDash val="solid"/>
              <a:miter lim="800000"/>
            </a:ln>
            <a:effectLst/>
          </p:spPr>
          <p:txBody>
            <a:bodyPr wrap="square" lIns="45719" tIns="45719" rIns="45719" bIns="45719" numCol="1" anchor="ctr">
              <a:noAutofit/>
            </a:bodyPr>
            <a:lstStyle/>
            <a:p>
              <a:endParaRPr/>
            </a:p>
          </p:txBody>
        </p:sp>
        <p:sp>
          <p:nvSpPr>
            <p:cNvPr id="418" name="Triangle"/>
            <p:cNvSpPr/>
            <p:nvPr/>
          </p:nvSpPr>
          <p:spPr>
            <a:xfrm rot="1524635">
              <a:off x="645442" y="2654555"/>
              <a:ext cx="386076" cy="29251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12700" cap="flat">
              <a:noFill/>
              <a:miter lim="400000"/>
            </a:ln>
            <a:effectLst/>
          </p:spPr>
          <p:txBody>
            <a:bodyPr wrap="square" lIns="45719" tIns="45719" rIns="45719" bIns="45719" numCol="1" anchor="ctr">
              <a:noAutofit/>
            </a:bodyPr>
            <a:lstStyle/>
            <a:p>
              <a:endParaRPr/>
            </a:p>
          </p:txBody>
        </p:sp>
        <p:sp>
          <p:nvSpPr>
            <p:cNvPr id="419" name="Line"/>
            <p:cNvSpPr/>
            <p:nvPr/>
          </p:nvSpPr>
          <p:spPr>
            <a:xfrm>
              <a:off x="567278" y="2850470"/>
              <a:ext cx="643818" cy="318863"/>
            </a:xfrm>
            <a:prstGeom prst="line">
              <a:avLst/>
            </a:prstGeom>
            <a:noFill/>
            <a:ln w="38100" cap="flat">
              <a:solidFill>
                <a:srgbClr val="00ACAE"/>
              </a:solidFill>
              <a:prstDash val="solid"/>
              <a:miter lim="800000"/>
            </a:ln>
            <a:effectLst/>
          </p:spPr>
          <p:txBody>
            <a:bodyPr wrap="square" lIns="45719" tIns="45719" rIns="45719" bIns="45719" numCol="1" anchor="t">
              <a:noAutofit/>
            </a:bodyPr>
            <a:lstStyle/>
            <a:p>
              <a:endParaRPr/>
            </a:p>
          </p:txBody>
        </p:sp>
        <p:sp>
          <p:nvSpPr>
            <p:cNvPr id="420" name="Triangle"/>
            <p:cNvSpPr/>
            <p:nvPr/>
          </p:nvSpPr>
          <p:spPr>
            <a:xfrm rot="20267177">
              <a:off x="959773" y="62025"/>
              <a:ext cx="401283" cy="3726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12700" cap="flat">
              <a:noFill/>
              <a:miter lim="400000"/>
            </a:ln>
            <a:effectLst/>
          </p:spPr>
          <p:txBody>
            <a:bodyPr wrap="square" lIns="45719" tIns="45719" rIns="45719" bIns="45719" numCol="1" anchor="ctr">
              <a:noAutofit/>
            </a:bodyPr>
            <a:lstStyle/>
            <a:p>
              <a:endParaRPr/>
            </a:p>
          </p:txBody>
        </p:sp>
        <p:sp>
          <p:nvSpPr>
            <p:cNvPr id="421" name="Oval"/>
            <p:cNvSpPr/>
            <p:nvPr/>
          </p:nvSpPr>
          <p:spPr>
            <a:xfrm>
              <a:off x="620577" y="407360"/>
              <a:ext cx="1551444" cy="2803184"/>
            </a:xfrm>
            <a:prstGeom prst="ellipse">
              <a:avLst/>
            </a:prstGeom>
            <a:noFill/>
            <a:ln w="38100" cap="flat">
              <a:solidFill>
                <a:srgbClr val="00ACAE"/>
              </a:solidFill>
              <a:prstDash val="solid"/>
              <a:miter lim="800000"/>
            </a:ln>
            <a:effectLst/>
          </p:spPr>
          <p:txBody>
            <a:bodyPr wrap="square" lIns="45719" tIns="45719" rIns="45719" bIns="45719" numCol="1" anchor="ctr">
              <a:noAutofit/>
            </a:bodyPr>
            <a:lstStyle/>
            <a:p>
              <a:endParaRPr/>
            </a:p>
          </p:txBody>
        </p:sp>
        <p:sp>
          <p:nvSpPr>
            <p:cNvPr id="422" name="Line"/>
            <p:cNvSpPr/>
            <p:nvPr/>
          </p:nvSpPr>
          <p:spPr>
            <a:xfrm>
              <a:off x="973239" y="144495"/>
              <a:ext cx="643818" cy="318864"/>
            </a:xfrm>
            <a:prstGeom prst="line">
              <a:avLst/>
            </a:prstGeom>
            <a:noFill/>
            <a:ln w="38100" cap="flat">
              <a:solidFill>
                <a:srgbClr val="00ACAE"/>
              </a:solidFill>
              <a:prstDash val="solid"/>
              <a:miter lim="800000"/>
            </a:ln>
            <a:effectLst/>
          </p:spPr>
          <p:txBody>
            <a:bodyPr wrap="square" lIns="45719" tIns="45719" rIns="45719" bIns="45719" numCol="1" anchor="t">
              <a:noAutofit/>
            </a:bodyPr>
            <a:lstStyle/>
            <a:p>
              <a:endParaRPr/>
            </a:p>
          </p:txBody>
        </p:sp>
      </p:grpSp>
      <p:grpSp>
        <p:nvGrpSpPr>
          <p:cNvPr id="429" name="Group"/>
          <p:cNvGrpSpPr/>
          <p:nvPr/>
        </p:nvGrpSpPr>
        <p:grpSpPr>
          <a:xfrm>
            <a:off x="4559679" y="3548914"/>
            <a:ext cx="1980608" cy="3063887"/>
            <a:chOff x="0" y="0"/>
            <a:chExt cx="1980607" cy="3063886"/>
          </a:xfrm>
        </p:grpSpPr>
        <p:sp>
          <p:nvSpPr>
            <p:cNvPr id="424" name="Shape"/>
            <p:cNvSpPr/>
            <p:nvPr/>
          </p:nvSpPr>
          <p:spPr>
            <a:xfrm>
              <a:off x="0" y="-1"/>
              <a:ext cx="1783555" cy="2815106"/>
            </a:xfrm>
            <a:custGeom>
              <a:avLst/>
              <a:gdLst/>
              <a:ahLst/>
              <a:cxnLst>
                <a:cxn ang="0">
                  <a:pos x="wd2" y="hd2"/>
                </a:cxn>
                <a:cxn ang="5400000">
                  <a:pos x="wd2" y="hd2"/>
                </a:cxn>
                <a:cxn ang="10800000">
                  <a:pos x="wd2" y="hd2"/>
                </a:cxn>
                <a:cxn ang="16200000">
                  <a:pos x="wd2" y="hd2"/>
                </a:cxn>
              </a:cxnLst>
              <a:rect l="0" t="0" r="r" b="b"/>
              <a:pathLst>
                <a:path w="20807" h="18497" extrusionOk="0">
                  <a:moveTo>
                    <a:pt x="20783" y="4388"/>
                  </a:moveTo>
                  <a:cubicBezTo>
                    <a:pt x="20557" y="5897"/>
                    <a:pt x="18212" y="6976"/>
                    <a:pt x="17180" y="8372"/>
                  </a:cubicBezTo>
                  <a:cubicBezTo>
                    <a:pt x="15425" y="10747"/>
                    <a:pt x="16735" y="13567"/>
                    <a:pt x="14988" y="15770"/>
                  </a:cubicBezTo>
                  <a:cubicBezTo>
                    <a:pt x="12058" y="19462"/>
                    <a:pt x="5863" y="19349"/>
                    <a:pt x="2190" y="15770"/>
                  </a:cubicBezTo>
                  <a:cubicBezTo>
                    <a:pt x="130" y="13763"/>
                    <a:pt x="-191" y="11191"/>
                    <a:pt x="84" y="8726"/>
                  </a:cubicBezTo>
                  <a:cubicBezTo>
                    <a:pt x="323" y="6588"/>
                    <a:pt x="1030" y="4411"/>
                    <a:pt x="3274" y="2711"/>
                  </a:cubicBezTo>
                  <a:cubicBezTo>
                    <a:pt x="9676" y="-2138"/>
                    <a:pt x="21409" y="199"/>
                    <a:pt x="20783" y="4388"/>
                  </a:cubicBezTo>
                  <a:close/>
                </a:path>
              </a:pathLst>
            </a:custGeom>
            <a:noFill/>
            <a:ln w="38100" cap="flat">
              <a:solidFill>
                <a:srgbClr val="00ACAE"/>
              </a:solidFill>
              <a:prstDash val="solid"/>
              <a:miter lim="800000"/>
            </a:ln>
            <a:effectLst/>
          </p:spPr>
          <p:txBody>
            <a:bodyPr wrap="square" lIns="45719" tIns="45719" rIns="45719" bIns="45719" numCol="1" anchor="ctr">
              <a:noAutofit/>
            </a:bodyPr>
            <a:lstStyle/>
            <a:p>
              <a:endParaRPr/>
            </a:p>
          </p:txBody>
        </p:sp>
        <p:sp>
          <p:nvSpPr>
            <p:cNvPr id="425" name="Triangle"/>
            <p:cNvSpPr/>
            <p:nvPr/>
          </p:nvSpPr>
          <p:spPr>
            <a:xfrm rot="1524635">
              <a:off x="657602" y="2577747"/>
              <a:ext cx="386077" cy="29251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12700" cap="flat">
              <a:noFill/>
              <a:miter lim="400000"/>
            </a:ln>
            <a:effectLst/>
          </p:spPr>
          <p:txBody>
            <a:bodyPr wrap="square" lIns="45719" tIns="45719" rIns="45719" bIns="45719" numCol="1" anchor="ctr">
              <a:noAutofit/>
            </a:bodyPr>
            <a:lstStyle/>
            <a:p>
              <a:endParaRPr/>
            </a:p>
          </p:txBody>
        </p:sp>
        <p:sp>
          <p:nvSpPr>
            <p:cNvPr id="426" name="Line"/>
            <p:cNvSpPr/>
            <p:nvPr/>
          </p:nvSpPr>
          <p:spPr>
            <a:xfrm>
              <a:off x="537642" y="2759349"/>
              <a:ext cx="682340" cy="272838"/>
            </a:xfrm>
            <a:prstGeom prst="line">
              <a:avLst/>
            </a:prstGeom>
            <a:noFill/>
            <a:ln w="38100" cap="flat">
              <a:solidFill>
                <a:srgbClr val="00ACAE"/>
              </a:solidFill>
              <a:prstDash val="solid"/>
              <a:miter lim="800000"/>
            </a:ln>
            <a:effectLst/>
          </p:spPr>
          <p:txBody>
            <a:bodyPr wrap="square" lIns="45719" tIns="45719" rIns="45719" bIns="45719" numCol="1" anchor="t">
              <a:noAutofit/>
            </a:bodyPr>
            <a:lstStyle/>
            <a:p>
              <a:endParaRPr/>
            </a:p>
          </p:txBody>
        </p:sp>
        <p:sp>
          <p:nvSpPr>
            <p:cNvPr id="427" name="Line"/>
            <p:cNvSpPr/>
            <p:nvPr/>
          </p:nvSpPr>
          <p:spPr>
            <a:xfrm>
              <a:off x="601420" y="2948"/>
              <a:ext cx="1379188" cy="3060939"/>
            </a:xfrm>
            <a:custGeom>
              <a:avLst/>
              <a:gdLst/>
              <a:ahLst/>
              <a:cxnLst>
                <a:cxn ang="0">
                  <a:pos x="wd2" y="hd2"/>
                </a:cxn>
                <a:cxn ang="5400000">
                  <a:pos x="wd2" y="hd2"/>
                </a:cxn>
                <a:cxn ang="10800000">
                  <a:pos x="wd2" y="hd2"/>
                </a:cxn>
                <a:cxn ang="16200000">
                  <a:pos x="wd2" y="hd2"/>
                </a:cxn>
              </a:cxnLst>
              <a:rect l="0" t="0" r="r" b="b"/>
              <a:pathLst>
                <a:path w="18235" h="20703" extrusionOk="0">
                  <a:moveTo>
                    <a:pt x="15262" y="5370"/>
                  </a:moveTo>
                  <a:cubicBezTo>
                    <a:pt x="14146" y="6531"/>
                    <a:pt x="13831" y="7860"/>
                    <a:pt x="14363" y="9134"/>
                  </a:cubicBezTo>
                  <a:cubicBezTo>
                    <a:pt x="14703" y="9948"/>
                    <a:pt x="15381" y="10715"/>
                    <a:pt x="16047" y="11474"/>
                  </a:cubicBezTo>
                  <a:cubicBezTo>
                    <a:pt x="18042" y="13751"/>
                    <a:pt x="19186" y="16256"/>
                    <a:pt x="17204" y="18310"/>
                  </a:cubicBezTo>
                  <a:cubicBezTo>
                    <a:pt x="14030" y="21600"/>
                    <a:pt x="7014" y="21400"/>
                    <a:pt x="2700" y="18310"/>
                  </a:cubicBezTo>
                  <a:cubicBezTo>
                    <a:pt x="-2414" y="14648"/>
                    <a:pt x="1475" y="9559"/>
                    <a:pt x="597" y="5191"/>
                  </a:cubicBezTo>
                  <a:cubicBezTo>
                    <a:pt x="482" y="4621"/>
                    <a:pt x="300" y="4051"/>
                    <a:pt x="359" y="3477"/>
                  </a:cubicBezTo>
                  <a:cubicBezTo>
                    <a:pt x="512" y="1991"/>
                    <a:pt x="2212" y="671"/>
                    <a:pt x="4809" y="0"/>
                  </a:cubicBezTo>
                </a:path>
              </a:pathLst>
            </a:custGeom>
            <a:noFill/>
            <a:ln w="38100" cap="flat">
              <a:solidFill>
                <a:srgbClr val="00ACAE"/>
              </a:solidFill>
              <a:prstDash val="solid"/>
              <a:miter lim="800000"/>
            </a:ln>
            <a:effectLst/>
          </p:spPr>
          <p:txBody>
            <a:bodyPr wrap="square" lIns="45719" tIns="45719" rIns="45719" bIns="45719" numCol="1" anchor="ctr">
              <a:noAutofit/>
            </a:bodyPr>
            <a:lstStyle/>
            <a:p>
              <a:endParaRPr/>
            </a:p>
          </p:txBody>
        </p:sp>
        <p:sp>
          <p:nvSpPr>
            <p:cNvPr id="428" name="Line"/>
            <p:cNvSpPr/>
            <p:nvPr/>
          </p:nvSpPr>
          <p:spPr>
            <a:xfrm rot="2287703">
              <a:off x="661153" y="514909"/>
              <a:ext cx="1067794" cy="480501"/>
            </a:xfrm>
            <a:custGeom>
              <a:avLst/>
              <a:gdLst/>
              <a:ahLst/>
              <a:cxnLst>
                <a:cxn ang="0">
                  <a:pos x="wd2" y="hd2"/>
                </a:cxn>
                <a:cxn ang="5400000">
                  <a:pos x="wd2" y="hd2"/>
                </a:cxn>
                <a:cxn ang="10800000">
                  <a:pos x="wd2" y="hd2"/>
                </a:cxn>
                <a:cxn ang="16200000">
                  <a:pos x="wd2" y="hd2"/>
                </a:cxn>
              </a:cxnLst>
              <a:rect l="0" t="0" r="r" b="b"/>
              <a:pathLst>
                <a:path w="21600" h="19843" extrusionOk="0">
                  <a:moveTo>
                    <a:pt x="0" y="19843"/>
                  </a:moveTo>
                  <a:cubicBezTo>
                    <a:pt x="422" y="9945"/>
                    <a:pt x="4080" y="1895"/>
                    <a:pt x="8883" y="297"/>
                  </a:cubicBezTo>
                  <a:cubicBezTo>
                    <a:pt x="15056" y="-1757"/>
                    <a:pt x="20828" y="7068"/>
                    <a:pt x="21600" y="19737"/>
                  </a:cubicBezTo>
                </a:path>
              </a:pathLst>
            </a:custGeom>
            <a:noFill/>
            <a:ln w="38100" cap="flat">
              <a:solidFill>
                <a:srgbClr val="00ACAE"/>
              </a:solidFill>
              <a:prstDash val="solid"/>
              <a:miter lim="800000"/>
            </a:ln>
            <a:effectLst/>
          </p:spPr>
          <p:txBody>
            <a:bodyPr wrap="square" lIns="45719" tIns="45719" rIns="45719" bIns="45719" numCol="1" anchor="t">
              <a:noAutofit/>
            </a:bodyPr>
            <a:lstStyle/>
            <a:p>
              <a:endParaRPr/>
            </a:p>
          </p:txBody>
        </p:sp>
      </p:grpSp>
      <p:grpSp>
        <p:nvGrpSpPr>
          <p:cNvPr id="435" name="Group"/>
          <p:cNvGrpSpPr/>
          <p:nvPr/>
        </p:nvGrpSpPr>
        <p:grpSpPr>
          <a:xfrm>
            <a:off x="6566279" y="2558314"/>
            <a:ext cx="1980608" cy="3063887"/>
            <a:chOff x="0" y="0"/>
            <a:chExt cx="1980607" cy="3063886"/>
          </a:xfrm>
        </p:grpSpPr>
        <p:sp>
          <p:nvSpPr>
            <p:cNvPr id="430" name="Shape"/>
            <p:cNvSpPr/>
            <p:nvPr/>
          </p:nvSpPr>
          <p:spPr>
            <a:xfrm>
              <a:off x="0" y="-1"/>
              <a:ext cx="1783555" cy="2815106"/>
            </a:xfrm>
            <a:custGeom>
              <a:avLst/>
              <a:gdLst/>
              <a:ahLst/>
              <a:cxnLst>
                <a:cxn ang="0">
                  <a:pos x="wd2" y="hd2"/>
                </a:cxn>
                <a:cxn ang="5400000">
                  <a:pos x="wd2" y="hd2"/>
                </a:cxn>
                <a:cxn ang="10800000">
                  <a:pos x="wd2" y="hd2"/>
                </a:cxn>
                <a:cxn ang="16200000">
                  <a:pos x="wd2" y="hd2"/>
                </a:cxn>
              </a:cxnLst>
              <a:rect l="0" t="0" r="r" b="b"/>
              <a:pathLst>
                <a:path w="20807" h="18497" extrusionOk="0">
                  <a:moveTo>
                    <a:pt x="20783" y="4388"/>
                  </a:moveTo>
                  <a:cubicBezTo>
                    <a:pt x="20557" y="5897"/>
                    <a:pt x="18212" y="6976"/>
                    <a:pt x="17180" y="8372"/>
                  </a:cubicBezTo>
                  <a:cubicBezTo>
                    <a:pt x="15425" y="10747"/>
                    <a:pt x="16735" y="13567"/>
                    <a:pt x="14988" y="15770"/>
                  </a:cubicBezTo>
                  <a:cubicBezTo>
                    <a:pt x="12058" y="19462"/>
                    <a:pt x="5863" y="19349"/>
                    <a:pt x="2190" y="15770"/>
                  </a:cubicBezTo>
                  <a:cubicBezTo>
                    <a:pt x="130" y="13763"/>
                    <a:pt x="-191" y="11191"/>
                    <a:pt x="84" y="8726"/>
                  </a:cubicBezTo>
                  <a:cubicBezTo>
                    <a:pt x="323" y="6588"/>
                    <a:pt x="1030" y="4411"/>
                    <a:pt x="3274" y="2711"/>
                  </a:cubicBezTo>
                  <a:cubicBezTo>
                    <a:pt x="9676" y="-2138"/>
                    <a:pt x="21409" y="199"/>
                    <a:pt x="20783" y="4388"/>
                  </a:cubicBezTo>
                  <a:close/>
                </a:path>
              </a:pathLst>
            </a:custGeom>
            <a:noFill/>
            <a:ln w="38100" cap="flat">
              <a:solidFill>
                <a:srgbClr val="000000"/>
              </a:solidFill>
              <a:prstDash val="solid"/>
              <a:miter lim="800000"/>
            </a:ln>
            <a:effectLst/>
          </p:spPr>
          <p:txBody>
            <a:bodyPr wrap="square" lIns="45719" tIns="45719" rIns="45719" bIns="45719" numCol="1" anchor="ctr">
              <a:noAutofit/>
            </a:bodyPr>
            <a:lstStyle/>
            <a:p>
              <a:endParaRPr/>
            </a:p>
          </p:txBody>
        </p:sp>
        <p:sp>
          <p:nvSpPr>
            <p:cNvPr id="431" name="Triangle"/>
            <p:cNvSpPr/>
            <p:nvPr/>
          </p:nvSpPr>
          <p:spPr>
            <a:xfrm rot="1524635">
              <a:off x="657602" y="2577747"/>
              <a:ext cx="386077" cy="29251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12700" cap="flat">
              <a:noFill/>
              <a:miter lim="400000"/>
            </a:ln>
            <a:effectLst/>
          </p:spPr>
          <p:txBody>
            <a:bodyPr wrap="square" lIns="45719" tIns="45719" rIns="45719" bIns="45719" numCol="1" anchor="ctr">
              <a:noAutofit/>
            </a:bodyPr>
            <a:lstStyle/>
            <a:p>
              <a:endParaRPr/>
            </a:p>
          </p:txBody>
        </p:sp>
        <p:sp>
          <p:nvSpPr>
            <p:cNvPr id="432" name="Line"/>
            <p:cNvSpPr/>
            <p:nvPr/>
          </p:nvSpPr>
          <p:spPr>
            <a:xfrm>
              <a:off x="537642" y="2759349"/>
              <a:ext cx="682340" cy="272838"/>
            </a:xfrm>
            <a:prstGeom prst="line">
              <a:avLst/>
            </a:prstGeom>
            <a:noFill/>
            <a:ln w="38100" cap="flat">
              <a:solidFill>
                <a:srgbClr val="000000"/>
              </a:solidFill>
              <a:prstDash val="solid"/>
              <a:miter lim="800000"/>
            </a:ln>
            <a:effectLst/>
          </p:spPr>
          <p:txBody>
            <a:bodyPr wrap="square" lIns="45719" tIns="45719" rIns="45719" bIns="45719" numCol="1" anchor="t">
              <a:noAutofit/>
            </a:bodyPr>
            <a:lstStyle/>
            <a:p>
              <a:endParaRPr/>
            </a:p>
          </p:txBody>
        </p:sp>
        <p:sp>
          <p:nvSpPr>
            <p:cNvPr id="433" name="Line"/>
            <p:cNvSpPr/>
            <p:nvPr/>
          </p:nvSpPr>
          <p:spPr>
            <a:xfrm>
              <a:off x="601420" y="2948"/>
              <a:ext cx="1379188" cy="3060939"/>
            </a:xfrm>
            <a:custGeom>
              <a:avLst/>
              <a:gdLst/>
              <a:ahLst/>
              <a:cxnLst>
                <a:cxn ang="0">
                  <a:pos x="wd2" y="hd2"/>
                </a:cxn>
                <a:cxn ang="5400000">
                  <a:pos x="wd2" y="hd2"/>
                </a:cxn>
                <a:cxn ang="10800000">
                  <a:pos x="wd2" y="hd2"/>
                </a:cxn>
                <a:cxn ang="16200000">
                  <a:pos x="wd2" y="hd2"/>
                </a:cxn>
              </a:cxnLst>
              <a:rect l="0" t="0" r="r" b="b"/>
              <a:pathLst>
                <a:path w="18235" h="20703" extrusionOk="0">
                  <a:moveTo>
                    <a:pt x="15262" y="5370"/>
                  </a:moveTo>
                  <a:cubicBezTo>
                    <a:pt x="14146" y="6531"/>
                    <a:pt x="13831" y="7860"/>
                    <a:pt x="14363" y="9134"/>
                  </a:cubicBezTo>
                  <a:cubicBezTo>
                    <a:pt x="14703" y="9948"/>
                    <a:pt x="15381" y="10715"/>
                    <a:pt x="16047" y="11474"/>
                  </a:cubicBezTo>
                  <a:cubicBezTo>
                    <a:pt x="18042" y="13751"/>
                    <a:pt x="19186" y="16256"/>
                    <a:pt x="17204" y="18310"/>
                  </a:cubicBezTo>
                  <a:cubicBezTo>
                    <a:pt x="14030" y="21600"/>
                    <a:pt x="7014" y="21400"/>
                    <a:pt x="2700" y="18310"/>
                  </a:cubicBezTo>
                  <a:cubicBezTo>
                    <a:pt x="-2414" y="14648"/>
                    <a:pt x="1475" y="9559"/>
                    <a:pt x="597" y="5191"/>
                  </a:cubicBezTo>
                  <a:cubicBezTo>
                    <a:pt x="482" y="4621"/>
                    <a:pt x="300" y="4051"/>
                    <a:pt x="359" y="3477"/>
                  </a:cubicBezTo>
                  <a:cubicBezTo>
                    <a:pt x="512" y="1991"/>
                    <a:pt x="2212" y="671"/>
                    <a:pt x="4809" y="0"/>
                  </a:cubicBezTo>
                </a:path>
              </a:pathLst>
            </a:custGeom>
            <a:noFill/>
            <a:ln w="38100" cap="flat">
              <a:solidFill>
                <a:srgbClr val="000000"/>
              </a:solidFill>
              <a:prstDash val="solid"/>
              <a:miter lim="800000"/>
            </a:ln>
            <a:effectLst/>
          </p:spPr>
          <p:txBody>
            <a:bodyPr wrap="square" lIns="45719" tIns="45719" rIns="45719" bIns="45719" numCol="1" anchor="ctr">
              <a:noAutofit/>
            </a:bodyPr>
            <a:lstStyle/>
            <a:p>
              <a:endParaRPr/>
            </a:p>
          </p:txBody>
        </p:sp>
        <p:sp>
          <p:nvSpPr>
            <p:cNvPr id="434" name="Line"/>
            <p:cNvSpPr/>
            <p:nvPr/>
          </p:nvSpPr>
          <p:spPr>
            <a:xfrm rot="2287703">
              <a:off x="661153" y="514909"/>
              <a:ext cx="1067794" cy="480501"/>
            </a:xfrm>
            <a:custGeom>
              <a:avLst/>
              <a:gdLst/>
              <a:ahLst/>
              <a:cxnLst>
                <a:cxn ang="0">
                  <a:pos x="wd2" y="hd2"/>
                </a:cxn>
                <a:cxn ang="5400000">
                  <a:pos x="wd2" y="hd2"/>
                </a:cxn>
                <a:cxn ang="10800000">
                  <a:pos x="wd2" y="hd2"/>
                </a:cxn>
                <a:cxn ang="16200000">
                  <a:pos x="wd2" y="hd2"/>
                </a:cxn>
              </a:cxnLst>
              <a:rect l="0" t="0" r="r" b="b"/>
              <a:pathLst>
                <a:path w="21600" h="19843" extrusionOk="0">
                  <a:moveTo>
                    <a:pt x="0" y="19843"/>
                  </a:moveTo>
                  <a:cubicBezTo>
                    <a:pt x="422" y="9945"/>
                    <a:pt x="4080" y="1895"/>
                    <a:pt x="8883" y="297"/>
                  </a:cubicBezTo>
                  <a:cubicBezTo>
                    <a:pt x="15056" y="-1757"/>
                    <a:pt x="20828" y="7068"/>
                    <a:pt x="21600" y="19737"/>
                  </a:cubicBezTo>
                </a:path>
              </a:pathLst>
            </a:custGeom>
            <a:noFill/>
            <a:ln w="38100" cap="flat">
              <a:solidFill>
                <a:srgbClr val="000000"/>
              </a:solidFill>
              <a:prstDash val="solid"/>
              <a:miter lim="800000"/>
            </a:ln>
            <a:effectLst/>
          </p:spPr>
          <p:txBody>
            <a:bodyPr wrap="square" lIns="45719" tIns="45719" rIns="45719" bIns="45719" numCol="1" anchor="t">
              <a:noAutofit/>
            </a:bodyPr>
            <a:lstStyle/>
            <a:p>
              <a:endParaRPr/>
            </a:p>
          </p:txBody>
        </p:sp>
      </p:grpSp>
      <p:grpSp>
        <p:nvGrpSpPr>
          <p:cNvPr id="442" name="Group"/>
          <p:cNvGrpSpPr/>
          <p:nvPr/>
        </p:nvGrpSpPr>
        <p:grpSpPr>
          <a:xfrm>
            <a:off x="3739989" y="55805"/>
            <a:ext cx="2172021" cy="3210544"/>
            <a:chOff x="0" y="0"/>
            <a:chExt cx="2172020" cy="3210543"/>
          </a:xfrm>
        </p:grpSpPr>
        <p:sp>
          <p:nvSpPr>
            <p:cNvPr id="436" name="Oval"/>
            <p:cNvSpPr/>
            <p:nvPr/>
          </p:nvSpPr>
          <p:spPr>
            <a:xfrm>
              <a:off x="0" y="97072"/>
              <a:ext cx="1551443" cy="2803183"/>
            </a:xfrm>
            <a:prstGeom prst="ellipse">
              <a:avLst/>
            </a:prstGeom>
            <a:noFill/>
            <a:ln w="38100" cap="flat">
              <a:solidFill>
                <a:srgbClr val="000000"/>
              </a:solidFill>
              <a:prstDash val="solid"/>
              <a:miter lim="800000"/>
            </a:ln>
            <a:effectLst/>
          </p:spPr>
          <p:txBody>
            <a:bodyPr wrap="square" lIns="45719" tIns="45719" rIns="45719" bIns="45719" numCol="1" anchor="ctr">
              <a:noAutofit/>
            </a:bodyPr>
            <a:lstStyle/>
            <a:p>
              <a:endParaRPr/>
            </a:p>
          </p:txBody>
        </p:sp>
        <p:sp>
          <p:nvSpPr>
            <p:cNvPr id="437" name="Triangle"/>
            <p:cNvSpPr/>
            <p:nvPr/>
          </p:nvSpPr>
          <p:spPr>
            <a:xfrm rot="1524635">
              <a:off x="645442" y="2654555"/>
              <a:ext cx="386076" cy="29251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12700" cap="flat">
              <a:noFill/>
              <a:miter lim="400000"/>
            </a:ln>
            <a:effectLst/>
          </p:spPr>
          <p:txBody>
            <a:bodyPr wrap="square" lIns="45719" tIns="45719" rIns="45719" bIns="45719" numCol="1" anchor="ctr">
              <a:noAutofit/>
            </a:bodyPr>
            <a:lstStyle/>
            <a:p>
              <a:endParaRPr/>
            </a:p>
          </p:txBody>
        </p:sp>
        <p:sp>
          <p:nvSpPr>
            <p:cNvPr id="438" name="Line"/>
            <p:cNvSpPr/>
            <p:nvPr/>
          </p:nvSpPr>
          <p:spPr>
            <a:xfrm>
              <a:off x="567278" y="2850470"/>
              <a:ext cx="643818" cy="318863"/>
            </a:xfrm>
            <a:prstGeom prst="line">
              <a:avLst/>
            </a:prstGeom>
            <a:noFill/>
            <a:ln w="38100" cap="flat">
              <a:solidFill>
                <a:srgbClr val="000000"/>
              </a:solidFill>
              <a:prstDash val="solid"/>
              <a:miter lim="800000"/>
            </a:ln>
            <a:effectLst/>
          </p:spPr>
          <p:txBody>
            <a:bodyPr wrap="square" lIns="45719" tIns="45719" rIns="45719" bIns="45719" numCol="1" anchor="t">
              <a:noAutofit/>
            </a:bodyPr>
            <a:lstStyle/>
            <a:p>
              <a:endParaRPr/>
            </a:p>
          </p:txBody>
        </p:sp>
        <p:sp>
          <p:nvSpPr>
            <p:cNvPr id="439" name="Triangle"/>
            <p:cNvSpPr/>
            <p:nvPr/>
          </p:nvSpPr>
          <p:spPr>
            <a:xfrm rot="20267177">
              <a:off x="959773" y="62025"/>
              <a:ext cx="401283" cy="372653"/>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close/>
                </a:path>
              </a:pathLst>
            </a:custGeom>
            <a:solidFill>
              <a:srgbClr val="FFFFFF"/>
            </a:solidFill>
            <a:ln w="12700" cap="flat">
              <a:noFill/>
              <a:miter lim="400000"/>
            </a:ln>
            <a:effectLst/>
          </p:spPr>
          <p:txBody>
            <a:bodyPr wrap="square" lIns="45719" tIns="45719" rIns="45719" bIns="45719" numCol="1" anchor="ctr">
              <a:noAutofit/>
            </a:bodyPr>
            <a:lstStyle/>
            <a:p>
              <a:endParaRPr/>
            </a:p>
          </p:txBody>
        </p:sp>
        <p:sp>
          <p:nvSpPr>
            <p:cNvPr id="440" name="Oval"/>
            <p:cNvSpPr/>
            <p:nvPr/>
          </p:nvSpPr>
          <p:spPr>
            <a:xfrm>
              <a:off x="620577" y="407360"/>
              <a:ext cx="1551444" cy="2803184"/>
            </a:xfrm>
            <a:prstGeom prst="ellipse">
              <a:avLst/>
            </a:prstGeom>
            <a:noFill/>
            <a:ln w="38100" cap="flat">
              <a:solidFill>
                <a:srgbClr val="000000"/>
              </a:solidFill>
              <a:prstDash val="solid"/>
              <a:miter lim="800000"/>
            </a:ln>
            <a:effectLst/>
          </p:spPr>
          <p:txBody>
            <a:bodyPr wrap="square" lIns="45719" tIns="45719" rIns="45719" bIns="45719" numCol="1" anchor="ctr">
              <a:noAutofit/>
            </a:bodyPr>
            <a:lstStyle/>
            <a:p>
              <a:endParaRPr/>
            </a:p>
          </p:txBody>
        </p:sp>
        <p:sp>
          <p:nvSpPr>
            <p:cNvPr id="441" name="Line"/>
            <p:cNvSpPr/>
            <p:nvPr/>
          </p:nvSpPr>
          <p:spPr>
            <a:xfrm>
              <a:off x="973239" y="144495"/>
              <a:ext cx="643818" cy="318864"/>
            </a:xfrm>
            <a:prstGeom prst="line">
              <a:avLst/>
            </a:prstGeom>
            <a:noFill/>
            <a:ln w="38100" cap="flat">
              <a:solidFill>
                <a:srgbClr val="000000"/>
              </a:solidFill>
              <a:prstDash val="solid"/>
              <a:miter lim="800000"/>
            </a:ln>
            <a:effectLst/>
          </p:spPr>
          <p:txBody>
            <a:bodyPr wrap="square" lIns="45719" tIns="45719" rIns="45719" bIns="45719" numCol="1" anchor="t">
              <a:noAutofit/>
            </a:bodyPr>
            <a:lstStyle/>
            <a:p>
              <a:endParaRPr/>
            </a:p>
          </p:txBody>
        </p:sp>
      </p:grpSp>
    </p:spTree>
  </p:cSld>
  <p:clrMapOvr>
    <a:masterClrMapping/>
  </p:clrMapOvr>
  <p:transition spd="med"/>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4"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1800" y="5947955"/>
            <a:ext cx="1966665" cy="764815"/>
          </a:xfrm>
          <a:prstGeom prst="rect">
            <a:avLst/>
          </a:prstGeom>
          <a:ln w="12700">
            <a:miter lim="400000"/>
          </a:ln>
        </p:spPr>
      </p:pic>
      <p:pic>
        <p:nvPicPr>
          <p:cNvPr id="445" name="Image" descr="Image"/>
          <p:cNvPicPr>
            <a:picLocks noChangeAspect="1"/>
          </p:cNvPicPr>
          <p:nvPr/>
        </p:nvPicPr>
        <p:blipFill>
          <a:blip r:embed="rId3">
            <a:extLst/>
          </a:blip>
          <a:stretch>
            <a:fillRect/>
          </a:stretch>
        </p:blipFill>
        <p:spPr>
          <a:xfrm>
            <a:off x="1409700" y="302200"/>
            <a:ext cx="6324600" cy="5524501"/>
          </a:xfrm>
          <a:prstGeom prst="rect">
            <a:avLst/>
          </a:prstGeom>
          <a:ln w="12700">
            <a:miter lim="400000"/>
          </a:ln>
        </p:spPr>
      </p:pic>
      <p:sp>
        <p:nvSpPr>
          <p:cNvPr id="4" name="Rectangle 7"/>
          <p:cNvSpPr txBox="1"/>
          <p:nvPr/>
        </p:nvSpPr>
        <p:spPr>
          <a:xfrm>
            <a:off x="670578" y="6504344"/>
            <a:ext cx="5236928" cy="243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000" i="1">
                <a:solidFill>
                  <a:srgbClr val="404040"/>
                </a:solidFill>
              </a:defRPr>
            </a:lvl1pPr>
          </a:lstStyle>
          <a:p>
            <a:r>
              <a:rPr dirty="0"/>
              <a:t>Image credits: </a:t>
            </a:r>
            <a:r>
              <a:rPr lang="en-GB" dirty="0" smtClean="0"/>
              <a:t>Katie </a:t>
            </a:r>
            <a:r>
              <a:rPr lang="en-GB" dirty="0" err="1" smtClean="0"/>
              <a:t>Steckles</a:t>
            </a:r>
            <a:endParaRPr dirty="0"/>
          </a:p>
        </p:txBody>
      </p:sp>
    </p:spTree>
  </p:cSld>
  <p:clrMapOvr>
    <a:masterClrMapping/>
  </p:clrMapOvr>
  <p:transition spd="med"/>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7"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1800" y="5947955"/>
            <a:ext cx="1966665" cy="764815"/>
          </a:xfrm>
          <a:prstGeom prst="rect">
            <a:avLst/>
          </a:prstGeom>
          <a:ln w="12700">
            <a:miter lim="400000"/>
          </a:ln>
        </p:spPr>
      </p:pic>
      <p:pic>
        <p:nvPicPr>
          <p:cNvPr id="448" name="Image" descr="Image"/>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832701" y="292100"/>
            <a:ext cx="5478598" cy="5441484"/>
          </a:xfrm>
          <a:prstGeom prst="rect">
            <a:avLst/>
          </a:prstGeom>
          <a:ln w="12700">
            <a:miter lim="400000"/>
          </a:ln>
        </p:spPr>
      </p:pic>
      <p:sp>
        <p:nvSpPr>
          <p:cNvPr id="4" name="Rectangle 7"/>
          <p:cNvSpPr txBox="1"/>
          <p:nvPr/>
        </p:nvSpPr>
        <p:spPr>
          <a:xfrm>
            <a:off x="670578" y="6504344"/>
            <a:ext cx="5236928" cy="243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000" i="1">
                <a:solidFill>
                  <a:srgbClr val="404040"/>
                </a:solidFill>
              </a:defRPr>
            </a:lvl1pPr>
          </a:lstStyle>
          <a:p>
            <a:r>
              <a:rPr dirty="0"/>
              <a:t>Image credits: </a:t>
            </a:r>
            <a:r>
              <a:rPr lang="en-GB" dirty="0" smtClean="0"/>
              <a:t>Katie </a:t>
            </a:r>
            <a:r>
              <a:rPr lang="en-GB" dirty="0" err="1" smtClean="0"/>
              <a:t>Steckles</a:t>
            </a:r>
            <a:endParaRPr dirty="0"/>
          </a:p>
        </p:txBody>
      </p:sp>
    </p:spTree>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5"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166" name="TextBox 8"/>
          <p:cNvSpPr txBox="1"/>
          <p:nvPr/>
        </p:nvSpPr>
        <p:spPr>
          <a:xfrm>
            <a:off x="1231186" y="386444"/>
            <a:ext cx="3862156" cy="8280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400" b="1">
                <a:solidFill>
                  <a:srgbClr val="00ACAE"/>
                </a:solidFill>
              </a:defRPr>
            </a:lvl1pPr>
          </a:lstStyle>
          <a:p>
            <a:r>
              <a:t>Royal Institution activities</a:t>
            </a:r>
          </a:p>
        </p:txBody>
      </p:sp>
      <p:sp>
        <p:nvSpPr>
          <p:cNvPr id="167" name="Rectangle 7"/>
          <p:cNvSpPr txBox="1"/>
          <p:nvPr/>
        </p:nvSpPr>
        <p:spPr>
          <a:xfrm>
            <a:off x="670578" y="6504344"/>
            <a:ext cx="5236928" cy="243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1000" i="1">
                <a:solidFill>
                  <a:srgbClr val="404040"/>
                </a:solidFill>
              </a:defRPr>
            </a:lvl1pPr>
          </a:lstStyle>
          <a:p>
            <a:r>
              <a:t>Image credits: The Royal Institution, Paul Wilkinson, Katherine Leedale</a:t>
            </a:r>
          </a:p>
        </p:txBody>
      </p:sp>
      <p:sp>
        <p:nvSpPr>
          <p:cNvPr id="168" name="TextBox 12"/>
          <p:cNvSpPr txBox="1"/>
          <p:nvPr/>
        </p:nvSpPr>
        <p:spPr>
          <a:xfrm>
            <a:off x="1231185" y="1442710"/>
            <a:ext cx="3769777" cy="4206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342900" indent="-342900">
              <a:spcBef>
                <a:spcPts val="1200"/>
              </a:spcBef>
              <a:buSzPct val="100000"/>
              <a:buFont typeface="Verdana"/>
              <a:buChar char="•"/>
              <a:defRPr sz="2000">
                <a:solidFill>
                  <a:srgbClr val="00ACAE"/>
                </a:solidFill>
              </a:defRPr>
            </a:pPr>
            <a:r>
              <a:t>Online videos &amp; activity resources</a:t>
            </a:r>
          </a:p>
          <a:p>
            <a:pPr marL="342900" indent="-342900">
              <a:spcBef>
                <a:spcPts val="1200"/>
              </a:spcBef>
              <a:buSzPct val="100000"/>
              <a:buFont typeface="Verdana"/>
              <a:buChar char="•"/>
              <a:defRPr sz="2000">
                <a:solidFill>
                  <a:srgbClr val="00ACAE"/>
                </a:solidFill>
              </a:defRPr>
            </a:pPr>
            <a:r>
              <a:t>National education programmes</a:t>
            </a:r>
          </a:p>
          <a:p>
            <a:pPr marL="342900" indent="-342900">
              <a:spcBef>
                <a:spcPts val="1200"/>
              </a:spcBef>
              <a:buSzPct val="100000"/>
              <a:buFont typeface="Verdana"/>
              <a:buChar char="•"/>
              <a:defRPr sz="2000">
                <a:solidFill>
                  <a:srgbClr val="00ACAE"/>
                </a:solidFill>
              </a:defRPr>
            </a:pPr>
            <a:r>
              <a:t>Membership</a:t>
            </a:r>
          </a:p>
          <a:p>
            <a:pPr marL="342900" indent="-342900">
              <a:spcBef>
                <a:spcPts val="1200"/>
              </a:spcBef>
              <a:buSzPct val="100000"/>
              <a:buFont typeface="Verdana"/>
              <a:buChar char="•"/>
              <a:defRPr sz="2000">
                <a:solidFill>
                  <a:srgbClr val="00ACAE"/>
                </a:solidFill>
              </a:defRPr>
            </a:pPr>
            <a:r>
              <a:t>London-based:</a:t>
            </a:r>
          </a:p>
          <a:p>
            <a:pPr marL="800100" lvl="1" indent="-342900">
              <a:lnSpc>
                <a:spcPct val="150000"/>
              </a:lnSpc>
              <a:buSzPct val="100000"/>
              <a:buFont typeface="Verdana"/>
              <a:buChar char="•"/>
              <a:defRPr sz="2000">
                <a:solidFill>
                  <a:srgbClr val="00ACAE"/>
                </a:solidFill>
              </a:defRPr>
            </a:pPr>
            <a:r>
              <a:t>Talks and shows</a:t>
            </a:r>
          </a:p>
          <a:p>
            <a:pPr marL="800100" lvl="1" indent="-342900">
              <a:lnSpc>
                <a:spcPct val="150000"/>
              </a:lnSpc>
              <a:buSzPct val="100000"/>
              <a:buFont typeface="Verdana"/>
              <a:buChar char="•"/>
              <a:defRPr sz="2000">
                <a:solidFill>
                  <a:srgbClr val="00ACAE"/>
                </a:solidFill>
              </a:defRPr>
            </a:pPr>
            <a:r>
              <a:t>Holiday workshops</a:t>
            </a:r>
          </a:p>
          <a:p>
            <a:pPr marL="800100" lvl="1" indent="-342900">
              <a:lnSpc>
                <a:spcPct val="150000"/>
              </a:lnSpc>
              <a:buSzPct val="100000"/>
              <a:buFont typeface="Verdana"/>
              <a:buChar char="•"/>
              <a:defRPr sz="2000">
                <a:solidFill>
                  <a:srgbClr val="00ACAE"/>
                </a:solidFill>
              </a:defRPr>
            </a:pPr>
            <a:r>
              <a:t>Family fun days</a:t>
            </a:r>
          </a:p>
          <a:p>
            <a:pPr marL="800100" lvl="1" indent="-342900">
              <a:lnSpc>
                <a:spcPct val="150000"/>
              </a:lnSpc>
              <a:buSzPct val="100000"/>
              <a:buFont typeface="Verdana"/>
              <a:buChar char="•"/>
              <a:defRPr sz="2000">
                <a:solidFill>
                  <a:srgbClr val="00ACAE"/>
                </a:solidFill>
              </a:defRPr>
            </a:pPr>
            <a:r>
              <a:t>Faraday Museum</a:t>
            </a:r>
          </a:p>
        </p:txBody>
      </p:sp>
      <p:pic>
        <p:nvPicPr>
          <p:cNvPr id="169" name="Picture 9" descr="Picture 9"/>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5093339" y="382065"/>
            <a:ext cx="3819093" cy="2545955"/>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599"/>
                </a:lnTo>
                <a:lnTo>
                  <a:pt x="19200" y="0"/>
                </a:lnTo>
                <a:lnTo>
                  <a:pt x="0" y="0"/>
                </a:lnTo>
                <a:close/>
              </a:path>
            </a:pathLst>
          </a:custGeom>
          <a:ln w="12700">
            <a:miter lim="400000"/>
          </a:ln>
        </p:spPr>
      </p:pic>
      <p:pic>
        <p:nvPicPr>
          <p:cNvPr id="170" name="Picture 1" descr="Picture 1"/>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5093339" y="3049190"/>
            <a:ext cx="3851276" cy="2545954"/>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21600"/>
                </a:lnTo>
                <a:lnTo>
                  <a:pt x="21600" y="3599"/>
                </a:lnTo>
                <a:lnTo>
                  <a:pt x="19221" y="0"/>
                </a:lnTo>
                <a:lnTo>
                  <a:pt x="0" y="0"/>
                </a:lnTo>
                <a:close/>
              </a:path>
            </a:pathLst>
          </a:custGeom>
          <a:ln w="12700">
            <a:miter lim="400000"/>
          </a:ln>
        </p:spPr>
      </p:pic>
      <p:pic>
        <p:nvPicPr>
          <p:cNvPr id="171" name="Picture 10" descr="Picture 10"/>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781800" y="5947957"/>
            <a:ext cx="1966665" cy="764816"/>
          </a:xfrm>
          <a:prstGeom prst="rect">
            <a:avLst/>
          </a:prstGeom>
          <a:ln w="12700">
            <a:miter lim="400000"/>
          </a:ln>
        </p:spPr>
      </p:pic>
    </p:spTree>
  </p:cSld>
  <p:clrMapOvr>
    <a:masterClrMapping/>
  </p:clrMapOvr>
  <p:transition spd="med"/>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1800" y="5947955"/>
            <a:ext cx="1966665" cy="764815"/>
          </a:xfrm>
          <a:prstGeom prst="rect">
            <a:avLst/>
          </a:prstGeom>
          <a:ln w="12700">
            <a:miter lim="400000"/>
          </a:ln>
        </p:spPr>
      </p:pic>
      <p:sp>
        <p:nvSpPr>
          <p:cNvPr id="451" name="TextBox 11"/>
          <p:cNvSpPr txBox="1"/>
          <p:nvPr/>
        </p:nvSpPr>
        <p:spPr>
          <a:xfrm>
            <a:off x="1483217" y="1021081"/>
            <a:ext cx="7458378" cy="32410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marL="342900" indent="-342900">
              <a:lnSpc>
                <a:spcPct val="150000"/>
              </a:lnSpc>
              <a:buSzPct val="100000"/>
              <a:buFont typeface="Verdana"/>
              <a:buChar char="•"/>
              <a:defRPr sz="5100" b="1">
                <a:solidFill>
                  <a:srgbClr val="00ACAE"/>
                </a:solidFill>
              </a:defRPr>
            </a:pPr>
            <a:r>
              <a:t>Möbius bands</a:t>
            </a:r>
          </a:p>
          <a:p>
            <a:pPr>
              <a:lnSpc>
                <a:spcPct val="150000"/>
              </a:lnSpc>
              <a:defRPr sz="5100" b="1">
                <a:solidFill>
                  <a:srgbClr val="00ACAE"/>
                </a:solidFill>
              </a:defRPr>
            </a:pPr>
            <a:endParaRPr/>
          </a:p>
        </p:txBody>
      </p:sp>
    </p:spTree>
  </p:cSld>
  <p:clrMapOvr>
    <a:masterClrMapping/>
  </p:clrMapOvr>
  <p:transition spd="med"/>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3"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1800" y="5947955"/>
            <a:ext cx="1966665" cy="764815"/>
          </a:xfrm>
          <a:prstGeom prst="rect">
            <a:avLst/>
          </a:prstGeom>
          <a:ln w="12700">
            <a:miter lim="400000"/>
          </a:ln>
        </p:spPr>
      </p:pic>
      <p:sp>
        <p:nvSpPr>
          <p:cNvPr id="454" name="TextBox 11"/>
          <p:cNvSpPr txBox="1"/>
          <p:nvPr/>
        </p:nvSpPr>
        <p:spPr>
          <a:xfrm>
            <a:off x="1483217" y="1021081"/>
            <a:ext cx="7458378" cy="44221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marL="342900" indent="-342900">
              <a:lnSpc>
                <a:spcPct val="150000"/>
              </a:lnSpc>
              <a:buSzPct val="100000"/>
              <a:buFont typeface="Verdana"/>
              <a:buChar char="•"/>
              <a:defRPr sz="5100" b="1">
                <a:solidFill>
                  <a:srgbClr val="00ACAE"/>
                </a:solidFill>
              </a:defRPr>
            </a:pPr>
            <a:r>
              <a:t>Möbius bands</a:t>
            </a:r>
          </a:p>
          <a:p>
            <a:pPr marL="342900" indent="-342900">
              <a:lnSpc>
                <a:spcPct val="150000"/>
              </a:lnSpc>
              <a:buSzPct val="100000"/>
              <a:buFont typeface="Verdana"/>
              <a:buChar char="•"/>
              <a:defRPr sz="5100" b="1">
                <a:solidFill>
                  <a:srgbClr val="00ACAE"/>
                </a:solidFill>
              </a:defRPr>
            </a:pPr>
            <a:r>
              <a:t>More twists</a:t>
            </a:r>
          </a:p>
          <a:p>
            <a:pPr marL="342900" indent="-342900">
              <a:lnSpc>
                <a:spcPct val="150000"/>
              </a:lnSpc>
              <a:buSzPct val="100000"/>
              <a:buFont typeface="Verdana"/>
              <a:buChar char="•"/>
              <a:defRPr sz="5100" b="1">
                <a:solidFill>
                  <a:srgbClr val="00ACAE"/>
                </a:solidFill>
              </a:defRPr>
            </a:pPr>
            <a:endParaRPr/>
          </a:p>
        </p:txBody>
      </p:sp>
    </p:spTree>
  </p:cSld>
  <p:clrMapOvr>
    <a:masterClrMapping/>
  </p:clrMapOvr>
  <p:transition spd="med"/>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6"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1800" y="5947955"/>
            <a:ext cx="1966665" cy="764815"/>
          </a:xfrm>
          <a:prstGeom prst="rect">
            <a:avLst/>
          </a:prstGeom>
          <a:ln w="12700">
            <a:miter lim="400000"/>
          </a:ln>
        </p:spPr>
      </p:pic>
      <p:sp>
        <p:nvSpPr>
          <p:cNvPr id="457" name="TextBox 11"/>
          <p:cNvSpPr txBox="1"/>
          <p:nvPr/>
        </p:nvSpPr>
        <p:spPr>
          <a:xfrm>
            <a:off x="1483217" y="1021081"/>
            <a:ext cx="7458378" cy="67843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marL="342900" indent="-342900">
              <a:lnSpc>
                <a:spcPct val="150000"/>
              </a:lnSpc>
              <a:buSzPct val="100000"/>
              <a:buFont typeface="Verdana"/>
              <a:buChar char="•"/>
              <a:defRPr sz="5100" b="1">
                <a:solidFill>
                  <a:srgbClr val="00ACAE"/>
                </a:solidFill>
              </a:defRPr>
            </a:pPr>
            <a:r>
              <a:t>Möbius bands</a:t>
            </a:r>
          </a:p>
          <a:p>
            <a:pPr marL="342900" indent="-342900">
              <a:lnSpc>
                <a:spcPct val="150000"/>
              </a:lnSpc>
              <a:buSzPct val="100000"/>
              <a:buFont typeface="Verdana"/>
              <a:buChar char="•"/>
              <a:defRPr sz="5100" b="1">
                <a:solidFill>
                  <a:srgbClr val="00ACAE"/>
                </a:solidFill>
              </a:defRPr>
            </a:pPr>
            <a:r>
              <a:t>More twists</a:t>
            </a:r>
          </a:p>
          <a:p>
            <a:pPr marL="342900" indent="-342900">
              <a:lnSpc>
                <a:spcPct val="150000"/>
              </a:lnSpc>
              <a:buSzPct val="100000"/>
              <a:buFont typeface="Verdana"/>
              <a:buChar char="•"/>
              <a:defRPr sz="5100" b="1">
                <a:solidFill>
                  <a:srgbClr val="00ACAE"/>
                </a:solidFill>
              </a:defRPr>
            </a:pPr>
            <a:r>
              <a:t>Cutting up</a:t>
            </a:r>
          </a:p>
          <a:p>
            <a:pPr>
              <a:lnSpc>
                <a:spcPct val="150000"/>
              </a:lnSpc>
              <a:defRPr sz="5100" b="1">
                <a:solidFill>
                  <a:srgbClr val="00ACAE"/>
                </a:solidFill>
              </a:defRPr>
            </a:pPr>
            <a:endParaRPr/>
          </a:p>
          <a:p>
            <a:pPr marL="342900" indent="-342900">
              <a:lnSpc>
                <a:spcPct val="150000"/>
              </a:lnSpc>
              <a:buSzPct val="100000"/>
              <a:buFont typeface="Verdana"/>
              <a:buChar char="•"/>
              <a:defRPr sz="5100" b="1">
                <a:solidFill>
                  <a:srgbClr val="00ACAE"/>
                </a:solidFill>
              </a:defRPr>
            </a:pPr>
            <a:endParaRPr/>
          </a:p>
        </p:txBody>
      </p:sp>
    </p:spTree>
  </p:cSld>
  <p:clrMapOvr>
    <a:masterClrMapping/>
  </p:clrMapOvr>
  <p:transition spd="med"/>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9" name="Picture 7" descr="Picture 7"/>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781800" y="5947955"/>
            <a:ext cx="1966665" cy="764815"/>
          </a:xfrm>
          <a:prstGeom prst="rect">
            <a:avLst/>
          </a:prstGeom>
          <a:ln w="12700">
            <a:miter lim="400000"/>
          </a:ln>
        </p:spPr>
      </p:pic>
      <p:sp>
        <p:nvSpPr>
          <p:cNvPr id="460" name="TextBox 11"/>
          <p:cNvSpPr txBox="1"/>
          <p:nvPr/>
        </p:nvSpPr>
        <p:spPr>
          <a:xfrm>
            <a:off x="1483217" y="1021081"/>
            <a:ext cx="7458378" cy="67843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marL="342900" indent="-342900">
              <a:lnSpc>
                <a:spcPct val="150000"/>
              </a:lnSpc>
              <a:buSzPct val="100000"/>
              <a:buFont typeface="Verdana"/>
              <a:buChar char="•"/>
              <a:defRPr sz="5100" b="1">
                <a:solidFill>
                  <a:srgbClr val="00ACAE"/>
                </a:solidFill>
              </a:defRPr>
            </a:pPr>
            <a:r>
              <a:t>Möbius bands</a:t>
            </a:r>
          </a:p>
          <a:p>
            <a:pPr marL="342900" indent="-342900">
              <a:lnSpc>
                <a:spcPct val="150000"/>
              </a:lnSpc>
              <a:buSzPct val="100000"/>
              <a:buFont typeface="Verdana"/>
              <a:buChar char="•"/>
              <a:defRPr sz="5100" b="1">
                <a:solidFill>
                  <a:srgbClr val="00ACAE"/>
                </a:solidFill>
              </a:defRPr>
            </a:pPr>
            <a:r>
              <a:t>More twists</a:t>
            </a:r>
          </a:p>
          <a:p>
            <a:pPr marL="342900" indent="-342900">
              <a:lnSpc>
                <a:spcPct val="150000"/>
              </a:lnSpc>
              <a:buSzPct val="100000"/>
              <a:buFont typeface="Verdana"/>
              <a:buChar char="•"/>
              <a:defRPr sz="5100" b="1">
                <a:solidFill>
                  <a:srgbClr val="00ACAE"/>
                </a:solidFill>
              </a:defRPr>
            </a:pPr>
            <a:r>
              <a:t>Cutting up</a:t>
            </a:r>
          </a:p>
          <a:p>
            <a:pPr marL="342900" indent="-342900">
              <a:lnSpc>
                <a:spcPct val="150000"/>
              </a:lnSpc>
              <a:buSzPct val="100000"/>
              <a:buFont typeface="Verdana"/>
              <a:buChar char="•"/>
              <a:defRPr sz="5100" b="1">
                <a:solidFill>
                  <a:srgbClr val="00ACAE"/>
                </a:solidFill>
              </a:defRPr>
            </a:pPr>
            <a:r>
              <a:t>Other shapes</a:t>
            </a:r>
          </a:p>
          <a:p>
            <a:pPr marL="342900" indent="-342900">
              <a:lnSpc>
                <a:spcPct val="150000"/>
              </a:lnSpc>
              <a:buSzPct val="100000"/>
              <a:buFont typeface="Verdana"/>
              <a:buChar char="•"/>
              <a:defRPr sz="5100" b="1">
                <a:solidFill>
                  <a:srgbClr val="00ACAE"/>
                </a:solidFill>
              </a:defRPr>
            </a:pPr>
            <a:endParaRPr/>
          </a:p>
        </p:txBody>
      </p:sp>
    </p:spTree>
  </p:cSld>
  <p:clrMapOvr>
    <a:masterClrMapping/>
  </p:clrMapOvr>
  <p:transition spd="med"/>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 name="Rectangle 5"/>
          <p:cNvSpPr txBox="1"/>
          <p:nvPr/>
        </p:nvSpPr>
        <p:spPr>
          <a:xfrm>
            <a:off x="1504349" y="2825219"/>
            <a:ext cx="4537222" cy="108686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nSpc>
                <a:spcPct val="107000"/>
              </a:lnSpc>
              <a:spcBef>
                <a:spcPts val="800"/>
              </a:spcBef>
              <a:defRPr sz="2800" u="sng">
                <a:solidFill>
                  <a:srgbClr val="0563C1"/>
                </a:solidFill>
              </a:defRPr>
            </a:pPr>
            <a:r>
              <a:rPr>
                <a:uFill>
                  <a:solidFill>
                    <a:srgbClr val="0563C1"/>
                  </a:solidFill>
                </a:uFill>
                <a:hlinkClick r:id="rId3"/>
              </a:rPr>
              <a:t>nrich.maths.org/7530</a:t>
            </a:r>
          </a:p>
          <a:p>
            <a:pPr>
              <a:lnSpc>
                <a:spcPct val="107000"/>
              </a:lnSpc>
              <a:spcBef>
                <a:spcPts val="800"/>
              </a:spcBef>
              <a:defRPr sz="2800" u="sng">
                <a:solidFill>
                  <a:srgbClr val="0563C1"/>
                </a:solidFill>
              </a:defRPr>
            </a:pPr>
            <a:r>
              <a:rPr u="none">
                <a:solidFill>
                  <a:srgbClr val="000000"/>
                </a:solidFill>
              </a:rPr>
              <a:t>Cylinder cutting</a:t>
            </a:r>
          </a:p>
        </p:txBody>
      </p:sp>
      <p:sp>
        <p:nvSpPr>
          <p:cNvPr id="463" name="TextBox 6"/>
          <p:cNvSpPr txBox="1"/>
          <p:nvPr/>
        </p:nvSpPr>
        <p:spPr>
          <a:xfrm>
            <a:off x="1211002" y="357192"/>
            <a:ext cx="7747053" cy="9550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2800" b="1" u="sng"/>
            </a:pPr>
            <a:r>
              <a:t>What else can I do to</a:t>
            </a:r>
          </a:p>
          <a:p>
            <a:pPr algn="ctr">
              <a:defRPr sz="2800" b="1" u="sng"/>
            </a:pPr>
            <a:r>
              <a:t>extend my knowledge?</a:t>
            </a:r>
          </a:p>
        </p:txBody>
      </p:sp>
      <p:sp>
        <p:nvSpPr>
          <p:cNvPr id="464" name="TextBox 7"/>
          <p:cNvSpPr txBox="1"/>
          <p:nvPr/>
        </p:nvSpPr>
        <p:spPr>
          <a:xfrm>
            <a:off x="1911418" y="4672183"/>
            <a:ext cx="2715013" cy="15646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lvl1pPr algn="ctr">
              <a:defRPr sz="2400">
                <a:solidFill>
                  <a:srgbClr val="FF0000"/>
                </a:solidFill>
              </a:defRPr>
            </a:lvl1pPr>
          </a:lstStyle>
          <a:p>
            <a:r>
              <a:t>Try these as extra activities in class, or try them at home…</a:t>
            </a:r>
          </a:p>
        </p:txBody>
      </p:sp>
      <p:pic>
        <p:nvPicPr>
          <p:cNvPr id="465" name="Image" descr="Image"/>
          <p:cNvPicPr>
            <a:picLocks noChangeAspect="1"/>
          </p:cNvPicPr>
          <p:nvPr/>
        </p:nvPicPr>
        <p:blipFill>
          <a:blip r:embed="rId4">
            <a:extLst/>
          </a:blip>
          <a:stretch>
            <a:fillRect/>
          </a:stretch>
        </p:blipFill>
        <p:spPr>
          <a:xfrm>
            <a:off x="6023261" y="1637359"/>
            <a:ext cx="3315383" cy="4572941"/>
          </a:xfrm>
          <a:prstGeom prst="rect">
            <a:avLst/>
          </a:prstGeom>
          <a:ln w="12700">
            <a:miter lim="400000"/>
          </a:ln>
        </p:spPr>
      </p:pic>
    </p:spTree>
  </p:cSld>
  <p:clrMapOvr>
    <a:masterClrMapping/>
  </p:clrMapOvr>
  <p:transition spd="med"/>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9" name="Rectangle 5"/>
          <p:cNvSpPr txBox="1"/>
          <p:nvPr/>
        </p:nvSpPr>
        <p:spPr>
          <a:xfrm>
            <a:off x="1529749" y="1415519"/>
            <a:ext cx="4537222" cy="4930647"/>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nSpc>
                <a:spcPct val="107000"/>
              </a:lnSpc>
              <a:spcBef>
                <a:spcPts val="800"/>
              </a:spcBef>
              <a:defRPr sz="2800"/>
            </a:pPr>
            <a:r>
              <a:rPr dirty="0"/>
              <a:t>Watch these </a:t>
            </a:r>
            <a:br>
              <a:rPr dirty="0"/>
            </a:br>
            <a:r>
              <a:rPr dirty="0"/>
              <a:t>videos by Vi Hart:</a:t>
            </a:r>
          </a:p>
          <a:p>
            <a:pPr>
              <a:lnSpc>
                <a:spcPct val="107000"/>
              </a:lnSpc>
              <a:spcBef>
                <a:spcPts val="800"/>
              </a:spcBef>
              <a:defRPr sz="2800"/>
            </a:pPr>
            <a:endParaRPr dirty="0"/>
          </a:p>
          <a:p>
            <a:pPr>
              <a:lnSpc>
                <a:spcPct val="107000"/>
              </a:lnSpc>
              <a:spcBef>
                <a:spcPts val="800"/>
              </a:spcBef>
              <a:defRPr sz="2800"/>
            </a:pPr>
            <a:r>
              <a:rPr dirty="0"/>
              <a:t>Wind &amp; Mr </a:t>
            </a:r>
            <a:r>
              <a:rPr dirty="0" err="1"/>
              <a:t>Ug</a:t>
            </a:r>
            <a:endParaRPr dirty="0"/>
          </a:p>
          <a:p>
            <a:pPr>
              <a:lnSpc>
                <a:spcPct val="107000"/>
              </a:lnSpc>
              <a:spcBef>
                <a:spcPts val="800"/>
              </a:spcBef>
              <a:defRPr sz="2800"/>
            </a:pPr>
            <a:r>
              <a:rPr u="sng" dirty="0">
                <a:solidFill>
                  <a:srgbClr val="0563C1"/>
                </a:solidFill>
                <a:uFill>
                  <a:solidFill>
                    <a:srgbClr val="0563C1"/>
                  </a:solidFill>
                </a:uFill>
                <a:hlinkClick r:id="rId3"/>
              </a:rPr>
              <a:t>bit.ly/wind-</a:t>
            </a:r>
            <a:r>
              <a:rPr u="sng" dirty="0" err="1">
                <a:solidFill>
                  <a:srgbClr val="0563C1"/>
                </a:solidFill>
                <a:uFill>
                  <a:solidFill>
                    <a:srgbClr val="0563C1"/>
                  </a:solidFill>
                </a:uFill>
                <a:hlinkClick r:id="rId3"/>
              </a:rPr>
              <a:t>mrug</a:t>
            </a:r>
            <a:endParaRPr u="sng" dirty="0">
              <a:solidFill>
                <a:srgbClr val="0563C1"/>
              </a:solidFill>
              <a:uFill>
                <a:solidFill>
                  <a:srgbClr val="0563C1"/>
                </a:solidFill>
              </a:uFill>
              <a:hlinkClick r:id="rId3"/>
            </a:endParaRPr>
          </a:p>
          <a:p>
            <a:pPr>
              <a:lnSpc>
                <a:spcPct val="107000"/>
              </a:lnSpc>
              <a:spcBef>
                <a:spcPts val="800"/>
              </a:spcBef>
              <a:defRPr sz="2800"/>
            </a:pPr>
            <a:r>
              <a:rPr dirty="0"/>
              <a:t>Candy Buttons</a:t>
            </a:r>
          </a:p>
          <a:p>
            <a:pPr>
              <a:lnSpc>
                <a:spcPct val="107000"/>
              </a:lnSpc>
              <a:spcBef>
                <a:spcPts val="800"/>
              </a:spcBef>
              <a:defRPr sz="2800"/>
            </a:pPr>
            <a:r>
              <a:rPr u="sng" dirty="0">
                <a:solidFill>
                  <a:srgbClr val="0563C1"/>
                </a:solidFill>
                <a:uFill>
                  <a:solidFill>
                    <a:srgbClr val="0563C1"/>
                  </a:solidFill>
                </a:uFill>
                <a:hlinkClick r:id="rId4"/>
              </a:rPr>
              <a:t>bit.ly/candy-buttons</a:t>
            </a:r>
          </a:p>
          <a:p>
            <a:pPr>
              <a:lnSpc>
                <a:spcPct val="107000"/>
              </a:lnSpc>
              <a:spcBef>
                <a:spcPts val="800"/>
              </a:spcBef>
              <a:defRPr sz="2800"/>
            </a:pPr>
            <a:r>
              <a:rPr dirty="0" err="1"/>
              <a:t>Möbius</a:t>
            </a:r>
            <a:r>
              <a:rPr dirty="0"/>
              <a:t> Music Box</a:t>
            </a:r>
          </a:p>
          <a:p>
            <a:pPr>
              <a:lnSpc>
                <a:spcPct val="107000"/>
              </a:lnSpc>
              <a:spcBef>
                <a:spcPts val="800"/>
              </a:spcBef>
              <a:defRPr sz="2800"/>
            </a:pPr>
            <a:r>
              <a:rPr u="sng" dirty="0">
                <a:solidFill>
                  <a:srgbClr val="0563C1"/>
                </a:solidFill>
                <a:uFill>
                  <a:solidFill>
                    <a:srgbClr val="0563C1"/>
                  </a:solidFill>
                </a:uFill>
                <a:hlinkClick r:id="rId5"/>
              </a:rPr>
              <a:t>bit.ly/</a:t>
            </a:r>
            <a:r>
              <a:rPr u="sng" dirty="0" err="1">
                <a:solidFill>
                  <a:srgbClr val="0563C1"/>
                </a:solidFill>
                <a:uFill>
                  <a:solidFill>
                    <a:srgbClr val="0563C1"/>
                  </a:solidFill>
                </a:uFill>
                <a:hlinkClick r:id="rId5"/>
              </a:rPr>
              <a:t>mobius-musicbox</a:t>
            </a:r>
            <a:endParaRPr u="sng" dirty="0">
              <a:solidFill>
                <a:srgbClr val="0563C1"/>
              </a:solidFill>
              <a:uFill>
                <a:solidFill>
                  <a:srgbClr val="0563C1"/>
                </a:solidFill>
              </a:uFill>
              <a:hlinkClick r:id="rId5"/>
            </a:endParaRPr>
          </a:p>
        </p:txBody>
      </p:sp>
      <p:sp>
        <p:nvSpPr>
          <p:cNvPr id="470" name="TextBox 6"/>
          <p:cNvSpPr txBox="1"/>
          <p:nvPr/>
        </p:nvSpPr>
        <p:spPr>
          <a:xfrm>
            <a:off x="1211002" y="357192"/>
            <a:ext cx="7747053" cy="9550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2800" b="1" u="sng"/>
            </a:pPr>
            <a:r>
              <a:t>What else can I do to</a:t>
            </a:r>
          </a:p>
          <a:p>
            <a:pPr algn="ctr">
              <a:defRPr sz="2800" b="1" u="sng"/>
            </a:pPr>
            <a:r>
              <a:t>extend my knowledge?</a:t>
            </a:r>
          </a:p>
        </p:txBody>
      </p:sp>
      <p:pic>
        <p:nvPicPr>
          <p:cNvPr id="471" name="Image" descr="Image"/>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5268207" y="1568747"/>
            <a:ext cx="3938748" cy="3136306"/>
          </a:xfrm>
          <a:prstGeom prst="rect">
            <a:avLst/>
          </a:prstGeom>
          <a:ln w="12700">
            <a:miter lim="400000"/>
          </a:ln>
        </p:spPr>
      </p:pic>
    </p:spTree>
  </p:cSld>
  <p:clrMapOvr>
    <a:masterClrMapping/>
  </p:clrMapOvr>
  <p:transition spd="med"/>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 name="TextBox 6"/>
          <p:cNvSpPr txBox="1"/>
          <p:nvPr/>
        </p:nvSpPr>
        <p:spPr>
          <a:xfrm>
            <a:off x="1211002" y="357192"/>
            <a:ext cx="7747053" cy="95503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8" tIns="45718" rIns="45718" bIns="45718">
            <a:spAutoFit/>
          </a:bodyPr>
          <a:lstStyle/>
          <a:p>
            <a:pPr algn="ctr">
              <a:defRPr sz="2800" b="1" u="sng"/>
            </a:pPr>
            <a:r>
              <a:t>What else can I do to</a:t>
            </a:r>
          </a:p>
          <a:p>
            <a:pPr algn="ctr">
              <a:defRPr sz="2800" b="1" u="sng"/>
            </a:pPr>
            <a:r>
              <a:t>extend my knowledge?</a:t>
            </a:r>
          </a:p>
        </p:txBody>
      </p:sp>
      <p:pic>
        <p:nvPicPr>
          <p:cNvPr id="2" name="Picture 1"/>
          <p:cNvPicPr>
            <a:picLocks noChangeAspect="1"/>
          </p:cNvPicPr>
          <p:nvPr/>
        </p:nvPicPr>
        <p:blipFill>
          <a:blip r:embed="rId3"/>
          <a:stretch>
            <a:fillRect/>
          </a:stretch>
        </p:blipFill>
        <p:spPr>
          <a:xfrm>
            <a:off x="4485384" y="1851340"/>
            <a:ext cx="4781280" cy="3184538"/>
          </a:xfrm>
          <a:prstGeom prst="rect">
            <a:avLst/>
          </a:prstGeom>
        </p:spPr>
      </p:pic>
      <p:sp>
        <p:nvSpPr>
          <p:cNvPr id="469" name="Rectangle 5"/>
          <p:cNvSpPr txBox="1"/>
          <p:nvPr/>
        </p:nvSpPr>
        <p:spPr>
          <a:xfrm>
            <a:off x="1529749" y="1415519"/>
            <a:ext cx="6822514" cy="53624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8" tIns="45718" rIns="45718" bIns="45718">
            <a:spAutoFit/>
          </a:bodyPr>
          <a:lstStyle/>
          <a:p>
            <a:pPr>
              <a:lnSpc>
                <a:spcPct val="107000"/>
              </a:lnSpc>
              <a:spcBef>
                <a:spcPts val="800"/>
              </a:spcBef>
              <a:defRPr sz="2800"/>
            </a:pPr>
            <a:r>
              <a:rPr lang="en-GB" dirty="0" smtClean="0"/>
              <a:t>And this Ri video</a:t>
            </a:r>
            <a:r>
              <a:rPr dirty="0" smtClean="0"/>
              <a:t>:</a:t>
            </a:r>
            <a:endParaRPr dirty="0"/>
          </a:p>
          <a:p>
            <a:pPr>
              <a:lnSpc>
                <a:spcPct val="107000"/>
              </a:lnSpc>
              <a:spcBef>
                <a:spcPts val="800"/>
              </a:spcBef>
              <a:defRPr sz="2800"/>
            </a:pPr>
            <a:endParaRPr lang="en-GB" dirty="0" smtClean="0"/>
          </a:p>
          <a:p>
            <a:pPr>
              <a:lnSpc>
                <a:spcPct val="107000"/>
              </a:lnSpc>
              <a:spcBef>
                <a:spcPts val="800"/>
              </a:spcBef>
              <a:defRPr sz="2800"/>
            </a:pPr>
            <a:endParaRPr lang="en-GB" dirty="0"/>
          </a:p>
          <a:p>
            <a:pPr>
              <a:lnSpc>
                <a:spcPct val="107000"/>
              </a:lnSpc>
              <a:spcBef>
                <a:spcPts val="800"/>
              </a:spcBef>
              <a:defRPr sz="2800"/>
            </a:pPr>
            <a:endParaRPr lang="en-GB" dirty="0" smtClean="0"/>
          </a:p>
          <a:p>
            <a:pPr>
              <a:lnSpc>
                <a:spcPct val="107000"/>
              </a:lnSpc>
              <a:spcBef>
                <a:spcPts val="800"/>
              </a:spcBef>
              <a:defRPr sz="2800"/>
            </a:pPr>
            <a:endParaRPr lang="en-GB" dirty="0"/>
          </a:p>
          <a:p>
            <a:pPr>
              <a:lnSpc>
                <a:spcPct val="107000"/>
              </a:lnSpc>
              <a:spcBef>
                <a:spcPts val="800"/>
              </a:spcBef>
              <a:defRPr sz="2800"/>
            </a:pPr>
            <a:endParaRPr lang="en-GB" dirty="0" smtClean="0"/>
          </a:p>
          <a:p>
            <a:pPr>
              <a:lnSpc>
                <a:spcPct val="107000"/>
              </a:lnSpc>
              <a:spcBef>
                <a:spcPts val="800"/>
              </a:spcBef>
              <a:defRPr sz="2800"/>
            </a:pPr>
            <a:endParaRPr lang="en-GB" dirty="0"/>
          </a:p>
          <a:p>
            <a:pPr>
              <a:lnSpc>
                <a:spcPct val="107000"/>
              </a:lnSpc>
              <a:spcBef>
                <a:spcPts val="800"/>
              </a:spcBef>
              <a:defRPr sz="2800"/>
            </a:pPr>
            <a:r>
              <a:rPr lang="en-GB" sz="2000" dirty="0" smtClean="0"/>
              <a:t>Levitating superconductor on a </a:t>
            </a:r>
            <a:r>
              <a:rPr lang="en-GB" sz="2000" dirty="0" err="1" smtClean="0"/>
              <a:t>M</a:t>
            </a:r>
            <a:r>
              <a:rPr lang="en-GB" sz="2000" dirty="0" err="1" smtClean="0"/>
              <a:t>ö</a:t>
            </a:r>
            <a:r>
              <a:rPr lang="en-GB" sz="2000" dirty="0" err="1" smtClean="0"/>
              <a:t>bius</a:t>
            </a:r>
            <a:r>
              <a:rPr lang="en-GB" sz="2000" dirty="0" smtClean="0"/>
              <a:t> Strip</a:t>
            </a:r>
          </a:p>
          <a:p>
            <a:pPr>
              <a:lnSpc>
                <a:spcPct val="107000"/>
              </a:lnSpc>
              <a:spcBef>
                <a:spcPts val="800"/>
              </a:spcBef>
              <a:defRPr sz="2800"/>
            </a:pPr>
            <a:r>
              <a:rPr lang="en-GB" sz="2000" dirty="0">
                <a:hlinkClick r:id="rId4"/>
              </a:rPr>
              <a:t>https://</a:t>
            </a:r>
            <a:r>
              <a:rPr lang="en-GB" sz="2000" dirty="0" smtClean="0">
                <a:hlinkClick r:id="rId4"/>
              </a:rPr>
              <a:t>www.youtube.com/watch?v=zPqEEZa2Gis</a:t>
            </a:r>
            <a:endParaRPr lang="en-GB" sz="2000" dirty="0" smtClean="0"/>
          </a:p>
          <a:p>
            <a:pPr>
              <a:lnSpc>
                <a:spcPct val="107000"/>
              </a:lnSpc>
              <a:spcBef>
                <a:spcPts val="800"/>
              </a:spcBef>
              <a:defRPr sz="2800"/>
            </a:pPr>
            <a:endParaRPr sz="2000" dirty="0"/>
          </a:p>
        </p:txBody>
      </p:sp>
    </p:spTree>
    <p:extLst>
      <p:ext uri="{BB962C8B-B14F-4D97-AF65-F5344CB8AC3E}">
        <p14:creationId xmlns:p14="http://schemas.microsoft.com/office/powerpoint/2010/main" val="3032187828"/>
      </p:ext>
    </p:extLst>
  </p:cSld>
  <p:clrMapOvr>
    <a:masterClrMapping/>
  </p:clrMapOvr>
  <p:transition spd="med"/>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5"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476" name="TextBox 8"/>
          <p:cNvSpPr txBox="1"/>
          <p:nvPr/>
        </p:nvSpPr>
        <p:spPr>
          <a:xfrm>
            <a:off x="1159090" y="299518"/>
            <a:ext cx="7846912" cy="548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lgn="ctr">
              <a:defRPr sz="3000" b="1">
                <a:solidFill>
                  <a:srgbClr val="00ACAE"/>
                </a:solidFill>
              </a:defRPr>
            </a:pPr>
            <a:r>
              <a:t> </a:t>
            </a:r>
            <a:r>
              <a:rPr sz="2400" b="0"/>
              <a:t>Royal Institution Primary Maths Masterclasses</a:t>
            </a:r>
          </a:p>
        </p:txBody>
      </p:sp>
      <p:sp>
        <p:nvSpPr>
          <p:cNvPr id="477" name="TextBox 12"/>
          <p:cNvSpPr txBox="1"/>
          <p:nvPr/>
        </p:nvSpPr>
        <p:spPr>
          <a:xfrm>
            <a:off x="1231186" y="948638"/>
            <a:ext cx="7702720" cy="904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a:defRPr sz="5300" b="1">
                <a:solidFill>
                  <a:srgbClr val="00ACAE"/>
                </a:solidFill>
              </a:defRPr>
            </a:lvl1pPr>
          </a:lstStyle>
          <a:p>
            <a:r>
              <a:t>Möbius bands</a:t>
            </a:r>
          </a:p>
        </p:txBody>
      </p:sp>
      <p:sp>
        <p:nvSpPr>
          <p:cNvPr id="478" name="TextBox 9"/>
          <p:cNvSpPr txBox="1"/>
          <p:nvPr/>
        </p:nvSpPr>
        <p:spPr>
          <a:xfrm>
            <a:off x="649371" y="6226495"/>
            <a:ext cx="3492142" cy="548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a:defRPr sz="1500">
                <a:solidFill>
                  <a:srgbClr val="404040"/>
                </a:solidFill>
              </a:defRPr>
            </a:pPr>
            <a:r>
              <a:t>rigb.org</a:t>
            </a:r>
            <a:br/>
            <a:r>
              <a:t>@Ri_Science</a:t>
            </a:r>
          </a:p>
        </p:txBody>
      </p:sp>
      <p:pic>
        <p:nvPicPr>
          <p:cNvPr id="479" name="Picture 6" descr="Picture 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781800" y="5947957"/>
            <a:ext cx="1966665" cy="764816"/>
          </a:xfrm>
          <a:prstGeom prst="rect">
            <a:avLst/>
          </a:prstGeom>
          <a:ln w="12700">
            <a:miter lim="400000"/>
          </a:ln>
        </p:spPr>
      </p:pic>
      <p:sp>
        <p:nvSpPr>
          <p:cNvPr id="480" name="TextBox 8"/>
          <p:cNvSpPr txBox="1"/>
          <p:nvPr/>
        </p:nvSpPr>
        <p:spPr>
          <a:xfrm>
            <a:off x="1933633" y="3263007"/>
            <a:ext cx="2732491" cy="548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lgn="ctr" defTabSz="457200">
              <a:lnSpc>
                <a:spcPts val="5200"/>
              </a:lnSpc>
              <a:defRPr sz="3000"/>
            </a:lvl1pPr>
          </a:lstStyle>
          <a:p>
            <a:r>
              <a:t>Thank you!</a:t>
            </a:r>
          </a:p>
        </p:txBody>
      </p:sp>
      <p:pic>
        <p:nvPicPr>
          <p:cNvPr id="481" name="Image" descr="Image"/>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91021" y="2215825"/>
            <a:ext cx="3319831" cy="3140553"/>
          </a:xfrm>
          <a:prstGeom prst="rect">
            <a:avLst/>
          </a:prstGeom>
          <a:ln w="12700">
            <a:miter lim="400000"/>
          </a:ln>
        </p:spPr>
      </p:pic>
      <p:sp>
        <p:nvSpPr>
          <p:cNvPr id="9" name="Rectangle 7"/>
          <p:cNvSpPr txBox="1"/>
          <p:nvPr/>
        </p:nvSpPr>
        <p:spPr>
          <a:xfrm>
            <a:off x="5239761" y="5408326"/>
            <a:ext cx="2525371" cy="2438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45719" rIns="45719">
            <a:spAutoFit/>
          </a:bodyPr>
          <a:lstStyle>
            <a:lvl1pPr>
              <a:defRPr sz="1000" i="1">
                <a:solidFill>
                  <a:srgbClr val="404040"/>
                </a:solidFill>
              </a:defRPr>
            </a:lvl1pPr>
          </a:lstStyle>
          <a:p>
            <a:r>
              <a:rPr dirty="0"/>
              <a:t>Image credits: </a:t>
            </a:r>
            <a:r>
              <a:rPr lang="en-GB" dirty="0" smtClean="0"/>
              <a:t>Katie </a:t>
            </a:r>
            <a:r>
              <a:rPr lang="en-GB" dirty="0" err="1" smtClean="0"/>
              <a:t>Steckles</a:t>
            </a:r>
            <a:endParaRPr dirty="0"/>
          </a:p>
        </p:txBody>
      </p:sp>
    </p:spTree>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0" y="0"/>
            <a:ext cx="1308735" cy="6858000"/>
          </a:xfrm>
          <a:prstGeom prst="rect">
            <a:avLst/>
          </a:prstGeom>
        </p:spPr>
      </p:pic>
      <p:sp>
        <p:nvSpPr>
          <p:cNvPr id="9" name="TextBox 8"/>
          <p:cNvSpPr txBox="1"/>
          <p:nvPr/>
        </p:nvSpPr>
        <p:spPr>
          <a:xfrm>
            <a:off x="1308735" y="293619"/>
            <a:ext cx="5771701" cy="461665"/>
          </a:xfrm>
          <a:prstGeom prst="rect">
            <a:avLst/>
          </a:prstGeom>
          <a:noFill/>
        </p:spPr>
        <p:txBody>
          <a:bodyPr wrap="square" rtlCol="0">
            <a:spAutoFit/>
          </a:bodyPr>
          <a:lstStyle/>
          <a:p>
            <a:r>
              <a:rPr lang="en-GB" sz="2400" b="1"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CHRISTMAS LECTURES</a:t>
            </a:r>
            <a:endParaRPr lang="en-GB" sz="2400" b="1" dirty="0">
              <a:solidFill>
                <a:srgbClr val="00ACAE"/>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TextBox 12"/>
          <p:cNvSpPr txBox="1"/>
          <p:nvPr/>
        </p:nvSpPr>
        <p:spPr>
          <a:xfrm>
            <a:off x="1308735" y="793383"/>
            <a:ext cx="7835265" cy="3385542"/>
          </a:xfrm>
          <a:prstGeom prst="rect">
            <a:avLst/>
          </a:prstGeom>
          <a:noFill/>
        </p:spPr>
        <p:txBody>
          <a:bodyPr wrap="square" rtlCol="0">
            <a:spAutoFit/>
          </a:bodyPr>
          <a:lstStyle/>
          <a:p>
            <a:pPr>
              <a:lnSpc>
                <a:spcPct val="114000"/>
              </a:lnSpc>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The CHRISTMAS LECTURES are the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Ri’s</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most famous activity and are televised on the BBC. The first maths lectures by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Prof.</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Sir Christopher Zeeman in 1978 </a:t>
            </a:r>
          </a:p>
          <a:p>
            <a:pPr>
              <a:lnSpc>
                <a:spcPct val="114000"/>
              </a:lnSpc>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started off the Masterclass </a:t>
            </a:r>
          </a:p>
          <a:p>
            <a:pPr>
              <a:lnSpc>
                <a:spcPct val="114000"/>
              </a:lnSpc>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programme!</a:t>
            </a:r>
          </a:p>
          <a:p>
            <a:pPr>
              <a:lnSpc>
                <a:spcPct val="150000"/>
              </a:lnSpc>
              <a:spcBef>
                <a:spcPts val="1200"/>
              </a:spcBef>
            </a:pP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Christmas Lecturers include Michael Faraday, David Attenborough, Carl Sagan, Richard Dawkins, Alison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Woollard</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a:t>
            </a:r>
            <a:r>
              <a:rPr lang="en-GB" sz="2000" dirty="0" err="1" smtClean="0">
                <a:solidFill>
                  <a:srgbClr val="00ACAE"/>
                </a:solidFill>
                <a:latin typeface="Verdana" panose="020B0604030504040204" pitchFamily="34" charset="0"/>
                <a:ea typeface="Verdana" panose="020B0604030504040204" pitchFamily="34" charset="0"/>
                <a:cs typeface="Verdana" panose="020B0604030504040204" pitchFamily="34" charset="0"/>
              </a:rPr>
              <a:t>Saiful</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 Islam &amp; </a:t>
            </a:r>
            <a:r>
              <a:rPr lang="en-GB" sz="2000" dirty="0">
                <a:solidFill>
                  <a:srgbClr val="00ACAE"/>
                </a:solidFill>
                <a:latin typeface="Verdana" panose="020B0604030504040204" pitchFamily="34" charset="0"/>
                <a:ea typeface="Verdana" panose="020B0604030504040204" pitchFamily="34" charset="0"/>
                <a:cs typeface="Verdana" panose="020B0604030504040204" pitchFamily="34" charset="0"/>
              </a:rPr>
              <a:t>A</a:t>
            </a:r>
            <a:r>
              <a:rPr lang="en-GB" sz="2000" dirty="0" smtClean="0">
                <a:solidFill>
                  <a:srgbClr val="00ACAE"/>
                </a:solidFill>
                <a:latin typeface="Verdana" panose="020B0604030504040204" pitchFamily="34" charset="0"/>
                <a:ea typeface="Verdana" panose="020B0604030504040204" pitchFamily="34" charset="0"/>
                <a:cs typeface="Verdana" panose="020B0604030504040204" pitchFamily="34" charset="0"/>
              </a:rPr>
              <a:t>lice Roberts</a:t>
            </a:r>
          </a:p>
        </p:txBody>
      </p:sp>
      <p:sp>
        <p:nvSpPr>
          <p:cNvPr id="11" name="Rectangle 10"/>
          <p:cNvSpPr/>
          <p:nvPr/>
        </p:nvSpPr>
        <p:spPr>
          <a:xfrm>
            <a:off x="838792" y="6405872"/>
            <a:ext cx="5657258" cy="230832"/>
          </a:xfrm>
          <a:prstGeom prst="rect">
            <a:avLst/>
          </a:prstGeom>
        </p:spPr>
        <p:txBody>
          <a:bodyPr wrap="square">
            <a:spAutoFit/>
          </a:bodyPr>
          <a:lstStyle/>
          <a:p>
            <a:r>
              <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Image </a:t>
            </a:r>
            <a:r>
              <a:rPr lang="en-GB" sz="900" i="1" dirty="0" smtClean="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rPr>
              <a:t>credits: Tim Mitchell, Paul Wilkinson</a:t>
            </a:r>
            <a:endParaRPr lang="en-GB" sz="900" i="1" dirty="0">
              <a:solidFill>
                <a:prstClr val="black">
                  <a:lumMod val="75000"/>
                  <a:lumOff val="25000"/>
                </a:prstClr>
              </a:solidFill>
              <a:latin typeface="Verdana" panose="020B0604030504040204" pitchFamily="34" charset="0"/>
              <a:ea typeface="Verdana" panose="020B0604030504040204" pitchFamily="34" charset="0"/>
              <a:cs typeface="Verdana" panose="020B0604030504040204" pitchFamily="34" charset="0"/>
            </a:endParaRPr>
          </a:p>
        </p:txBody>
      </p:sp>
      <p:pic>
        <p:nvPicPr>
          <p:cNvPr id="2" name="Picture 1"/>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391863" y="4143291"/>
            <a:ext cx="3371850" cy="2247900"/>
          </a:xfrm>
          <a:prstGeom prst="snip1Rect">
            <a:avLst/>
          </a:prstGeom>
        </p:spPr>
      </p:pic>
      <p:pic>
        <p:nvPicPr>
          <p:cNvPr id="8" name="Picture 7"/>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226367" y="4138034"/>
            <a:ext cx="3154680" cy="2253157"/>
          </a:xfrm>
          <a:prstGeom prst="snip1Rect">
            <a:avLst/>
          </a:prstGeom>
        </p:spPr>
      </p:pic>
    </p:spTree>
    <p:extLst>
      <p:ext uri="{BB962C8B-B14F-4D97-AF65-F5344CB8AC3E}">
        <p14:creationId xmlns:p14="http://schemas.microsoft.com/office/powerpoint/2010/main" val="446746004"/>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7"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188" name="TextBox 8"/>
          <p:cNvSpPr txBox="1"/>
          <p:nvPr/>
        </p:nvSpPr>
        <p:spPr>
          <a:xfrm>
            <a:off x="1231185" y="291194"/>
            <a:ext cx="5771703" cy="459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400" b="1">
                <a:solidFill>
                  <a:srgbClr val="00ACAE"/>
                </a:solidFill>
              </a:defRPr>
            </a:lvl1pPr>
          </a:lstStyle>
          <a:p>
            <a:r>
              <a:t>Royal Institution videos</a:t>
            </a:r>
          </a:p>
        </p:txBody>
      </p:sp>
      <p:sp>
        <p:nvSpPr>
          <p:cNvPr id="189" name="TextBox 14"/>
          <p:cNvSpPr txBox="1"/>
          <p:nvPr/>
        </p:nvSpPr>
        <p:spPr>
          <a:xfrm>
            <a:off x="1231185" y="847241"/>
            <a:ext cx="7835267" cy="3962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marL="342900" indent="-342900">
              <a:lnSpc>
                <a:spcPct val="150000"/>
              </a:lnSpc>
              <a:buSzPct val="100000"/>
              <a:buFont typeface="Verdana"/>
              <a:buChar char="•"/>
              <a:defRPr sz="2000">
                <a:solidFill>
                  <a:srgbClr val="00ACAE"/>
                </a:solidFill>
              </a:defRPr>
            </a:lvl1pPr>
          </a:lstStyle>
          <a:p>
            <a:r>
              <a:t>CHRISTMAS LECTURES – on the Ri website</a:t>
            </a:r>
          </a:p>
        </p:txBody>
      </p:sp>
      <p:pic>
        <p:nvPicPr>
          <p:cNvPr id="190" name="Picture 7" descr="Picture 7"/>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308735" y="2514600"/>
            <a:ext cx="4781550" cy="4238626"/>
          </a:xfrm>
          <a:prstGeom prst="rect">
            <a:avLst/>
          </a:prstGeom>
          <a:ln w="12700">
            <a:miter lim="400000"/>
          </a:ln>
          <a:effectLst>
            <a:outerShdw blurRad="50800" dist="38100" dir="13500000" rotWithShape="0">
              <a:srgbClr val="000000">
                <a:alpha val="40000"/>
              </a:srgbClr>
            </a:outerShdw>
          </a:effectLst>
        </p:spPr>
      </p:pic>
      <p:pic>
        <p:nvPicPr>
          <p:cNvPr id="191" name="Picture 6" descr="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1992" y="4794982"/>
            <a:ext cx="660052" cy="208283"/>
          </a:xfrm>
          <a:prstGeom prst="rect">
            <a:avLst/>
          </a:prstGeom>
          <a:ln w="12700">
            <a:miter lim="400000"/>
          </a:ln>
        </p:spPr>
      </p:pic>
    </p:spTree>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5"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196" name="TextBox 8"/>
          <p:cNvSpPr txBox="1"/>
          <p:nvPr/>
        </p:nvSpPr>
        <p:spPr>
          <a:xfrm>
            <a:off x="1231185" y="291194"/>
            <a:ext cx="5771703" cy="459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400" b="1">
                <a:solidFill>
                  <a:srgbClr val="00ACAE"/>
                </a:solidFill>
              </a:defRPr>
            </a:lvl1pPr>
          </a:lstStyle>
          <a:p>
            <a:r>
              <a:t>Royal Institution videos</a:t>
            </a:r>
          </a:p>
        </p:txBody>
      </p:sp>
      <p:sp>
        <p:nvSpPr>
          <p:cNvPr id="197" name="TextBox 14"/>
          <p:cNvSpPr txBox="1"/>
          <p:nvPr/>
        </p:nvSpPr>
        <p:spPr>
          <a:xfrm>
            <a:off x="1231185" y="847241"/>
            <a:ext cx="7835267" cy="8534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342900" indent="-342900">
              <a:lnSpc>
                <a:spcPct val="150000"/>
              </a:lnSpc>
              <a:buSzPct val="100000"/>
              <a:buFont typeface="Verdana"/>
              <a:buChar char="•"/>
              <a:defRPr sz="2000">
                <a:solidFill>
                  <a:srgbClr val="00ACAE"/>
                </a:solidFill>
              </a:defRPr>
            </a:pPr>
            <a:r>
              <a:t>CHRISTMAS LECTURES – on the Ri website</a:t>
            </a:r>
          </a:p>
          <a:p>
            <a:pPr marL="342900" indent="-342900">
              <a:lnSpc>
                <a:spcPct val="150000"/>
              </a:lnSpc>
              <a:buSzPct val="100000"/>
              <a:buFont typeface="Verdana"/>
              <a:buChar char="•"/>
              <a:defRPr sz="2000">
                <a:solidFill>
                  <a:srgbClr val="00ACAE"/>
                </a:solidFill>
              </a:defRPr>
            </a:pPr>
            <a:r>
              <a:t>Ri on YouTube – experiments, videos &amp; talks for all ages</a:t>
            </a:r>
          </a:p>
        </p:txBody>
      </p:sp>
      <p:pic>
        <p:nvPicPr>
          <p:cNvPr id="198" name="Picture 7" descr="Picture 7"/>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308735" y="2514600"/>
            <a:ext cx="4781550" cy="4238626"/>
          </a:xfrm>
          <a:prstGeom prst="rect">
            <a:avLst/>
          </a:prstGeom>
          <a:ln w="12700">
            <a:miter lim="400000"/>
          </a:ln>
          <a:effectLst>
            <a:outerShdw blurRad="50800" dist="38100" dir="13500000" rotWithShape="0">
              <a:srgbClr val="000000">
                <a:alpha val="40000"/>
              </a:srgbClr>
            </a:outerShdw>
          </a:effectLst>
        </p:spPr>
      </p:pic>
      <p:grpSp>
        <p:nvGrpSpPr>
          <p:cNvPr id="201" name="Group 1"/>
          <p:cNvGrpSpPr/>
          <p:nvPr/>
        </p:nvGrpSpPr>
        <p:grpSpPr>
          <a:xfrm>
            <a:off x="3097718" y="3882785"/>
            <a:ext cx="4810044" cy="2879965"/>
            <a:chOff x="0" y="0"/>
            <a:chExt cx="4810043" cy="2879964"/>
          </a:xfrm>
        </p:grpSpPr>
        <p:pic>
          <p:nvPicPr>
            <p:cNvPr id="199" name="Picture 5" descr="Picture 5"/>
            <p:cNvPicPr>
              <a:picLocks noChangeAspect="1"/>
            </p:cNvPicPr>
            <p:nvPr/>
          </p:nvPicPr>
          <p:blipFill>
            <a:blip r:embed="rId5" cstate="screen">
              <a:extLst>
                <a:ext uri="{28A0092B-C50C-407E-A947-70E740481C1C}">
                  <a14:useLocalDpi xmlns:a14="http://schemas.microsoft.com/office/drawing/2010/main"/>
                </a:ext>
              </a:extLst>
            </a:blip>
            <a:srcRect/>
            <a:stretch>
              <a:fillRect/>
            </a:stretch>
          </p:blipFill>
          <p:spPr>
            <a:xfrm>
              <a:off x="0" y="0"/>
              <a:ext cx="4810044" cy="2879965"/>
            </a:xfrm>
            <a:prstGeom prst="rect">
              <a:avLst/>
            </a:prstGeom>
            <a:ln w="12700" cap="flat">
              <a:noFill/>
              <a:miter lim="400000"/>
            </a:ln>
            <a:effectLst>
              <a:outerShdw blurRad="50800" dist="38100" dir="13500000" rotWithShape="0">
                <a:srgbClr val="000000">
                  <a:alpha val="40000"/>
                </a:srgbClr>
              </a:outerShdw>
            </a:effectLst>
          </p:spPr>
        </p:pic>
        <p:pic>
          <p:nvPicPr>
            <p:cNvPr id="200" name="Picture 6" descr="Picture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759849" y="921723"/>
              <a:ext cx="660051" cy="208282"/>
            </a:xfrm>
            <a:prstGeom prst="rect">
              <a:avLst/>
            </a:prstGeom>
            <a:ln w="12700" cap="flat">
              <a:noFill/>
              <a:miter lim="400000"/>
            </a:ln>
            <a:effectLst/>
          </p:spPr>
        </p:pic>
      </p:grpSp>
    </p:spTree>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 name="Picture 3" descr="Picture 3"/>
          <p:cNvPicPr>
            <a:picLocks noChangeAspect="1"/>
          </p:cNvPicPr>
          <p:nvPr/>
        </p:nvPicPr>
        <p:blipFill>
          <a:blip r:embed="rId3">
            <a:extLst/>
          </a:blip>
          <a:stretch>
            <a:fillRect/>
          </a:stretch>
        </p:blipFill>
        <p:spPr>
          <a:xfrm>
            <a:off x="0" y="0"/>
            <a:ext cx="1308736" cy="6858000"/>
          </a:xfrm>
          <a:prstGeom prst="rect">
            <a:avLst/>
          </a:prstGeom>
          <a:ln w="12700">
            <a:miter lim="400000"/>
          </a:ln>
        </p:spPr>
      </p:pic>
      <p:sp>
        <p:nvSpPr>
          <p:cNvPr id="206" name="TextBox 8"/>
          <p:cNvSpPr txBox="1"/>
          <p:nvPr/>
        </p:nvSpPr>
        <p:spPr>
          <a:xfrm>
            <a:off x="1231185" y="291194"/>
            <a:ext cx="5771703" cy="4597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lvl1pPr>
              <a:defRPr sz="2400" b="1">
                <a:solidFill>
                  <a:srgbClr val="00ACAE"/>
                </a:solidFill>
              </a:defRPr>
            </a:lvl1pPr>
          </a:lstStyle>
          <a:p>
            <a:r>
              <a:t>Royal Institution videos</a:t>
            </a:r>
          </a:p>
        </p:txBody>
      </p:sp>
      <p:sp>
        <p:nvSpPr>
          <p:cNvPr id="207" name="TextBox 14"/>
          <p:cNvSpPr txBox="1"/>
          <p:nvPr/>
        </p:nvSpPr>
        <p:spPr>
          <a:xfrm>
            <a:off x="1231185" y="847241"/>
            <a:ext cx="7835267" cy="1310641"/>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45719" rIns="45719">
            <a:spAutoFit/>
          </a:bodyPr>
          <a:lstStyle/>
          <a:p>
            <a:pPr marL="342900" indent="-342900">
              <a:lnSpc>
                <a:spcPct val="150000"/>
              </a:lnSpc>
              <a:buSzPct val="100000"/>
              <a:buFont typeface="Verdana"/>
              <a:buChar char="•"/>
              <a:defRPr sz="2000">
                <a:solidFill>
                  <a:srgbClr val="00ACAE"/>
                </a:solidFill>
              </a:defRPr>
            </a:pPr>
            <a:r>
              <a:t>CHRISTMAS LECTURES – on the Ri website</a:t>
            </a:r>
          </a:p>
          <a:p>
            <a:pPr marL="342900" indent="-342900">
              <a:lnSpc>
                <a:spcPct val="150000"/>
              </a:lnSpc>
              <a:buSzPct val="100000"/>
              <a:buFont typeface="Verdana"/>
              <a:buChar char="•"/>
              <a:defRPr sz="2000">
                <a:solidFill>
                  <a:srgbClr val="00ACAE"/>
                </a:solidFill>
              </a:defRPr>
            </a:pPr>
            <a:r>
              <a:t>Ri on YouTube – experiments, videos &amp; talks for all ages</a:t>
            </a:r>
          </a:p>
          <a:p>
            <a:pPr marL="342900" indent="-342900">
              <a:lnSpc>
                <a:spcPct val="150000"/>
              </a:lnSpc>
              <a:buSzPct val="100000"/>
              <a:buFont typeface="Verdana"/>
              <a:buChar char="•"/>
              <a:defRPr sz="2000">
                <a:solidFill>
                  <a:srgbClr val="00ACAE"/>
                </a:solidFill>
              </a:defRPr>
            </a:pPr>
            <a:r>
              <a:t>ExpeRimental – science experiments at home</a:t>
            </a:r>
          </a:p>
        </p:txBody>
      </p:sp>
      <p:pic>
        <p:nvPicPr>
          <p:cNvPr id="208" name="Picture 7" descr="Picture 7"/>
          <p:cNvPicPr>
            <a:picLocks noChangeAspect="1"/>
          </p:cNvPicPr>
          <p:nvPr/>
        </p:nvPicPr>
        <p:blipFill>
          <a:blip r:embed="rId4" cstate="screen">
            <a:extLst>
              <a:ext uri="{28A0092B-C50C-407E-A947-70E740481C1C}">
                <a14:useLocalDpi xmlns:a14="http://schemas.microsoft.com/office/drawing/2010/main"/>
              </a:ext>
            </a:extLst>
          </a:blip>
          <a:srcRect/>
          <a:stretch>
            <a:fillRect/>
          </a:stretch>
        </p:blipFill>
        <p:spPr>
          <a:xfrm>
            <a:off x="1308735" y="2514600"/>
            <a:ext cx="4781550" cy="4238626"/>
          </a:xfrm>
          <a:prstGeom prst="rect">
            <a:avLst/>
          </a:prstGeom>
          <a:ln w="12700">
            <a:miter lim="400000"/>
          </a:ln>
          <a:effectLst>
            <a:outerShdw blurRad="50800" dist="38100" dir="13500000" rotWithShape="0">
              <a:srgbClr val="000000">
                <a:alpha val="40000"/>
              </a:srgbClr>
            </a:outerShdw>
          </a:effectLst>
        </p:spPr>
      </p:pic>
      <p:pic>
        <p:nvPicPr>
          <p:cNvPr id="209" name="Picture 6" descr="Picture 6"/>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4051992" y="4794982"/>
            <a:ext cx="660052" cy="208283"/>
          </a:xfrm>
          <a:prstGeom prst="rect">
            <a:avLst/>
          </a:prstGeom>
          <a:ln w="12700">
            <a:miter lim="400000"/>
          </a:ln>
        </p:spPr>
      </p:pic>
      <p:pic>
        <p:nvPicPr>
          <p:cNvPr id="210" name="Picture 10" descr="Picture 10"/>
          <p:cNvPicPr>
            <a:picLocks noChangeAspect="1"/>
          </p:cNvPicPr>
          <p:nvPr/>
        </p:nvPicPr>
        <p:blipFill>
          <a:blip r:embed="rId6" cstate="screen">
            <a:extLst>
              <a:ext uri="{28A0092B-C50C-407E-A947-70E740481C1C}">
                <a14:useLocalDpi xmlns:a14="http://schemas.microsoft.com/office/drawing/2010/main"/>
              </a:ext>
            </a:extLst>
          </a:blip>
          <a:srcRect/>
          <a:stretch>
            <a:fillRect/>
          </a:stretch>
        </p:blipFill>
        <p:spPr>
          <a:xfrm>
            <a:off x="3097718" y="3882785"/>
            <a:ext cx="4810044" cy="2879966"/>
          </a:xfrm>
          <a:prstGeom prst="rect">
            <a:avLst/>
          </a:prstGeom>
          <a:ln w="12700">
            <a:miter lim="400000"/>
          </a:ln>
          <a:effectLst>
            <a:outerShdw blurRad="50800" dist="38100" dir="13500000" rotWithShape="0">
              <a:srgbClr val="000000">
                <a:alpha val="40000"/>
              </a:srgbClr>
            </a:outerShdw>
          </a:effectLst>
        </p:spPr>
      </p:pic>
      <p:pic>
        <p:nvPicPr>
          <p:cNvPr id="211" name="Picture 4" descr="Picture 4"/>
          <p:cNvPicPr>
            <a:picLocks noChangeAspect="1"/>
          </p:cNvPicPr>
          <p:nvPr/>
        </p:nvPicPr>
        <p:blipFill>
          <a:blip r:embed="rId7" cstate="screen">
            <a:extLst>
              <a:ext uri="{28A0092B-C50C-407E-A947-70E740481C1C}">
                <a14:useLocalDpi xmlns:a14="http://schemas.microsoft.com/office/drawing/2010/main"/>
              </a:ext>
            </a:extLst>
          </a:blip>
          <a:srcRect/>
          <a:stretch>
            <a:fillRect/>
          </a:stretch>
        </p:blipFill>
        <p:spPr>
          <a:xfrm>
            <a:off x="4736076" y="4547332"/>
            <a:ext cx="4330376" cy="2218690"/>
          </a:xfrm>
          <a:prstGeom prst="rect">
            <a:avLst/>
          </a:prstGeom>
          <a:ln w="12700">
            <a:miter lim="400000"/>
          </a:ln>
          <a:effectLst>
            <a:outerShdw blurRad="50800" dist="38100" dir="13500000" rotWithShape="0">
              <a:srgbClr val="000000">
                <a:alpha val="40000"/>
              </a:srgbClr>
            </a:outerShdw>
          </a:effectLst>
        </p:spPr>
      </p:pic>
    </p:spTree>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20" name="Group"/>
          <p:cNvGrpSpPr/>
          <p:nvPr/>
        </p:nvGrpSpPr>
        <p:grpSpPr>
          <a:xfrm rot="734249">
            <a:off x="1601765" y="556931"/>
            <a:ext cx="3970271" cy="6435240"/>
            <a:chOff x="-51" y="0"/>
            <a:chExt cx="3970269" cy="6435239"/>
          </a:xfrm>
        </p:grpSpPr>
        <p:sp>
          <p:nvSpPr>
            <p:cNvPr id="215" name="Rectangle"/>
            <p:cNvSpPr/>
            <p:nvPr/>
          </p:nvSpPr>
          <p:spPr>
            <a:xfrm>
              <a:off x="704518" y="1820"/>
              <a:ext cx="3265700" cy="4618633"/>
            </a:xfrm>
            <a:prstGeom prst="rect">
              <a:avLst/>
            </a:prstGeom>
            <a:solidFill>
              <a:srgbClr val="FFFFFF"/>
            </a:solidFill>
            <a:ln w="12700" cap="flat">
              <a:solidFill>
                <a:srgbClr val="000000"/>
              </a:solidFill>
              <a:prstDash val="solid"/>
              <a:miter lim="800000"/>
            </a:ln>
            <a:effectLst/>
          </p:spPr>
          <p:txBody>
            <a:bodyPr wrap="square" lIns="45719" tIns="45719" rIns="45719" bIns="45719" numCol="1" anchor="ctr">
              <a:noAutofit/>
            </a:bodyPr>
            <a:lstStyle/>
            <a:p>
              <a:endParaRPr/>
            </a:p>
          </p:txBody>
        </p:sp>
        <p:sp>
          <p:nvSpPr>
            <p:cNvPr id="216" name="Line"/>
            <p:cNvSpPr/>
            <p:nvPr/>
          </p:nvSpPr>
          <p:spPr>
            <a:xfrm flipV="1">
              <a:off x="1224320" y="-1"/>
              <a:ext cx="1" cy="4622276"/>
            </a:xfrm>
            <a:prstGeom prst="line">
              <a:avLst/>
            </a:prstGeom>
            <a:noFill/>
            <a:ln w="12700" cap="flat">
              <a:solidFill>
                <a:srgbClr val="00ACAE"/>
              </a:solidFill>
              <a:custDash>
                <a:ds d="200000" sp="200000"/>
              </a:custDash>
              <a:miter lim="400000"/>
            </a:ln>
            <a:effectLst/>
          </p:spPr>
          <p:txBody>
            <a:bodyPr wrap="square" lIns="45719" tIns="45719" rIns="45719" bIns="45719" numCol="1" anchor="t">
              <a:noAutofit/>
            </a:bodyPr>
            <a:lstStyle/>
            <a:p>
              <a:endParaRPr/>
            </a:p>
          </p:txBody>
        </p:sp>
        <p:pic>
          <p:nvPicPr>
            <p:cNvPr id="217" name="Image" descr="Image"/>
            <p:cNvPicPr>
              <a:picLocks noChangeAspect="1"/>
            </p:cNvPicPr>
            <p:nvPr/>
          </p:nvPicPr>
          <p:blipFill>
            <a:blip r:embed="rId3" cstate="screen">
              <a:extLst>
                <a:ext uri="{28A0092B-C50C-407E-A947-70E740481C1C}">
                  <a14:useLocalDpi xmlns:a14="http://schemas.microsoft.com/office/drawing/2010/main"/>
                </a:ext>
              </a:extLst>
            </a:blip>
            <a:srcRect/>
            <a:stretch>
              <a:fillRect/>
            </a:stretch>
          </p:blipFill>
          <p:spPr>
            <a:xfrm rot="3964547">
              <a:off x="94286" y="4524876"/>
              <a:ext cx="1931233" cy="1462383"/>
            </a:xfrm>
            <a:custGeom>
              <a:avLst/>
              <a:gdLst/>
              <a:ahLst/>
              <a:cxnLst>
                <a:cxn ang="0">
                  <a:pos x="wd2" y="hd2"/>
                </a:cxn>
                <a:cxn ang="5400000">
                  <a:pos x="wd2" y="hd2"/>
                </a:cxn>
                <a:cxn ang="10800000">
                  <a:pos x="wd2" y="hd2"/>
                </a:cxn>
                <a:cxn ang="16200000">
                  <a:pos x="wd2" y="hd2"/>
                </a:cxn>
              </a:cxnLst>
              <a:rect l="0" t="0" r="r" b="b"/>
              <a:pathLst>
                <a:path w="21354" h="21431" extrusionOk="0">
                  <a:moveTo>
                    <a:pt x="3121" y="5"/>
                  </a:moveTo>
                  <a:cubicBezTo>
                    <a:pt x="3058" y="12"/>
                    <a:pt x="2991" y="28"/>
                    <a:pt x="2932" y="51"/>
                  </a:cubicBezTo>
                  <a:lnTo>
                    <a:pt x="2717" y="133"/>
                  </a:lnTo>
                  <a:lnTo>
                    <a:pt x="2888" y="476"/>
                  </a:lnTo>
                  <a:cubicBezTo>
                    <a:pt x="3043" y="783"/>
                    <a:pt x="3614" y="1862"/>
                    <a:pt x="4341" y="3227"/>
                  </a:cubicBezTo>
                  <a:cubicBezTo>
                    <a:pt x="5212" y="4861"/>
                    <a:pt x="5298" y="5078"/>
                    <a:pt x="5012" y="4925"/>
                  </a:cubicBezTo>
                  <a:cubicBezTo>
                    <a:pt x="4950" y="4892"/>
                    <a:pt x="4297" y="4620"/>
                    <a:pt x="3564" y="4320"/>
                  </a:cubicBezTo>
                  <a:cubicBezTo>
                    <a:pt x="-243" y="2764"/>
                    <a:pt x="81" y="2875"/>
                    <a:pt x="36" y="3099"/>
                  </a:cubicBezTo>
                  <a:cubicBezTo>
                    <a:pt x="17" y="3195"/>
                    <a:pt x="3" y="3269"/>
                    <a:pt x="1" y="3332"/>
                  </a:cubicBezTo>
                  <a:cubicBezTo>
                    <a:pt x="-6" y="3520"/>
                    <a:pt x="83" y="3604"/>
                    <a:pt x="374" y="3791"/>
                  </a:cubicBezTo>
                  <a:cubicBezTo>
                    <a:pt x="578" y="3922"/>
                    <a:pt x="1205" y="4296"/>
                    <a:pt x="1769" y="4623"/>
                  </a:cubicBezTo>
                  <a:cubicBezTo>
                    <a:pt x="2945" y="5304"/>
                    <a:pt x="5389" y="6720"/>
                    <a:pt x="5618" y="6856"/>
                  </a:cubicBezTo>
                  <a:cubicBezTo>
                    <a:pt x="5702" y="6907"/>
                    <a:pt x="6035" y="7105"/>
                    <a:pt x="6359" y="7298"/>
                  </a:cubicBezTo>
                  <a:cubicBezTo>
                    <a:pt x="7028" y="7695"/>
                    <a:pt x="7087" y="7752"/>
                    <a:pt x="6939" y="7827"/>
                  </a:cubicBezTo>
                  <a:cubicBezTo>
                    <a:pt x="6843" y="7876"/>
                    <a:pt x="6872" y="7949"/>
                    <a:pt x="7290" y="8729"/>
                  </a:cubicBezTo>
                  <a:cubicBezTo>
                    <a:pt x="7540" y="9195"/>
                    <a:pt x="7742" y="9597"/>
                    <a:pt x="7742" y="9625"/>
                  </a:cubicBezTo>
                  <a:cubicBezTo>
                    <a:pt x="7742" y="9652"/>
                    <a:pt x="7697" y="9707"/>
                    <a:pt x="7641" y="9747"/>
                  </a:cubicBezTo>
                  <a:cubicBezTo>
                    <a:pt x="7459" y="9876"/>
                    <a:pt x="7510" y="10189"/>
                    <a:pt x="7816" y="10805"/>
                  </a:cubicBezTo>
                  <a:cubicBezTo>
                    <a:pt x="8775" y="12734"/>
                    <a:pt x="9274" y="15072"/>
                    <a:pt x="9216" y="17360"/>
                  </a:cubicBezTo>
                  <a:cubicBezTo>
                    <a:pt x="9188" y="18485"/>
                    <a:pt x="9240" y="18893"/>
                    <a:pt x="9475" y="19489"/>
                  </a:cubicBezTo>
                  <a:cubicBezTo>
                    <a:pt x="9859" y="20459"/>
                    <a:pt x="10691" y="21156"/>
                    <a:pt x="11744" y="21391"/>
                  </a:cubicBezTo>
                  <a:cubicBezTo>
                    <a:pt x="12670" y="21597"/>
                    <a:pt x="13639" y="20998"/>
                    <a:pt x="14030" y="19983"/>
                  </a:cubicBezTo>
                  <a:cubicBezTo>
                    <a:pt x="14181" y="19592"/>
                    <a:pt x="14305" y="18890"/>
                    <a:pt x="14307" y="18395"/>
                  </a:cubicBezTo>
                  <a:cubicBezTo>
                    <a:pt x="14307" y="18111"/>
                    <a:pt x="14325" y="18029"/>
                    <a:pt x="14408" y="17971"/>
                  </a:cubicBezTo>
                  <a:cubicBezTo>
                    <a:pt x="14489" y="17913"/>
                    <a:pt x="14513" y="17825"/>
                    <a:pt x="14513" y="17552"/>
                  </a:cubicBezTo>
                  <a:cubicBezTo>
                    <a:pt x="14513" y="17229"/>
                    <a:pt x="14493" y="17189"/>
                    <a:pt x="14215" y="16796"/>
                  </a:cubicBezTo>
                  <a:cubicBezTo>
                    <a:pt x="13801" y="16212"/>
                    <a:pt x="13739" y="16143"/>
                    <a:pt x="13565" y="16092"/>
                  </a:cubicBezTo>
                  <a:cubicBezTo>
                    <a:pt x="13350" y="16029"/>
                    <a:pt x="12325" y="14652"/>
                    <a:pt x="10998" y="12637"/>
                  </a:cubicBezTo>
                  <a:cubicBezTo>
                    <a:pt x="10634" y="12084"/>
                    <a:pt x="9981" y="11116"/>
                    <a:pt x="9295" y="10107"/>
                  </a:cubicBezTo>
                  <a:cubicBezTo>
                    <a:pt x="9014" y="9693"/>
                    <a:pt x="8884" y="9543"/>
                    <a:pt x="8791" y="9543"/>
                  </a:cubicBezTo>
                  <a:cubicBezTo>
                    <a:pt x="8600" y="9543"/>
                    <a:pt x="8588" y="9390"/>
                    <a:pt x="8742" y="8828"/>
                  </a:cubicBezTo>
                  <a:cubicBezTo>
                    <a:pt x="8887" y="8301"/>
                    <a:pt x="8980" y="8164"/>
                    <a:pt x="9256" y="8078"/>
                  </a:cubicBezTo>
                  <a:cubicBezTo>
                    <a:pt x="9340" y="8051"/>
                    <a:pt x="9434" y="8007"/>
                    <a:pt x="9462" y="7979"/>
                  </a:cubicBezTo>
                  <a:cubicBezTo>
                    <a:pt x="9536" y="7905"/>
                    <a:pt x="9827" y="7833"/>
                    <a:pt x="10041" y="7833"/>
                  </a:cubicBezTo>
                  <a:cubicBezTo>
                    <a:pt x="10242" y="7833"/>
                    <a:pt x="10410" y="8026"/>
                    <a:pt x="10410" y="8258"/>
                  </a:cubicBezTo>
                  <a:cubicBezTo>
                    <a:pt x="10410" y="8410"/>
                    <a:pt x="10554" y="8522"/>
                    <a:pt x="11187" y="8828"/>
                  </a:cubicBezTo>
                  <a:cubicBezTo>
                    <a:pt x="11764" y="9107"/>
                    <a:pt x="13351" y="9920"/>
                    <a:pt x="13565" y="10049"/>
                  </a:cubicBezTo>
                  <a:cubicBezTo>
                    <a:pt x="13650" y="10100"/>
                    <a:pt x="14015" y="10304"/>
                    <a:pt x="14381" y="10497"/>
                  </a:cubicBezTo>
                  <a:cubicBezTo>
                    <a:pt x="14748" y="10690"/>
                    <a:pt x="15223" y="10944"/>
                    <a:pt x="15435" y="11067"/>
                  </a:cubicBezTo>
                  <a:cubicBezTo>
                    <a:pt x="15646" y="11191"/>
                    <a:pt x="16077" y="11441"/>
                    <a:pt x="16396" y="11620"/>
                  </a:cubicBezTo>
                  <a:cubicBezTo>
                    <a:pt x="16714" y="11798"/>
                    <a:pt x="16986" y="11972"/>
                    <a:pt x="17001" y="12003"/>
                  </a:cubicBezTo>
                  <a:cubicBezTo>
                    <a:pt x="17016" y="12035"/>
                    <a:pt x="17075" y="12062"/>
                    <a:pt x="17128" y="12062"/>
                  </a:cubicBezTo>
                  <a:cubicBezTo>
                    <a:pt x="17184" y="12062"/>
                    <a:pt x="17253" y="12141"/>
                    <a:pt x="17291" y="12248"/>
                  </a:cubicBezTo>
                  <a:cubicBezTo>
                    <a:pt x="17337" y="12377"/>
                    <a:pt x="17476" y="12511"/>
                    <a:pt x="17743" y="12684"/>
                  </a:cubicBezTo>
                  <a:cubicBezTo>
                    <a:pt x="18235" y="13003"/>
                    <a:pt x="18391" y="13053"/>
                    <a:pt x="18502" y="12928"/>
                  </a:cubicBezTo>
                  <a:cubicBezTo>
                    <a:pt x="18549" y="12875"/>
                    <a:pt x="18784" y="12773"/>
                    <a:pt x="19024" y="12707"/>
                  </a:cubicBezTo>
                  <a:cubicBezTo>
                    <a:pt x="20187" y="12388"/>
                    <a:pt x="20683" y="12085"/>
                    <a:pt x="21030" y="11468"/>
                  </a:cubicBezTo>
                  <a:cubicBezTo>
                    <a:pt x="21289" y="11008"/>
                    <a:pt x="21357" y="10733"/>
                    <a:pt x="21354" y="10189"/>
                  </a:cubicBezTo>
                  <a:cubicBezTo>
                    <a:pt x="21352" y="9632"/>
                    <a:pt x="21217" y="9205"/>
                    <a:pt x="20845" y="8578"/>
                  </a:cubicBezTo>
                  <a:cubicBezTo>
                    <a:pt x="20558" y="8094"/>
                    <a:pt x="20010" y="7649"/>
                    <a:pt x="19419" y="7426"/>
                  </a:cubicBezTo>
                  <a:cubicBezTo>
                    <a:pt x="19066" y="7293"/>
                    <a:pt x="18883" y="7268"/>
                    <a:pt x="18256" y="7269"/>
                  </a:cubicBezTo>
                  <a:cubicBezTo>
                    <a:pt x="17847" y="7270"/>
                    <a:pt x="17267" y="7319"/>
                    <a:pt x="16970" y="7374"/>
                  </a:cubicBezTo>
                  <a:cubicBezTo>
                    <a:pt x="16113" y="7533"/>
                    <a:pt x="14009" y="7497"/>
                    <a:pt x="13126" y="7310"/>
                  </a:cubicBezTo>
                  <a:cubicBezTo>
                    <a:pt x="11985" y="7068"/>
                    <a:pt x="11879" y="7039"/>
                    <a:pt x="11231" y="6792"/>
                  </a:cubicBezTo>
                  <a:cubicBezTo>
                    <a:pt x="10888" y="6661"/>
                    <a:pt x="10575" y="6554"/>
                    <a:pt x="10537" y="6554"/>
                  </a:cubicBezTo>
                  <a:cubicBezTo>
                    <a:pt x="10499" y="6554"/>
                    <a:pt x="10450" y="6616"/>
                    <a:pt x="10432" y="6693"/>
                  </a:cubicBezTo>
                  <a:cubicBezTo>
                    <a:pt x="10413" y="6770"/>
                    <a:pt x="10346" y="6867"/>
                    <a:pt x="10278" y="6908"/>
                  </a:cubicBezTo>
                  <a:cubicBezTo>
                    <a:pt x="10174" y="6971"/>
                    <a:pt x="9973" y="6907"/>
                    <a:pt x="9023" y="6513"/>
                  </a:cubicBezTo>
                  <a:lnTo>
                    <a:pt x="7891" y="6048"/>
                  </a:lnTo>
                  <a:lnTo>
                    <a:pt x="6983" y="4826"/>
                  </a:lnTo>
                  <a:cubicBezTo>
                    <a:pt x="4299" y="1215"/>
                    <a:pt x="3404" y="49"/>
                    <a:pt x="3279" y="10"/>
                  </a:cubicBezTo>
                  <a:cubicBezTo>
                    <a:pt x="3242" y="-1"/>
                    <a:pt x="3184" y="-3"/>
                    <a:pt x="3121" y="5"/>
                  </a:cubicBezTo>
                  <a:close/>
                  <a:moveTo>
                    <a:pt x="18388" y="8328"/>
                  </a:moveTo>
                  <a:cubicBezTo>
                    <a:pt x="18712" y="8313"/>
                    <a:pt x="19037" y="8355"/>
                    <a:pt x="19287" y="8456"/>
                  </a:cubicBezTo>
                  <a:cubicBezTo>
                    <a:pt x="19720" y="8629"/>
                    <a:pt x="19931" y="8785"/>
                    <a:pt x="20244" y="9165"/>
                  </a:cubicBezTo>
                  <a:cubicBezTo>
                    <a:pt x="20487" y="9461"/>
                    <a:pt x="20714" y="9987"/>
                    <a:pt x="20714" y="10253"/>
                  </a:cubicBezTo>
                  <a:cubicBezTo>
                    <a:pt x="20714" y="10653"/>
                    <a:pt x="20335" y="11173"/>
                    <a:pt x="19941" y="11311"/>
                  </a:cubicBezTo>
                  <a:cubicBezTo>
                    <a:pt x="19817" y="11355"/>
                    <a:pt x="19605" y="11433"/>
                    <a:pt x="19467" y="11486"/>
                  </a:cubicBezTo>
                  <a:cubicBezTo>
                    <a:pt x="19330" y="11539"/>
                    <a:pt x="19188" y="11579"/>
                    <a:pt x="19156" y="11573"/>
                  </a:cubicBezTo>
                  <a:cubicBezTo>
                    <a:pt x="19124" y="11567"/>
                    <a:pt x="19018" y="11552"/>
                    <a:pt x="18919" y="11538"/>
                  </a:cubicBezTo>
                  <a:cubicBezTo>
                    <a:pt x="18603" y="11495"/>
                    <a:pt x="17987" y="11301"/>
                    <a:pt x="17769" y="11178"/>
                  </a:cubicBezTo>
                  <a:cubicBezTo>
                    <a:pt x="17229" y="10871"/>
                    <a:pt x="16703" y="10282"/>
                    <a:pt x="16633" y="9910"/>
                  </a:cubicBezTo>
                  <a:cubicBezTo>
                    <a:pt x="16540" y="9420"/>
                    <a:pt x="16915" y="8819"/>
                    <a:pt x="17488" y="8537"/>
                  </a:cubicBezTo>
                  <a:cubicBezTo>
                    <a:pt x="17737" y="8415"/>
                    <a:pt x="18063" y="8342"/>
                    <a:pt x="18388" y="8328"/>
                  </a:cubicBezTo>
                  <a:close/>
                  <a:moveTo>
                    <a:pt x="11476" y="16267"/>
                  </a:moveTo>
                  <a:cubicBezTo>
                    <a:pt x="11848" y="16267"/>
                    <a:pt x="12242" y="16429"/>
                    <a:pt x="12617" y="16761"/>
                  </a:cubicBezTo>
                  <a:cubicBezTo>
                    <a:pt x="12934" y="17041"/>
                    <a:pt x="13315" y="17613"/>
                    <a:pt x="13464" y="18029"/>
                  </a:cubicBezTo>
                  <a:cubicBezTo>
                    <a:pt x="13574" y="18336"/>
                    <a:pt x="13614" y="18920"/>
                    <a:pt x="13543" y="19204"/>
                  </a:cubicBezTo>
                  <a:cubicBezTo>
                    <a:pt x="13477" y="19468"/>
                    <a:pt x="13092" y="19999"/>
                    <a:pt x="12819" y="20198"/>
                  </a:cubicBezTo>
                  <a:cubicBezTo>
                    <a:pt x="12605" y="20355"/>
                    <a:pt x="12135" y="20423"/>
                    <a:pt x="11757" y="20350"/>
                  </a:cubicBezTo>
                  <a:cubicBezTo>
                    <a:pt x="11101" y="20223"/>
                    <a:pt x="10381" y="19583"/>
                    <a:pt x="10129" y="18901"/>
                  </a:cubicBezTo>
                  <a:cubicBezTo>
                    <a:pt x="9855" y="18160"/>
                    <a:pt x="9988" y="17362"/>
                    <a:pt x="10485" y="16761"/>
                  </a:cubicBezTo>
                  <a:cubicBezTo>
                    <a:pt x="10759" y="16429"/>
                    <a:pt x="11105" y="16267"/>
                    <a:pt x="11476" y="16267"/>
                  </a:cubicBezTo>
                  <a:close/>
                </a:path>
              </a:pathLst>
            </a:custGeom>
            <a:ln w="12700" cap="flat">
              <a:noFill/>
              <a:miter lim="400000"/>
            </a:ln>
            <a:effectLst/>
          </p:spPr>
        </p:pic>
        <p:sp>
          <p:nvSpPr>
            <p:cNvPr id="218" name="Rectangle"/>
            <p:cNvSpPr/>
            <p:nvPr/>
          </p:nvSpPr>
          <p:spPr>
            <a:xfrm>
              <a:off x="1247484" y="4215158"/>
              <a:ext cx="305297" cy="413982"/>
            </a:xfrm>
            <a:prstGeom prst="rect">
              <a:avLst/>
            </a:prstGeom>
            <a:solidFill>
              <a:srgbClr val="FFFFFF"/>
            </a:solidFill>
            <a:ln w="12700" cap="flat">
              <a:noFill/>
              <a:miter lim="400000"/>
            </a:ln>
            <a:effectLst/>
          </p:spPr>
          <p:txBody>
            <a:bodyPr wrap="square" lIns="45719" tIns="45719" rIns="45719" bIns="45719" numCol="1" anchor="ctr">
              <a:noAutofit/>
            </a:bodyPr>
            <a:lstStyle/>
            <a:p>
              <a:endParaRPr/>
            </a:p>
          </p:txBody>
        </p:sp>
        <p:sp>
          <p:nvSpPr>
            <p:cNvPr id="219" name="Line"/>
            <p:cNvSpPr/>
            <p:nvPr/>
          </p:nvSpPr>
          <p:spPr>
            <a:xfrm>
              <a:off x="1230111" y="4620452"/>
              <a:ext cx="340043" cy="1"/>
            </a:xfrm>
            <a:prstGeom prst="line">
              <a:avLst/>
            </a:prstGeom>
            <a:noFill/>
            <a:ln w="12700" cap="flat">
              <a:solidFill>
                <a:srgbClr val="000000"/>
              </a:solidFill>
              <a:prstDash val="solid"/>
              <a:miter lim="800000"/>
            </a:ln>
            <a:effectLst/>
          </p:spPr>
          <p:txBody>
            <a:bodyPr wrap="square" lIns="45719" tIns="45719" rIns="45719" bIns="45719" numCol="1" anchor="t">
              <a:noAutofit/>
            </a:bodyPr>
            <a:lstStyle/>
            <a:p>
              <a:endParaRPr/>
            </a:p>
          </p:txBody>
        </p:sp>
      </p:grpSp>
    </p:spTree>
  </p:cSld>
  <p:clrMapOvr>
    <a:masterClrMapping/>
  </p:clrMapOvr>
  <p:transition spd="med"/>
</p:sld>
</file>

<file path=ppt/theme/theme1.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Verdana"/>
        <a:ea typeface="Verdana"/>
        <a:cs typeface="Verdana"/>
      </a:majorFont>
      <a:minorFont>
        <a:latin typeface="Verdana"/>
        <a:ea typeface="Verdana"/>
        <a:cs typeface="Verdan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Office Theme">
  <a:themeElements>
    <a:clrScheme name="Office Theme">
      <a:dk1>
        <a:srgbClr val="000000"/>
      </a:dk1>
      <a:lt1>
        <a:srgbClr val="FFFFFF"/>
      </a:lt1>
      <a:dk2>
        <a:srgbClr val="A7A7A7"/>
      </a:dk2>
      <a:lt2>
        <a:srgbClr val="535353"/>
      </a:lt2>
      <a:accent1>
        <a:srgbClr val="5B9BD5"/>
      </a:accent1>
      <a:accent2>
        <a:srgbClr val="ED7D31"/>
      </a:accent2>
      <a:accent3>
        <a:srgbClr val="A5A5A5"/>
      </a:accent3>
      <a:accent4>
        <a:srgbClr val="FFC000"/>
      </a:accent4>
      <a:accent5>
        <a:srgbClr val="4472C4"/>
      </a:accent5>
      <a:accent6>
        <a:srgbClr val="70AD47"/>
      </a:accent6>
      <a:hlink>
        <a:srgbClr val="0000FF"/>
      </a:hlink>
      <a:folHlink>
        <a:srgbClr val="FF00FF"/>
      </a:folHlink>
    </a:clrScheme>
    <a:fontScheme name="Office Theme">
      <a:majorFont>
        <a:latin typeface="Verdana"/>
        <a:ea typeface="Verdana"/>
        <a:cs typeface="Verdana"/>
      </a:majorFont>
      <a:minorFont>
        <a:latin typeface="Verdana"/>
        <a:ea typeface="Verdana"/>
        <a:cs typeface="Verdana"/>
      </a:minorFont>
    </a:fontScheme>
    <a:fmtScheme name="Office Them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FFFFF"/>
        </a:solidFill>
        <a:ln w="12700" cap="flat">
          <a:solidFill>
            <a:schemeClr val="accent1"/>
          </a:solidFill>
          <a:prstDash val="solid"/>
          <a:miter lim="800000"/>
        </a:ln>
        <a:effectLst/>
        <a:sp3d/>
      </a:spPr>
      <a:bodyPr rot="0" spcFirstLastPara="1" vertOverflow="overflow" horzOverflow="overflow" vert="horz" wrap="square" lIns="45719" tIns="45719" rIns="45719" bIns="45719" numCol="1" spcCol="38100" rtlCol="0" anchor="ctr">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12700" cap="flat">
          <a:solidFill>
            <a:schemeClr val="accent1"/>
          </a:solidFill>
          <a:prstDash val="solid"/>
          <a:miter lim="8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45719" tIns="45719" rIns="45719" bIns="45719" numCol="1" spcCol="38100" rtlCol="0" anchor="t">
        <a:spAutoFit/>
      </a:bodyPr>
      <a:lstStyle>
        <a:defPPr marL="0" marR="0" indent="0" algn="l" defTabSz="914400" rtl="0" fontAlgn="auto" latinLnBrk="0"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latin typeface="+mn-lt"/>
            <a:ea typeface="+mn-ea"/>
            <a:cs typeface="+mn-cs"/>
            <a:sym typeface="Verdana"/>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23</TotalTime>
  <Words>1636</Words>
  <Application>Microsoft Office PowerPoint</Application>
  <PresentationFormat>On-screen Show (4:3)</PresentationFormat>
  <Paragraphs>169</Paragraphs>
  <Slides>47</Slides>
  <Notes>39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47</vt:i4>
      </vt:variant>
    </vt:vector>
  </HeadingPairs>
  <TitlesOfParts>
    <vt:vector size="50" baseType="lpstr">
      <vt:lpstr>Calibri</vt:lpstr>
      <vt:lpstr>Verdana</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Alison Eves</dc:creator>
  <cp:lastModifiedBy>Rachel Dorris</cp:lastModifiedBy>
  <cp:revision>7</cp:revision>
  <dcterms:modified xsi:type="dcterms:W3CDTF">2018-09-07T14:23:20Z</dcterms:modified>
</cp:coreProperties>
</file>