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 ContentType="image/tif"/>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60"/>
  </p:notesMasterIdLst>
  <p:sldIdLst>
    <p:sldId id="256" r:id="rId2"/>
    <p:sldId id="257" r:id="rId3"/>
    <p:sldId id="258" r:id="rId4"/>
    <p:sldId id="259" r:id="rId5"/>
    <p:sldId id="321"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320" r:id="rId20"/>
    <p:sldId id="319" r:id="rId21"/>
    <p:sldId id="318" r:id="rId22"/>
    <p:sldId id="317" r:id="rId23"/>
    <p:sldId id="316" r:id="rId24"/>
    <p:sldId id="315" r:id="rId25"/>
    <p:sldId id="314"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a:tcStyle>
        <a:tcBdr/>
        <a:fill>
          <a:solidFill>
            <a:srgbClr val="E9EFF7"/>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aj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aj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aj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aj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aj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aj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aj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84" d="100"/>
          <a:sy n="84" d="100"/>
        </p:scale>
        <p:origin x="1146"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61"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tableStyles" Target="tableStyle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1" name="Shape 131"/>
          <p:cNvSpPr>
            <a:spLocks noGrp="1" noRot="1" noChangeAspect="1"/>
          </p:cNvSpPr>
          <p:nvPr>
            <p:ph type="sldImg"/>
          </p:nvPr>
        </p:nvSpPr>
        <p:spPr>
          <a:xfrm>
            <a:off x="1143000" y="685800"/>
            <a:ext cx="4572000" cy="3429000"/>
          </a:xfrm>
          <a:prstGeom prst="rect">
            <a:avLst/>
          </a:prstGeom>
        </p:spPr>
        <p:txBody>
          <a:bodyPr/>
          <a:lstStyle/>
          <a:p>
            <a:endParaRPr/>
          </a:p>
        </p:txBody>
      </p:sp>
      <p:sp>
        <p:nvSpPr>
          <p:cNvPr id="132" name="Shape 132"/>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3111665348"/>
      </p:ext>
    </p:extLst>
  </p:cSld>
  <p:clrMap bg1="lt1" tx1="dk1" bg2="lt2" tx2="dk2" accent1="accent1" accent2="accent2" accent3="accent3" accent4="accent4" accent5="accent5" accent6="accent6" hlink="hlink" folHlink="folHlink"/>
  <p:notesStyle>
    <a:lvl1pPr latinLnBrk="0">
      <a:defRPr sz="1200">
        <a:latin typeface="+mj-lt"/>
        <a:ea typeface="+mj-ea"/>
        <a:cs typeface="+mj-cs"/>
        <a:sym typeface="Calibri"/>
      </a:defRPr>
    </a:lvl1pPr>
    <a:lvl2pPr indent="228600" latinLnBrk="0">
      <a:defRPr sz="1200">
        <a:latin typeface="+mj-lt"/>
        <a:ea typeface="+mj-ea"/>
        <a:cs typeface="+mj-cs"/>
        <a:sym typeface="Calibri"/>
      </a:defRPr>
    </a:lvl2pPr>
    <a:lvl3pPr indent="457200" latinLnBrk="0">
      <a:defRPr sz="1200">
        <a:latin typeface="+mj-lt"/>
        <a:ea typeface="+mj-ea"/>
        <a:cs typeface="+mj-cs"/>
        <a:sym typeface="Calibri"/>
      </a:defRPr>
    </a:lvl3pPr>
    <a:lvl4pPr indent="685800" latinLnBrk="0">
      <a:defRPr sz="1200">
        <a:latin typeface="+mj-lt"/>
        <a:ea typeface="+mj-ea"/>
        <a:cs typeface="+mj-cs"/>
        <a:sym typeface="Calibri"/>
      </a:defRPr>
    </a:lvl4pPr>
    <a:lvl5pPr indent="914400" latinLnBrk="0">
      <a:defRPr sz="1200">
        <a:latin typeface="+mj-lt"/>
        <a:ea typeface="+mj-ea"/>
        <a:cs typeface="+mj-cs"/>
        <a:sym typeface="Calibri"/>
      </a:defRPr>
    </a:lvl5pPr>
    <a:lvl6pPr indent="1143000" latinLnBrk="0">
      <a:defRPr sz="1200">
        <a:latin typeface="+mj-lt"/>
        <a:ea typeface="+mj-ea"/>
        <a:cs typeface="+mj-cs"/>
        <a:sym typeface="Calibri"/>
      </a:defRPr>
    </a:lvl6pPr>
    <a:lvl7pPr indent="1371600" latinLnBrk="0">
      <a:defRPr sz="1200">
        <a:latin typeface="+mj-lt"/>
        <a:ea typeface="+mj-ea"/>
        <a:cs typeface="+mj-cs"/>
        <a:sym typeface="Calibri"/>
      </a:defRPr>
    </a:lvl7pPr>
    <a:lvl8pPr indent="1600200" latinLnBrk="0">
      <a:defRPr sz="1200">
        <a:latin typeface="+mj-lt"/>
        <a:ea typeface="+mj-ea"/>
        <a:cs typeface="+mj-cs"/>
        <a:sym typeface="Calibri"/>
      </a:defRPr>
    </a:lvl8pPr>
    <a:lvl9pPr indent="1828800" latinLnBrk="0">
      <a:defRPr sz="1200">
        <a:latin typeface="+mj-lt"/>
        <a:ea typeface="+mj-ea"/>
        <a:cs typeface="+mj-cs"/>
        <a:sym typeface="Calibri"/>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rigb.org/christmas-lectures/watch/2006/the-num8er-my5teries/lecture-1"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 name="Shape 142"/>
          <p:cNvSpPr>
            <a:spLocks noGrp="1" noRot="1" noChangeAspect="1"/>
          </p:cNvSpPr>
          <p:nvPr>
            <p:ph type="sldImg"/>
          </p:nvPr>
        </p:nvSpPr>
        <p:spPr>
          <a:prstGeom prst="rect">
            <a:avLst/>
          </a:prstGeom>
        </p:spPr>
        <p:txBody>
          <a:bodyPr/>
          <a:lstStyle/>
          <a:p>
            <a:endParaRPr/>
          </a:p>
        </p:txBody>
      </p:sp>
      <p:sp>
        <p:nvSpPr>
          <p:cNvPr id="143" name="Shape 143"/>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2869986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 name="Shape 222"/>
          <p:cNvSpPr>
            <a:spLocks noGrp="1" noRot="1" noChangeAspect="1"/>
          </p:cNvSpPr>
          <p:nvPr>
            <p:ph type="sldImg"/>
          </p:nvPr>
        </p:nvSpPr>
        <p:spPr>
          <a:prstGeom prst="rect">
            <a:avLst/>
          </a:prstGeom>
        </p:spPr>
        <p:txBody>
          <a:bodyPr/>
          <a:lstStyle/>
          <a:p>
            <a:endParaRPr/>
          </a:p>
        </p:txBody>
      </p:sp>
      <p:sp>
        <p:nvSpPr>
          <p:cNvPr id="223" name="Shape 223"/>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007551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 name="Shape 228"/>
          <p:cNvSpPr>
            <a:spLocks noGrp="1" noRot="1" noChangeAspect="1"/>
          </p:cNvSpPr>
          <p:nvPr>
            <p:ph type="sldImg"/>
          </p:nvPr>
        </p:nvSpPr>
        <p:spPr>
          <a:prstGeom prst="rect">
            <a:avLst/>
          </a:prstGeom>
        </p:spPr>
        <p:txBody>
          <a:bodyPr/>
          <a:lstStyle/>
          <a:p>
            <a:endParaRPr/>
          </a:p>
        </p:txBody>
      </p:sp>
      <p:sp>
        <p:nvSpPr>
          <p:cNvPr id="229" name="Shape 229"/>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235513679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 name="Shape 234"/>
          <p:cNvSpPr>
            <a:spLocks noGrp="1" noRot="1" noChangeAspect="1"/>
          </p:cNvSpPr>
          <p:nvPr>
            <p:ph type="sldImg"/>
          </p:nvPr>
        </p:nvSpPr>
        <p:spPr>
          <a:prstGeom prst="rect">
            <a:avLst/>
          </a:prstGeom>
        </p:spPr>
        <p:txBody>
          <a:bodyPr/>
          <a:lstStyle/>
          <a:p>
            <a:endParaRPr/>
          </a:p>
        </p:txBody>
      </p:sp>
      <p:sp>
        <p:nvSpPr>
          <p:cNvPr id="235" name="Shape 235"/>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32308007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hape 240"/>
          <p:cNvSpPr>
            <a:spLocks noGrp="1" noRot="1" noChangeAspect="1"/>
          </p:cNvSpPr>
          <p:nvPr>
            <p:ph type="sldImg"/>
          </p:nvPr>
        </p:nvSpPr>
        <p:spPr>
          <a:prstGeom prst="rect">
            <a:avLst/>
          </a:prstGeom>
        </p:spPr>
        <p:txBody>
          <a:bodyPr/>
          <a:lstStyle/>
          <a:p>
            <a:endParaRPr/>
          </a:p>
        </p:txBody>
      </p:sp>
      <p:sp>
        <p:nvSpPr>
          <p:cNvPr id="241" name="Shape 24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75509214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 name="Shape 246"/>
          <p:cNvSpPr>
            <a:spLocks noGrp="1" noRot="1" noChangeAspect="1"/>
          </p:cNvSpPr>
          <p:nvPr>
            <p:ph type="sldImg"/>
          </p:nvPr>
        </p:nvSpPr>
        <p:spPr>
          <a:prstGeom prst="rect">
            <a:avLst/>
          </a:prstGeom>
        </p:spPr>
        <p:txBody>
          <a:bodyPr/>
          <a:lstStyle/>
          <a:p>
            <a:endParaRPr/>
          </a:p>
        </p:txBody>
      </p:sp>
      <p:sp>
        <p:nvSpPr>
          <p:cNvPr id="247" name="Shape 247"/>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97841881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 name="Shape 250"/>
          <p:cNvSpPr>
            <a:spLocks noGrp="1" noRot="1" noChangeAspect="1"/>
          </p:cNvSpPr>
          <p:nvPr>
            <p:ph type="sldImg"/>
          </p:nvPr>
        </p:nvSpPr>
        <p:spPr>
          <a:prstGeom prst="rect">
            <a:avLst/>
          </a:prstGeom>
        </p:spPr>
        <p:txBody>
          <a:bodyPr/>
          <a:lstStyle/>
          <a:p>
            <a:endParaRPr/>
          </a:p>
        </p:txBody>
      </p:sp>
      <p:sp>
        <p:nvSpPr>
          <p:cNvPr id="251" name="Shape 251"/>
          <p:cNvSpPr>
            <a:spLocks noGrp="1"/>
          </p:cNvSpPr>
          <p:nvPr>
            <p:ph type="body" sz="quarter" idx="1"/>
          </p:nvPr>
        </p:nvSpPr>
        <p:spPr>
          <a:prstGeom prst="rect">
            <a:avLst/>
          </a:prstGeom>
        </p:spPr>
        <p:txBody>
          <a:bodyPr/>
          <a:lstStyle/>
          <a:p>
            <a:endParaRPr dirty="0"/>
          </a:p>
        </p:txBody>
      </p:sp>
    </p:spTree>
    <p:extLst>
      <p:ext uri="{BB962C8B-B14F-4D97-AF65-F5344CB8AC3E}">
        <p14:creationId xmlns:p14="http://schemas.microsoft.com/office/powerpoint/2010/main" val="15756835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a:spLocks noGrp="1" noRot="1" noChangeAspect="1"/>
          </p:cNvSpPr>
          <p:nvPr>
            <p:ph type="sldImg"/>
          </p:nvPr>
        </p:nvSpPr>
        <p:spPr>
          <a:prstGeom prst="rect">
            <a:avLst/>
          </a:prstGeom>
        </p:spPr>
        <p:txBody>
          <a:bodyPr/>
          <a:lstStyle/>
          <a:p>
            <a:endParaRPr/>
          </a:p>
        </p:txBody>
      </p:sp>
      <p:sp>
        <p:nvSpPr>
          <p:cNvPr id="257" name="Shape 257"/>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31235905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 name="Shape 259"/>
          <p:cNvSpPr>
            <a:spLocks noGrp="1" noRot="1" noChangeAspect="1"/>
          </p:cNvSpPr>
          <p:nvPr>
            <p:ph type="sldImg"/>
          </p:nvPr>
        </p:nvSpPr>
        <p:spPr>
          <a:prstGeom prst="rect">
            <a:avLst/>
          </a:prstGeom>
        </p:spPr>
        <p:txBody>
          <a:bodyPr/>
          <a:lstStyle/>
          <a:p>
            <a:endParaRPr/>
          </a:p>
        </p:txBody>
      </p:sp>
      <p:sp>
        <p:nvSpPr>
          <p:cNvPr id="260" name="Shape 260"/>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204608304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noRot="1" noChangeAspect="1"/>
          </p:cNvSpPr>
          <p:nvPr>
            <p:ph type="sldImg"/>
          </p:nvPr>
        </p:nvSpPr>
        <p:spPr>
          <a:prstGeom prst="rect">
            <a:avLst/>
          </a:prstGeom>
        </p:spPr>
        <p:txBody>
          <a:bodyPr/>
          <a:lstStyle/>
          <a:p>
            <a:endParaRPr/>
          </a:p>
        </p:txBody>
      </p:sp>
      <p:sp>
        <p:nvSpPr>
          <p:cNvPr id="308" name="Shape 308"/>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319848880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noRot="1" noChangeAspect="1"/>
          </p:cNvSpPr>
          <p:nvPr>
            <p:ph type="sldImg"/>
          </p:nvPr>
        </p:nvSpPr>
        <p:spPr>
          <a:prstGeom prst="rect">
            <a:avLst/>
          </a:prstGeom>
        </p:spPr>
        <p:txBody>
          <a:bodyPr/>
          <a:lstStyle/>
          <a:p>
            <a:endParaRPr/>
          </a:p>
        </p:txBody>
      </p:sp>
      <p:sp>
        <p:nvSpPr>
          <p:cNvPr id="308" name="Shape 308"/>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4083868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Shape 150"/>
          <p:cNvSpPr>
            <a:spLocks noGrp="1" noRot="1" noChangeAspect="1"/>
          </p:cNvSpPr>
          <p:nvPr>
            <p:ph type="sldImg"/>
          </p:nvPr>
        </p:nvSpPr>
        <p:spPr>
          <a:prstGeom prst="rect">
            <a:avLst/>
          </a:prstGeom>
        </p:spPr>
        <p:txBody>
          <a:bodyPr/>
          <a:lstStyle/>
          <a:p>
            <a:endParaRPr/>
          </a:p>
        </p:txBody>
      </p:sp>
      <p:sp>
        <p:nvSpPr>
          <p:cNvPr id="151" name="Shape 151"/>
          <p:cNvSpPr>
            <a:spLocks noGrp="1"/>
          </p:cNvSpPr>
          <p:nvPr>
            <p:ph type="body" sz="quarter" idx="1"/>
          </p:nvPr>
        </p:nvSpPr>
        <p:spPr>
          <a:prstGeom prst="rect">
            <a:avLst/>
          </a:prstGeom>
        </p:spPr>
        <p:txBody>
          <a:bodyPr/>
          <a:lstStyle/>
          <a:p>
            <a:r>
              <a:t>Welcome to your first Royal Institution Masterclass. We hope that you will enjoy this series of workshops. Each time you will get to explore a different topic, so over the weeks you will get to see a little bit of all the wonderful and exciting things you can do with maths. We hope that at least one of the Masterclasses will make you want to investigate the topic further, and that you will get the chance to play with maths which you have not met before.</a:t>
            </a:r>
          </a:p>
          <a:p>
            <a:r>
              <a:t>You are part of a big family of Masterclass students – Royal Institution Masterclasses have been running for over 35 years with thousands of students taking part each year. If you attend enough sessions in the series you will get a special Royal Institution certificate, and if your Masterclass series is close enough to London you might be able to come and visit the Royal Institution for a special celebration of maths. If there are Secondary Masterclasses running in your area you might even get another chance to attend when you are in secondary school.</a:t>
            </a:r>
          </a:p>
        </p:txBody>
      </p:sp>
    </p:spTree>
    <p:extLst>
      <p:ext uri="{BB962C8B-B14F-4D97-AF65-F5344CB8AC3E}">
        <p14:creationId xmlns:p14="http://schemas.microsoft.com/office/powerpoint/2010/main" val="239970301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noRot="1" noChangeAspect="1"/>
          </p:cNvSpPr>
          <p:nvPr>
            <p:ph type="sldImg"/>
          </p:nvPr>
        </p:nvSpPr>
        <p:spPr>
          <a:prstGeom prst="rect">
            <a:avLst/>
          </a:prstGeom>
        </p:spPr>
        <p:txBody>
          <a:bodyPr/>
          <a:lstStyle/>
          <a:p>
            <a:endParaRPr/>
          </a:p>
        </p:txBody>
      </p:sp>
      <p:sp>
        <p:nvSpPr>
          <p:cNvPr id="308" name="Shape 308"/>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215381867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noRot="1" noChangeAspect="1"/>
          </p:cNvSpPr>
          <p:nvPr>
            <p:ph type="sldImg"/>
          </p:nvPr>
        </p:nvSpPr>
        <p:spPr>
          <a:prstGeom prst="rect">
            <a:avLst/>
          </a:prstGeom>
        </p:spPr>
        <p:txBody>
          <a:bodyPr/>
          <a:lstStyle/>
          <a:p>
            <a:endParaRPr/>
          </a:p>
        </p:txBody>
      </p:sp>
      <p:sp>
        <p:nvSpPr>
          <p:cNvPr id="308" name="Shape 308"/>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240224452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noRot="1" noChangeAspect="1"/>
          </p:cNvSpPr>
          <p:nvPr>
            <p:ph type="sldImg"/>
          </p:nvPr>
        </p:nvSpPr>
        <p:spPr>
          <a:prstGeom prst="rect">
            <a:avLst/>
          </a:prstGeom>
        </p:spPr>
        <p:txBody>
          <a:bodyPr/>
          <a:lstStyle/>
          <a:p>
            <a:endParaRPr/>
          </a:p>
        </p:txBody>
      </p:sp>
      <p:sp>
        <p:nvSpPr>
          <p:cNvPr id="308" name="Shape 308"/>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6961100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noRot="1" noChangeAspect="1"/>
          </p:cNvSpPr>
          <p:nvPr>
            <p:ph type="sldImg"/>
          </p:nvPr>
        </p:nvSpPr>
        <p:spPr>
          <a:prstGeom prst="rect">
            <a:avLst/>
          </a:prstGeom>
        </p:spPr>
        <p:txBody>
          <a:bodyPr/>
          <a:lstStyle/>
          <a:p>
            <a:endParaRPr/>
          </a:p>
        </p:txBody>
      </p:sp>
      <p:sp>
        <p:nvSpPr>
          <p:cNvPr id="308" name="Shape 308"/>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381514710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noRot="1" noChangeAspect="1"/>
          </p:cNvSpPr>
          <p:nvPr>
            <p:ph type="sldImg"/>
          </p:nvPr>
        </p:nvSpPr>
        <p:spPr>
          <a:prstGeom prst="rect">
            <a:avLst/>
          </a:prstGeom>
        </p:spPr>
        <p:txBody>
          <a:bodyPr/>
          <a:lstStyle/>
          <a:p>
            <a:endParaRPr/>
          </a:p>
        </p:txBody>
      </p:sp>
      <p:sp>
        <p:nvSpPr>
          <p:cNvPr id="308" name="Shape 308"/>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19046164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 name="Shape 307"/>
          <p:cNvSpPr>
            <a:spLocks noGrp="1" noRot="1" noChangeAspect="1"/>
          </p:cNvSpPr>
          <p:nvPr>
            <p:ph type="sldImg"/>
          </p:nvPr>
        </p:nvSpPr>
        <p:spPr>
          <a:prstGeom prst="rect">
            <a:avLst/>
          </a:prstGeom>
        </p:spPr>
        <p:txBody>
          <a:bodyPr/>
          <a:lstStyle/>
          <a:p>
            <a:endParaRPr/>
          </a:p>
        </p:txBody>
      </p:sp>
      <p:sp>
        <p:nvSpPr>
          <p:cNvPr id="308" name="Shape 308"/>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167346143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 name="Shape 329"/>
          <p:cNvSpPr>
            <a:spLocks noGrp="1" noRot="1" noChangeAspect="1"/>
          </p:cNvSpPr>
          <p:nvPr>
            <p:ph type="sldImg"/>
          </p:nvPr>
        </p:nvSpPr>
        <p:spPr>
          <a:prstGeom prst="rect">
            <a:avLst/>
          </a:prstGeom>
        </p:spPr>
        <p:txBody>
          <a:bodyPr/>
          <a:lstStyle/>
          <a:p>
            <a:endParaRPr/>
          </a:p>
        </p:txBody>
      </p:sp>
      <p:sp>
        <p:nvSpPr>
          <p:cNvPr id="330" name="Shape 330"/>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266646971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 name="Shape 351"/>
          <p:cNvSpPr>
            <a:spLocks noGrp="1" noRot="1" noChangeAspect="1"/>
          </p:cNvSpPr>
          <p:nvPr>
            <p:ph type="sldImg"/>
          </p:nvPr>
        </p:nvSpPr>
        <p:spPr>
          <a:prstGeom prst="rect">
            <a:avLst/>
          </a:prstGeom>
        </p:spPr>
        <p:txBody>
          <a:bodyPr/>
          <a:lstStyle/>
          <a:p>
            <a:endParaRPr/>
          </a:p>
        </p:txBody>
      </p:sp>
      <p:sp>
        <p:nvSpPr>
          <p:cNvPr id="352" name="Shape 352"/>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57078812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Shape 375"/>
          <p:cNvSpPr>
            <a:spLocks noGrp="1" noRot="1" noChangeAspect="1"/>
          </p:cNvSpPr>
          <p:nvPr>
            <p:ph type="sldImg"/>
          </p:nvPr>
        </p:nvSpPr>
        <p:spPr>
          <a:prstGeom prst="rect">
            <a:avLst/>
          </a:prstGeom>
        </p:spPr>
        <p:txBody>
          <a:bodyPr/>
          <a:lstStyle/>
          <a:p>
            <a:endParaRPr/>
          </a:p>
        </p:txBody>
      </p:sp>
      <p:sp>
        <p:nvSpPr>
          <p:cNvPr id="376" name="Shape 376"/>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409955758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 name="Shape 398"/>
          <p:cNvSpPr>
            <a:spLocks noGrp="1" noRot="1" noChangeAspect="1"/>
          </p:cNvSpPr>
          <p:nvPr>
            <p:ph type="sldImg"/>
          </p:nvPr>
        </p:nvSpPr>
        <p:spPr>
          <a:prstGeom prst="rect">
            <a:avLst/>
          </a:prstGeom>
        </p:spPr>
        <p:txBody>
          <a:bodyPr/>
          <a:lstStyle/>
          <a:p>
            <a:endParaRPr/>
          </a:p>
        </p:txBody>
      </p:sp>
      <p:sp>
        <p:nvSpPr>
          <p:cNvPr id="399" name="Shape 399"/>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1371331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 name="Shape 158"/>
          <p:cNvSpPr>
            <a:spLocks noGrp="1" noRot="1" noChangeAspect="1"/>
          </p:cNvSpPr>
          <p:nvPr>
            <p:ph type="sldImg"/>
          </p:nvPr>
        </p:nvSpPr>
        <p:spPr>
          <a:prstGeom prst="rect">
            <a:avLst/>
          </a:prstGeom>
        </p:spPr>
        <p:txBody>
          <a:bodyPr/>
          <a:lstStyle/>
          <a:p>
            <a:endParaRPr/>
          </a:p>
        </p:txBody>
      </p:sp>
      <p:sp>
        <p:nvSpPr>
          <p:cNvPr id="159" name="Shape 159"/>
          <p:cNvSpPr>
            <a:spLocks noGrp="1"/>
          </p:cNvSpPr>
          <p:nvPr>
            <p:ph type="body" sz="quarter" idx="1"/>
          </p:nvPr>
        </p:nvSpPr>
        <p:spPr>
          <a:prstGeom prst="rect">
            <a:avLst/>
          </a:prstGeom>
        </p:spPr>
        <p:txBody>
          <a:bodyPr/>
          <a:lstStyle/>
          <a:p>
            <a:r>
              <a:t>The Royal Institution was founded in 1799 and has always been about connecting everyone with the world of science. This could be finding out how science is used in their everyday lives, or exploring the wonders and beauty of science and finding out how interesting it can be. Whenever we talk about science, we don’t just mean chemistry, physics and biology – we mean maths, engineering, computing, technology, medicine and more – all of these are important for all of us, and are also incredibly useful, creative and beautiful topics.</a:t>
            </a:r>
          </a:p>
          <a:p>
            <a:r>
              <a:t>We have always put on events and other activities for the public, but we have a long history of scientific research and discovery at the Ri too. Many famous scientists lived and worked over the Ri – 10 chemical elements were first isolated here, 14 scientists connected to the Ri have won Nobel Prizes, and some of the work discovered in the labs in our basement are still very much used today. One example is Michael Faraday’s work on electromagnetism, which forms the basis of every power station worldwide.</a:t>
            </a:r>
          </a:p>
          <a:p>
            <a:r>
              <a:t>You can find out more about our heritage on our website: www.rigb.org</a:t>
            </a:r>
          </a:p>
        </p:txBody>
      </p:sp>
    </p:spTree>
    <p:extLst>
      <p:ext uri="{BB962C8B-B14F-4D97-AF65-F5344CB8AC3E}">
        <p14:creationId xmlns:p14="http://schemas.microsoft.com/office/powerpoint/2010/main" val="77550140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4" name="Shape 424"/>
          <p:cNvSpPr>
            <a:spLocks noGrp="1" noRot="1" noChangeAspect="1"/>
          </p:cNvSpPr>
          <p:nvPr>
            <p:ph type="sldImg"/>
          </p:nvPr>
        </p:nvSpPr>
        <p:spPr>
          <a:prstGeom prst="rect">
            <a:avLst/>
          </a:prstGeom>
        </p:spPr>
        <p:txBody>
          <a:bodyPr/>
          <a:lstStyle/>
          <a:p>
            <a:endParaRPr/>
          </a:p>
        </p:txBody>
      </p:sp>
      <p:sp>
        <p:nvSpPr>
          <p:cNvPr id="425" name="Shape 425"/>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220127619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 name="Shape 454"/>
          <p:cNvSpPr>
            <a:spLocks noGrp="1" noRot="1" noChangeAspect="1"/>
          </p:cNvSpPr>
          <p:nvPr>
            <p:ph type="sldImg"/>
          </p:nvPr>
        </p:nvSpPr>
        <p:spPr>
          <a:prstGeom prst="rect">
            <a:avLst/>
          </a:prstGeom>
        </p:spPr>
        <p:txBody>
          <a:bodyPr/>
          <a:lstStyle/>
          <a:p>
            <a:endParaRPr/>
          </a:p>
        </p:txBody>
      </p:sp>
      <p:sp>
        <p:nvSpPr>
          <p:cNvPr id="455" name="Shape 455"/>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344477889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 name="Shape 487"/>
          <p:cNvSpPr>
            <a:spLocks noGrp="1" noRot="1" noChangeAspect="1"/>
          </p:cNvSpPr>
          <p:nvPr>
            <p:ph type="sldImg"/>
          </p:nvPr>
        </p:nvSpPr>
        <p:spPr>
          <a:prstGeom prst="rect">
            <a:avLst/>
          </a:prstGeom>
        </p:spPr>
        <p:txBody>
          <a:bodyPr/>
          <a:lstStyle/>
          <a:p>
            <a:endParaRPr/>
          </a:p>
        </p:txBody>
      </p:sp>
      <p:sp>
        <p:nvSpPr>
          <p:cNvPr id="488" name="Shape 488"/>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366150910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 name="Shape 520"/>
          <p:cNvSpPr>
            <a:spLocks noGrp="1" noRot="1" noChangeAspect="1"/>
          </p:cNvSpPr>
          <p:nvPr>
            <p:ph type="sldImg"/>
          </p:nvPr>
        </p:nvSpPr>
        <p:spPr>
          <a:prstGeom prst="rect">
            <a:avLst/>
          </a:prstGeom>
        </p:spPr>
        <p:txBody>
          <a:bodyPr/>
          <a:lstStyle/>
          <a:p>
            <a:endParaRPr/>
          </a:p>
        </p:txBody>
      </p:sp>
      <p:sp>
        <p:nvSpPr>
          <p:cNvPr id="521" name="Shape 521"/>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410595022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0" name="Shape 560"/>
          <p:cNvSpPr>
            <a:spLocks noGrp="1" noRot="1" noChangeAspect="1"/>
          </p:cNvSpPr>
          <p:nvPr>
            <p:ph type="sldImg"/>
          </p:nvPr>
        </p:nvSpPr>
        <p:spPr>
          <a:prstGeom prst="rect">
            <a:avLst/>
          </a:prstGeom>
        </p:spPr>
        <p:txBody>
          <a:bodyPr/>
          <a:lstStyle/>
          <a:p>
            <a:endParaRPr/>
          </a:p>
        </p:txBody>
      </p:sp>
      <p:sp>
        <p:nvSpPr>
          <p:cNvPr id="561" name="Shape 561"/>
          <p:cNvSpPr>
            <a:spLocks noGrp="1"/>
          </p:cNvSpPr>
          <p:nvPr>
            <p:ph type="body" sz="quarter" idx="1"/>
          </p:nvPr>
        </p:nvSpPr>
        <p:spPr>
          <a:prstGeom prst="rect">
            <a:avLst/>
          </a:prstGeom>
        </p:spPr>
        <p:txBody>
          <a:bodyPr/>
          <a:lstStyle/>
          <a:p>
            <a:r>
              <a:rPr lang="en-GB" dirty="0" smtClean="0"/>
              <a:t>F = face (</a:t>
            </a:r>
            <a:r>
              <a:rPr lang="en-GB" sz="1200" dirty="0" smtClean="0">
                <a:effectLst/>
                <a:latin typeface="+mj-lt"/>
                <a:ea typeface="+mj-ea"/>
                <a:cs typeface="+mj-cs"/>
                <a:sym typeface="Calibri"/>
              </a:rPr>
              <a:t>When I say faces, I mean regions - areas of space closed off by the edges, including the one region outside the whole graph.)</a:t>
            </a:r>
            <a:endParaRPr dirty="0"/>
          </a:p>
        </p:txBody>
      </p:sp>
    </p:spTree>
    <p:extLst>
      <p:ext uri="{BB962C8B-B14F-4D97-AF65-F5344CB8AC3E}">
        <p14:creationId xmlns:p14="http://schemas.microsoft.com/office/powerpoint/2010/main" val="100781589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9" name="Shape 569"/>
          <p:cNvSpPr>
            <a:spLocks noGrp="1" noRot="1" noChangeAspect="1"/>
          </p:cNvSpPr>
          <p:nvPr>
            <p:ph type="sldImg"/>
          </p:nvPr>
        </p:nvSpPr>
        <p:spPr>
          <a:prstGeom prst="rect">
            <a:avLst/>
          </a:prstGeom>
        </p:spPr>
        <p:txBody>
          <a:bodyPr/>
          <a:lstStyle/>
          <a:p>
            <a:endParaRPr/>
          </a:p>
        </p:txBody>
      </p:sp>
      <p:sp>
        <p:nvSpPr>
          <p:cNvPr id="570" name="Shape 570"/>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233649581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2" name="Shape 582"/>
          <p:cNvSpPr>
            <a:spLocks noGrp="1" noRot="1" noChangeAspect="1"/>
          </p:cNvSpPr>
          <p:nvPr>
            <p:ph type="sldImg"/>
          </p:nvPr>
        </p:nvSpPr>
        <p:spPr>
          <a:prstGeom prst="rect">
            <a:avLst/>
          </a:prstGeom>
        </p:spPr>
        <p:txBody>
          <a:bodyPr/>
          <a:lstStyle/>
          <a:p>
            <a:endParaRPr/>
          </a:p>
        </p:txBody>
      </p:sp>
      <p:sp>
        <p:nvSpPr>
          <p:cNvPr id="583" name="Shape 583"/>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3697321399"/>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1" name="Shape 591"/>
          <p:cNvSpPr>
            <a:spLocks noGrp="1" noRot="1" noChangeAspect="1"/>
          </p:cNvSpPr>
          <p:nvPr>
            <p:ph type="sldImg"/>
          </p:nvPr>
        </p:nvSpPr>
        <p:spPr>
          <a:prstGeom prst="rect">
            <a:avLst/>
          </a:prstGeom>
        </p:spPr>
        <p:txBody>
          <a:bodyPr/>
          <a:lstStyle/>
          <a:p>
            <a:endParaRPr/>
          </a:p>
        </p:txBody>
      </p:sp>
      <p:sp>
        <p:nvSpPr>
          <p:cNvPr id="592" name="Shape 592"/>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4227457534"/>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8" name="Shape 598"/>
          <p:cNvSpPr>
            <a:spLocks noGrp="1" noRot="1" noChangeAspect="1"/>
          </p:cNvSpPr>
          <p:nvPr>
            <p:ph type="sldImg"/>
          </p:nvPr>
        </p:nvSpPr>
        <p:spPr>
          <a:prstGeom prst="rect">
            <a:avLst/>
          </a:prstGeom>
        </p:spPr>
        <p:txBody>
          <a:bodyPr/>
          <a:lstStyle/>
          <a:p>
            <a:endParaRPr/>
          </a:p>
        </p:txBody>
      </p:sp>
      <p:sp>
        <p:nvSpPr>
          <p:cNvPr id="599" name="Shape 599"/>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2318798287"/>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9" name="Shape 609"/>
          <p:cNvSpPr>
            <a:spLocks noGrp="1" noRot="1" noChangeAspect="1"/>
          </p:cNvSpPr>
          <p:nvPr>
            <p:ph type="sldImg"/>
          </p:nvPr>
        </p:nvSpPr>
        <p:spPr>
          <a:prstGeom prst="rect">
            <a:avLst/>
          </a:prstGeom>
        </p:spPr>
        <p:txBody>
          <a:bodyPr/>
          <a:lstStyle/>
          <a:p>
            <a:endParaRPr/>
          </a:p>
        </p:txBody>
      </p:sp>
      <p:sp>
        <p:nvSpPr>
          <p:cNvPr id="610" name="Shape 610"/>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2605962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 name="Shape 168"/>
          <p:cNvSpPr>
            <a:spLocks noGrp="1" noRot="1" noChangeAspect="1"/>
          </p:cNvSpPr>
          <p:nvPr>
            <p:ph type="sldImg"/>
          </p:nvPr>
        </p:nvSpPr>
        <p:spPr>
          <a:prstGeom prst="rect">
            <a:avLst/>
          </a:prstGeom>
        </p:spPr>
        <p:txBody>
          <a:bodyPr/>
          <a:lstStyle/>
          <a:p>
            <a:endParaRPr/>
          </a:p>
        </p:txBody>
      </p:sp>
      <p:sp>
        <p:nvSpPr>
          <p:cNvPr id="169" name="Shape 169"/>
          <p:cNvSpPr>
            <a:spLocks noGrp="1"/>
          </p:cNvSpPr>
          <p:nvPr>
            <p:ph type="body" sz="quarter" idx="1"/>
          </p:nvPr>
        </p:nvSpPr>
        <p:spPr>
          <a:prstGeom prst="rect">
            <a:avLst/>
          </a:prstGeom>
        </p:spPr>
        <p:txBody>
          <a:bodyPr/>
          <a:lstStyle/>
          <a:p>
            <a:r>
              <a:t>Here are some of the things that the Ri does today. We especially have lots going on in London, so if you enjoy your Masterclasses there are a range of holiday workshops at the Ri which you might like to take part in. </a:t>
            </a:r>
          </a:p>
        </p:txBody>
      </p:sp>
    </p:spTree>
    <p:extLst>
      <p:ext uri="{BB962C8B-B14F-4D97-AF65-F5344CB8AC3E}">
        <p14:creationId xmlns:p14="http://schemas.microsoft.com/office/powerpoint/2010/main" val="180347772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1" name="Shape 621"/>
          <p:cNvSpPr>
            <a:spLocks noGrp="1" noRot="1" noChangeAspect="1"/>
          </p:cNvSpPr>
          <p:nvPr>
            <p:ph type="sldImg"/>
          </p:nvPr>
        </p:nvSpPr>
        <p:spPr>
          <a:prstGeom prst="rect">
            <a:avLst/>
          </a:prstGeom>
        </p:spPr>
        <p:txBody>
          <a:bodyPr/>
          <a:lstStyle/>
          <a:p>
            <a:endParaRPr/>
          </a:p>
        </p:txBody>
      </p:sp>
      <p:sp>
        <p:nvSpPr>
          <p:cNvPr id="622" name="Shape 622"/>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1697013416"/>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 name="Shape 634"/>
          <p:cNvSpPr>
            <a:spLocks noGrp="1" noRot="1" noChangeAspect="1"/>
          </p:cNvSpPr>
          <p:nvPr>
            <p:ph type="sldImg"/>
          </p:nvPr>
        </p:nvSpPr>
        <p:spPr>
          <a:prstGeom prst="rect">
            <a:avLst/>
          </a:prstGeom>
        </p:spPr>
        <p:txBody>
          <a:bodyPr/>
          <a:lstStyle/>
          <a:p>
            <a:endParaRPr/>
          </a:p>
        </p:txBody>
      </p:sp>
      <p:sp>
        <p:nvSpPr>
          <p:cNvPr id="635" name="Shape 635"/>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335245619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0" name="Shape 640"/>
          <p:cNvSpPr>
            <a:spLocks noGrp="1" noRot="1" noChangeAspect="1"/>
          </p:cNvSpPr>
          <p:nvPr>
            <p:ph type="sldImg"/>
          </p:nvPr>
        </p:nvSpPr>
        <p:spPr>
          <a:prstGeom prst="rect">
            <a:avLst/>
          </a:prstGeom>
        </p:spPr>
        <p:txBody>
          <a:bodyPr/>
          <a:lstStyle/>
          <a:p>
            <a:endParaRPr/>
          </a:p>
        </p:txBody>
      </p:sp>
      <p:sp>
        <p:nvSpPr>
          <p:cNvPr id="641" name="Shape 641"/>
          <p:cNvSpPr>
            <a:spLocks noGrp="1"/>
          </p:cNvSpPr>
          <p:nvPr>
            <p:ph type="body" sz="quarter" idx="1"/>
          </p:nvPr>
        </p:nvSpPr>
        <p:spPr>
          <a:prstGeom prst="rect">
            <a:avLst/>
          </a:prstGeom>
        </p:spPr>
        <p:txBody>
          <a:bodyPr/>
          <a:lstStyle/>
          <a:p>
            <a:r>
              <a:t>Feel free to add notes here if you feel it would be helpful…</a:t>
            </a:r>
          </a:p>
        </p:txBody>
      </p:sp>
    </p:spTree>
    <p:extLst>
      <p:ext uri="{BB962C8B-B14F-4D97-AF65-F5344CB8AC3E}">
        <p14:creationId xmlns:p14="http://schemas.microsoft.com/office/powerpoint/2010/main" val="2473770187"/>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9" name="Shape 669"/>
          <p:cNvSpPr>
            <a:spLocks noGrp="1" noRot="1" noChangeAspect="1"/>
          </p:cNvSpPr>
          <p:nvPr>
            <p:ph type="sldImg"/>
          </p:nvPr>
        </p:nvSpPr>
        <p:spPr>
          <a:prstGeom prst="rect">
            <a:avLst/>
          </a:prstGeom>
        </p:spPr>
        <p:txBody>
          <a:bodyPr/>
          <a:lstStyle/>
          <a:p>
            <a:endParaRPr/>
          </a:p>
        </p:txBody>
      </p:sp>
      <p:sp>
        <p:nvSpPr>
          <p:cNvPr id="670" name="Shape 670"/>
          <p:cNvSpPr>
            <a:spLocks noGrp="1"/>
          </p:cNvSpPr>
          <p:nvPr>
            <p:ph type="body" sz="quarter" idx="1"/>
          </p:nvPr>
        </p:nvSpPr>
        <p:spPr>
          <a:prstGeom prst="rect">
            <a:avLst/>
          </a:prstGeom>
        </p:spPr>
        <p:txBody>
          <a:bodyPr/>
          <a:lstStyle>
            <a:lvl1pPr>
              <a:defRPr>
                <a:latin typeface="Verdana"/>
                <a:ea typeface="Verdana"/>
                <a:cs typeface="Verdana"/>
                <a:sym typeface="Verdana"/>
              </a:defRPr>
            </a:lvl1pPr>
          </a:lstStyle>
          <a:p>
            <a:r>
              <a:t>These are activities they can try at home, or can be given to pupils who finish the main activities.</a:t>
            </a:r>
          </a:p>
        </p:txBody>
      </p:sp>
    </p:spTree>
    <p:extLst>
      <p:ext uri="{BB962C8B-B14F-4D97-AF65-F5344CB8AC3E}">
        <p14:creationId xmlns:p14="http://schemas.microsoft.com/office/powerpoint/2010/main" val="3694716395"/>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6" name="Shape 676"/>
          <p:cNvSpPr>
            <a:spLocks noGrp="1" noRot="1" noChangeAspect="1"/>
          </p:cNvSpPr>
          <p:nvPr>
            <p:ph type="sldImg"/>
          </p:nvPr>
        </p:nvSpPr>
        <p:spPr>
          <a:prstGeom prst="rect">
            <a:avLst/>
          </a:prstGeom>
        </p:spPr>
        <p:txBody>
          <a:bodyPr/>
          <a:lstStyle/>
          <a:p>
            <a:endParaRPr/>
          </a:p>
        </p:txBody>
      </p:sp>
      <p:sp>
        <p:nvSpPr>
          <p:cNvPr id="677" name="Shape 677"/>
          <p:cNvSpPr>
            <a:spLocks noGrp="1"/>
          </p:cNvSpPr>
          <p:nvPr>
            <p:ph type="body" sz="quarter" idx="1"/>
          </p:nvPr>
        </p:nvSpPr>
        <p:spPr>
          <a:prstGeom prst="rect">
            <a:avLst/>
          </a:prstGeom>
        </p:spPr>
        <p:txBody>
          <a:bodyPr/>
          <a:lstStyle>
            <a:lvl1pPr>
              <a:defRPr>
                <a:latin typeface="Verdana"/>
                <a:ea typeface="Verdana"/>
                <a:cs typeface="Verdana"/>
                <a:sym typeface="Verdana"/>
              </a:defRPr>
            </a:lvl1pPr>
          </a:lstStyle>
          <a:p>
            <a:r>
              <a:t>These are activities they can try at home, or can be given to pupils who finish the main activities.</a:t>
            </a:r>
          </a:p>
        </p:txBody>
      </p:sp>
    </p:spTree>
    <p:extLst>
      <p:ext uri="{BB962C8B-B14F-4D97-AF65-F5344CB8AC3E}">
        <p14:creationId xmlns:p14="http://schemas.microsoft.com/office/powerpoint/2010/main" val="347524094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3" name="Shape 683"/>
          <p:cNvSpPr>
            <a:spLocks noGrp="1" noRot="1" noChangeAspect="1"/>
          </p:cNvSpPr>
          <p:nvPr>
            <p:ph type="sldImg"/>
          </p:nvPr>
        </p:nvSpPr>
        <p:spPr>
          <a:prstGeom prst="rect">
            <a:avLst/>
          </a:prstGeom>
        </p:spPr>
        <p:txBody>
          <a:bodyPr/>
          <a:lstStyle/>
          <a:p>
            <a:endParaRPr/>
          </a:p>
        </p:txBody>
      </p:sp>
      <p:sp>
        <p:nvSpPr>
          <p:cNvPr id="684" name="Shape 684"/>
          <p:cNvSpPr>
            <a:spLocks noGrp="1"/>
          </p:cNvSpPr>
          <p:nvPr>
            <p:ph type="body" sz="quarter" idx="1"/>
          </p:nvPr>
        </p:nvSpPr>
        <p:spPr>
          <a:prstGeom prst="rect">
            <a:avLst/>
          </a:prstGeom>
        </p:spPr>
        <p:txBody>
          <a:bodyPr/>
          <a:lstStyle>
            <a:lvl1pPr>
              <a:defRPr>
                <a:latin typeface="Verdana"/>
                <a:ea typeface="Verdana"/>
                <a:cs typeface="Verdana"/>
                <a:sym typeface="Verdana"/>
              </a:defRPr>
            </a:lvl1pPr>
          </a:lstStyle>
          <a:p>
            <a:r>
              <a:t>These are activities they can try at home, or can be given to pupils who finish the main activities.</a:t>
            </a:r>
          </a:p>
        </p:txBody>
      </p:sp>
    </p:spTree>
    <p:extLst>
      <p:ext uri="{BB962C8B-B14F-4D97-AF65-F5344CB8AC3E}">
        <p14:creationId xmlns:p14="http://schemas.microsoft.com/office/powerpoint/2010/main" val="2251612247"/>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0" name="Shape 690"/>
          <p:cNvSpPr>
            <a:spLocks noGrp="1" noRot="1" noChangeAspect="1"/>
          </p:cNvSpPr>
          <p:nvPr>
            <p:ph type="sldImg"/>
          </p:nvPr>
        </p:nvSpPr>
        <p:spPr>
          <a:prstGeom prst="rect">
            <a:avLst/>
          </a:prstGeom>
        </p:spPr>
        <p:txBody>
          <a:bodyPr/>
          <a:lstStyle/>
          <a:p>
            <a:endParaRPr/>
          </a:p>
        </p:txBody>
      </p:sp>
      <p:sp>
        <p:nvSpPr>
          <p:cNvPr id="691" name="Shape 691"/>
          <p:cNvSpPr>
            <a:spLocks noGrp="1"/>
          </p:cNvSpPr>
          <p:nvPr>
            <p:ph type="body" sz="quarter" idx="1"/>
          </p:nvPr>
        </p:nvSpPr>
        <p:spPr>
          <a:prstGeom prst="rect">
            <a:avLst/>
          </a:prstGeom>
        </p:spPr>
        <p:txBody>
          <a:bodyPr/>
          <a:lstStyle>
            <a:lvl1pPr>
              <a:defRPr>
                <a:latin typeface="Verdana"/>
                <a:ea typeface="Verdana"/>
                <a:cs typeface="Verdana"/>
                <a:sym typeface="Verdana"/>
              </a:defRPr>
            </a:lvl1pPr>
          </a:lstStyle>
          <a:p>
            <a:r>
              <a:t>These are activities they can try at home, or can be given to pupils who finish the main activities.</a:t>
            </a:r>
          </a:p>
        </p:txBody>
      </p:sp>
    </p:spTree>
    <p:extLst>
      <p:ext uri="{BB962C8B-B14F-4D97-AF65-F5344CB8AC3E}">
        <p14:creationId xmlns:p14="http://schemas.microsoft.com/office/powerpoint/2010/main" val="13160216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1" name="Shape 701"/>
          <p:cNvSpPr>
            <a:spLocks noGrp="1" noRot="1" noChangeAspect="1"/>
          </p:cNvSpPr>
          <p:nvPr>
            <p:ph type="sldImg"/>
          </p:nvPr>
        </p:nvSpPr>
        <p:spPr>
          <a:prstGeom prst="rect">
            <a:avLst/>
          </a:prstGeom>
        </p:spPr>
        <p:txBody>
          <a:bodyPr/>
          <a:lstStyle/>
          <a:p>
            <a:endParaRPr/>
          </a:p>
        </p:txBody>
      </p:sp>
      <p:sp>
        <p:nvSpPr>
          <p:cNvPr id="702" name="Shape 702"/>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1158280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Begun by Michael Faraday in 1825, the CHRISTMAS LECTURES are now broadcast on UK television every December and have formed part of the British Christmas tradition for generations.</a:t>
            </a:r>
            <a:r>
              <a:rPr lang="en-GB" sz="1200" b="0" i="0" kern="1200" baseline="0" dirty="0" smtClean="0">
                <a:solidFill>
                  <a:schemeClr val="tx1"/>
                </a:solidFill>
                <a:effectLst/>
                <a:latin typeface="+mn-lt"/>
                <a:ea typeface="+mn-ea"/>
                <a:cs typeface="+mn-cs"/>
              </a:rPr>
              <a:t> The Lectures have been broadcast on TV since 1936 – we think they were the very first science programme on television.</a:t>
            </a:r>
            <a:r>
              <a:rPr lang="en-GB" sz="1200" b="0" i="0" kern="1200" dirty="0" smtClean="0">
                <a:solidFill>
                  <a:schemeClr val="tx1"/>
                </a:solidFill>
                <a:effectLst/>
                <a:latin typeface="+mn-lt"/>
                <a:ea typeface="+mn-ea"/>
                <a:cs typeface="+mn-cs"/>
              </a:rPr>
              <a:t> The theme changes every year, with</a:t>
            </a:r>
            <a:r>
              <a:rPr lang="en-GB" sz="1200" b="0" i="0" kern="1200" baseline="0" dirty="0" smtClean="0">
                <a:solidFill>
                  <a:schemeClr val="tx1"/>
                </a:solidFill>
                <a:effectLst/>
                <a:latin typeface="+mn-lt"/>
                <a:ea typeface="+mn-ea"/>
                <a:cs typeface="+mn-cs"/>
              </a:rPr>
              <a:t> the Lectures</a:t>
            </a:r>
            <a:r>
              <a:rPr lang="en-GB" sz="1200" b="0" i="0" kern="1200" dirty="0" smtClean="0">
                <a:solidFill>
                  <a:schemeClr val="tx1"/>
                </a:solidFill>
                <a:effectLst/>
                <a:latin typeface="+mn-lt"/>
                <a:ea typeface="+mn-ea"/>
                <a:cs typeface="+mn-cs"/>
              </a:rPr>
              <a:t> delivered by an expert in their field. Many world-famous</a:t>
            </a:r>
            <a:r>
              <a:rPr lang="en-GB" sz="1200" b="0" i="0" kern="1200" baseline="0" dirty="0" smtClean="0">
                <a:solidFill>
                  <a:schemeClr val="tx1"/>
                </a:solidFill>
                <a:effectLst/>
                <a:latin typeface="+mn-lt"/>
                <a:ea typeface="+mn-ea"/>
                <a:cs typeface="+mn-cs"/>
              </a:rPr>
              <a:t> scientists have given the Lectures since 1925, including David Attenborough, Carl Sagan, Richard Dawkins, and our latest Lecturer Sophie Scott. You can watch all of the recent CHRISTMAS LECTURES on our website, along with many of the older ones – and more are going online all the time. Ri members and UK schools can apply for tickets to see them being filmed live – but no adults can attend without someone aged 11-17 accompanying them! To find out more about the Lectures (or Ri Membership) visit our website, www.rigb.org.</a:t>
            </a:r>
          </a:p>
          <a:p>
            <a:endParaRPr lang="en-GB" sz="1200" b="0" i="0" kern="1200" baseline="0" dirty="0" smtClean="0">
              <a:solidFill>
                <a:schemeClr val="tx1"/>
              </a:solidFill>
              <a:effectLst/>
              <a:latin typeface="+mn-lt"/>
              <a:ea typeface="+mn-ea"/>
              <a:cs typeface="+mn-cs"/>
            </a:endParaRPr>
          </a:p>
          <a:p>
            <a:r>
              <a:rPr lang="en-GB" sz="1200" b="0" i="0" kern="1200" baseline="0" dirty="0" smtClean="0">
                <a:solidFill>
                  <a:schemeClr val="tx1"/>
                </a:solidFill>
                <a:effectLst/>
                <a:latin typeface="+mn-lt"/>
                <a:ea typeface="+mn-ea"/>
                <a:cs typeface="+mn-cs"/>
              </a:rPr>
              <a:t>The first mathematics CHRISTMAS LECTURES were not until 1978, and were delivered by Professor Sir Christopher Zeeman. They were extremely popular and demonstrated all sorts of mathematical concepts, including mathematical proof – some of which you will see in your Masterclasses. In fact, the lectures were so popular that they started off the Masterclass programme and Christopher Zeeman delivered many of the sessions in the first few series of workshops in London. The most recent maths-themed CHRSITMAS LECTURES were delivered by Marcus Du </a:t>
            </a:r>
            <a:r>
              <a:rPr lang="en-GB" sz="1200" b="0" i="0" kern="1200" baseline="0" dirty="0" err="1" smtClean="0">
                <a:solidFill>
                  <a:schemeClr val="tx1"/>
                </a:solidFill>
                <a:effectLst/>
                <a:latin typeface="+mn-lt"/>
                <a:ea typeface="+mn-ea"/>
                <a:cs typeface="+mn-cs"/>
              </a:rPr>
              <a:t>Sautoy</a:t>
            </a:r>
            <a:r>
              <a:rPr lang="en-GB" sz="1200" b="0" i="0" kern="1200" baseline="0" dirty="0" smtClean="0">
                <a:solidFill>
                  <a:schemeClr val="tx1"/>
                </a:solidFill>
                <a:effectLst/>
                <a:latin typeface="+mn-lt"/>
                <a:ea typeface="+mn-ea"/>
                <a:cs typeface="+mn-cs"/>
              </a:rPr>
              <a:t> in 2006.</a:t>
            </a:r>
            <a:endParaRPr lang="en-GB" sz="1200" b="0" i="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Watch Prof Sir Christopher Zeeman’s 1978 CHRISTMAS LECTURES:</a:t>
            </a:r>
          </a:p>
          <a:p>
            <a:r>
              <a:rPr lang="en-GB" sz="1200" kern="1200" dirty="0" smtClean="0">
                <a:solidFill>
                  <a:schemeClr val="tx1"/>
                </a:solidFill>
                <a:effectLst/>
                <a:latin typeface="+mn-lt"/>
                <a:ea typeface="+mn-ea"/>
                <a:cs typeface="+mn-cs"/>
              </a:rPr>
              <a:t>http://www.rigb.org/christmas-lectures/watch/1978/mathematics-into-pictures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Watch Marcus du </a:t>
            </a:r>
            <a:r>
              <a:rPr lang="en-GB" sz="1200" kern="1200" dirty="0" err="1" smtClean="0">
                <a:solidFill>
                  <a:schemeClr val="tx1"/>
                </a:solidFill>
                <a:effectLst/>
                <a:latin typeface="+mn-lt"/>
                <a:ea typeface="+mn-ea"/>
                <a:cs typeface="+mn-cs"/>
              </a:rPr>
              <a:t>Sautoy’s</a:t>
            </a:r>
            <a:r>
              <a:rPr lang="en-GB" sz="1200" kern="1200" dirty="0" smtClean="0">
                <a:solidFill>
                  <a:schemeClr val="tx1"/>
                </a:solidFill>
                <a:effectLst/>
                <a:latin typeface="+mn-lt"/>
                <a:ea typeface="+mn-ea"/>
                <a:cs typeface="+mn-cs"/>
              </a:rPr>
              <a:t> 2006 CHRISTMAS LECTURES:</a:t>
            </a:r>
          </a:p>
          <a:p>
            <a:r>
              <a:rPr lang="en-GB" sz="1200" u="sng" kern="1200" dirty="0" smtClean="0">
                <a:solidFill>
                  <a:schemeClr val="tx1"/>
                </a:solidFill>
                <a:effectLst/>
                <a:latin typeface="+mn-lt"/>
                <a:ea typeface="+mn-ea"/>
                <a:cs typeface="+mn-cs"/>
                <a:hlinkClick r:id="rId3"/>
              </a:rPr>
              <a:t>http://www.rigb.org/christmas-lectures/watch/2006/the-num8er-my5teries/lecture-1</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25119115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 name="Shape 188"/>
          <p:cNvSpPr>
            <a:spLocks noGrp="1" noRot="1" noChangeAspect="1"/>
          </p:cNvSpPr>
          <p:nvPr>
            <p:ph type="sldImg"/>
          </p:nvPr>
        </p:nvSpPr>
        <p:spPr>
          <a:prstGeom prst="rect">
            <a:avLst/>
          </a:prstGeom>
        </p:spPr>
        <p:txBody>
          <a:bodyPr/>
          <a:lstStyle/>
          <a:p>
            <a:endParaRPr/>
          </a:p>
        </p:txBody>
      </p:sp>
      <p:sp>
        <p:nvSpPr>
          <p:cNvPr id="189" name="Shape 189"/>
          <p:cNvSpPr>
            <a:spLocks noGrp="1"/>
          </p:cNvSpPr>
          <p:nvPr>
            <p:ph type="body" sz="quarter" idx="1"/>
          </p:nvPr>
        </p:nvSpPr>
        <p:spPr>
          <a:prstGeom prst="rect">
            <a:avLst/>
          </a:prstGeom>
        </p:spPr>
        <p:txBody>
          <a:bodyPr/>
          <a:lstStyle/>
          <a:p>
            <a:r>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ExpeRimental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Tree>
    <p:extLst>
      <p:ext uri="{BB962C8B-B14F-4D97-AF65-F5344CB8AC3E}">
        <p14:creationId xmlns:p14="http://schemas.microsoft.com/office/powerpoint/2010/main" val="31500802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 name="Shape 198"/>
          <p:cNvSpPr>
            <a:spLocks noGrp="1" noRot="1" noChangeAspect="1"/>
          </p:cNvSpPr>
          <p:nvPr>
            <p:ph type="sldImg"/>
          </p:nvPr>
        </p:nvSpPr>
        <p:spPr>
          <a:prstGeom prst="rect">
            <a:avLst/>
          </a:prstGeom>
        </p:spPr>
        <p:txBody>
          <a:bodyPr/>
          <a:lstStyle/>
          <a:p>
            <a:endParaRPr/>
          </a:p>
        </p:txBody>
      </p:sp>
      <p:sp>
        <p:nvSpPr>
          <p:cNvPr id="199" name="Shape 199"/>
          <p:cNvSpPr>
            <a:spLocks noGrp="1"/>
          </p:cNvSpPr>
          <p:nvPr>
            <p:ph type="body" sz="quarter" idx="1"/>
          </p:nvPr>
        </p:nvSpPr>
        <p:spPr>
          <a:prstGeom prst="rect">
            <a:avLst/>
          </a:prstGeom>
        </p:spPr>
        <p:txBody>
          <a:bodyPr/>
          <a:lstStyle/>
          <a:p>
            <a:r>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ExpeRimental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Tree>
    <p:extLst>
      <p:ext uri="{BB962C8B-B14F-4D97-AF65-F5344CB8AC3E}">
        <p14:creationId xmlns:p14="http://schemas.microsoft.com/office/powerpoint/2010/main" val="222926010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 name="Shape 208"/>
          <p:cNvSpPr>
            <a:spLocks noGrp="1" noRot="1" noChangeAspect="1"/>
          </p:cNvSpPr>
          <p:nvPr>
            <p:ph type="sldImg"/>
          </p:nvPr>
        </p:nvSpPr>
        <p:spPr>
          <a:prstGeom prst="rect">
            <a:avLst/>
          </a:prstGeom>
        </p:spPr>
        <p:txBody>
          <a:bodyPr/>
          <a:lstStyle/>
          <a:p>
            <a:endParaRPr/>
          </a:p>
        </p:txBody>
      </p:sp>
      <p:sp>
        <p:nvSpPr>
          <p:cNvPr id="209" name="Shape 209"/>
          <p:cNvSpPr>
            <a:spLocks noGrp="1"/>
          </p:cNvSpPr>
          <p:nvPr>
            <p:ph type="body" sz="quarter" idx="1"/>
          </p:nvPr>
        </p:nvSpPr>
        <p:spPr>
          <a:prstGeom prst="rect">
            <a:avLst/>
          </a:prstGeom>
        </p:spPr>
        <p:txBody>
          <a:bodyPr/>
          <a:lstStyle/>
          <a:p>
            <a:r>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ExpeRimental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Tree>
    <p:extLst>
      <p:ext uri="{BB962C8B-B14F-4D97-AF65-F5344CB8AC3E}">
        <p14:creationId xmlns:p14="http://schemas.microsoft.com/office/powerpoint/2010/main" val="404381688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 name="Shape 216"/>
          <p:cNvSpPr>
            <a:spLocks noGrp="1" noRot="1" noChangeAspect="1"/>
          </p:cNvSpPr>
          <p:nvPr>
            <p:ph type="sldImg"/>
          </p:nvPr>
        </p:nvSpPr>
        <p:spPr>
          <a:prstGeom prst="rect">
            <a:avLst/>
          </a:prstGeom>
        </p:spPr>
        <p:txBody>
          <a:bodyPr/>
          <a:lstStyle/>
          <a:p>
            <a:endParaRPr/>
          </a:p>
        </p:txBody>
      </p:sp>
      <p:sp>
        <p:nvSpPr>
          <p:cNvPr id="217" name="Shape 217"/>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305901884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3" name="Title Text"/>
          <p:cNvSpPr txBox="1">
            <a:spLocks noGrp="1"/>
          </p:cNvSpPr>
          <p:nvPr>
            <p:ph type="title"/>
          </p:nvPr>
        </p:nvSpPr>
        <p:spPr>
          <a:xfrm>
            <a:off x="1143000" y="1122362"/>
            <a:ext cx="7315200" cy="2387601"/>
          </a:xfrm>
          <a:prstGeom prst="rect">
            <a:avLst/>
          </a:prstGeom>
        </p:spPr>
        <p:txBody>
          <a:bodyPr anchor="b"/>
          <a:lstStyle>
            <a:lvl1pPr algn="ctr">
              <a:defRPr sz="6000">
                <a:solidFill>
                  <a:srgbClr val="00A2A2"/>
                </a:solidFill>
                <a:latin typeface="Verdana"/>
                <a:ea typeface="Verdana"/>
                <a:cs typeface="Verdana"/>
                <a:sym typeface="Verdana"/>
              </a:defRPr>
            </a:lvl1pPr>
          </a:lstStyle>
          <a:p>
            <a:r>
              <a:t>Title Text</a:t>
            </a:r>
          </a:p>
        </p:txBody>
      </p:sp>
      <p:sp>
        <p:nvSpPr>
          <p:cNvPr id="14" name="Body Level One…"/>
          <p:cNvSpPr txBox="1">
            <a:spLocks noGrp="1"/>
          </p:cNvSpPr>
          <p:nvPr>
            <p:ph type="body" sz="quarter" idx="1"/>
          </p:nvPr>
        </p:nvSpPr>
        <p:spPr>
          <a:xfrm>
            <a:off x="1143000" y="3602037"/>
            <a:ext cx="6858000" cy="1655763"/>
          </a:xfrm>
          <a:prstGeom prst="rect">
            <a:avLst/>
          </a:prstGeom>
        </p:spPr>
        <p:txBody>
          <a:bodyPr>
            <a:normAutofit/>
          </a:bodyPr>
          <a:lstStyle>
            <a:lvl1pPr marL="0" indent="0" algn="ctr">
              <a:buSzTx/>
              <a:buFontTx/>
              <a:buNone/>
              <a:defRPr sz="2400">
                <a:solidFill>
                  <a:srgbClr val="00A2A2"/>
                </a:solidFill>
                <a:latin typeface="Verdana"/>
                <a:ea typeface="Verdana"/>
                <a:cs typeface="Verdana"/>
                <a:sym typeface="Verdana"/>
              </a:defRPr>
            </a:lvl1pPr>
            <a:lvl2pPr marL="0" indent="457200" algn="ctr">
              <a:buSzTx/>
              <a:buFontTx/>
              <a:buNone/>
              <a:defRPr sz="2400">
                <a:solidFill>
                  <a:srgbClr val="00A2A2"/>
                </a:solidFill>
                <a:latin typeface="Verdana"/>
                <a:ea typeface="Verdana"/>
                <a:cs typeface="Verdana"/>
                <a:sym typeface="Verdana"/>
              </a:defRPr>
            </a:lvl2pPr>
            <a:lvl3pPr marL="0" indent="914400" algn="ctr">
              <a:buSzTx/>
              <a:buFontTx/>
              <a:buNone/>
              <a:defRPr sz="2400">
                <a:solidFill>
                  <a:srgbClr val="00A2A2"/>
                </a:solidFill>
                <a:latin typeface="Verdana"/>
                <a:ea typeface="Verdana"/>
                <a:cs typeface="Verdana"/>
                <a:sym typeface="Verdana"/>
              </a:defRPr>
            </a:lvl3pPr>
            <a:lvl4pPr marL="0" indent="1371600" algn="ctr">
              <a:buSzTx/>
              <a:buFontTx/>
              <a:buNone/>
              <a:defRPr sz="2400">
                <a:solidFill>
                  <a:srgbClr val="00A2A2"/>
                </a:solidFill>
                <a:latin typeface="Verdana"/>
                <a:ea typeface="Verdana"/>
                <a:cs typeface="Verdana"/>
                <a:sym typeface="Verdana"/>
              </a:defRPr>
            </a:lvl4pPr>
            <a:lvl5pPr marL="0" indent="1828800" algn="ctr">
              <a:buSzTx/>
              <a:buFontTx/>
              <a:buNone/>
              <a:defRPr sz="2400">
                <a:solidFill>
                  <a:srgbClr val="00A2A2"/>
                </a:solidFill>
                <a:latin typeface="Verdana"/>
                <a:ea typeface="Verdana"/>
                <a:cs typeface="Verdana"/>
                <a:sym typeface="Verdana"/>
              </a:defRPr>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xfrm>
            <a:off x="4419600" y="6172200"/>
            <a:ext cx="2133600" cy="368301"/>
          </a:xfrm>
          <a:prstGeom prst="rect">
            <a:avLst/>
          </a:prstGeom>
        </p:spPr>
        <p:txBody>
          <a:bodyPr anchor="ctr"/>
          <a:lstStyle>
            <a:lvl1pPr algn="r">
              <a:defRPr sz="1200"/>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94" name="Title Text"/>
          <p:cNvSpPr txBox="1">
            <a:spLocks noGrp="1"/>
          </p:cNvSpPr>
          <p:nvPr>
            <p:ph type="title"/>
          </p:nvPr>
        </p:nvSpPr>
        <p:spPr>
          <a:prstGeom prst="rect">
            <a:avLst/>
          </a:prstGeom>
        </p:spPr>
        <p:txBody>
          <a:bodyPr/>
          <a:lstStyle/>
          <a:p>
            <a:r>
              <a:t>Title Text</a:t>
            </a:r>
          </a:p>
        </p:txBody>
      </p:sp>
      <p:sp>
        <p:nvSpPr>
          <p:cNvPr id="95" name="Body Level One…"/>
          <p:cNvSpPr txBox="1">
            <a:spLocks noGrp="1"/>
          </p:cNvSpPr>
          <p:nvPr>
            <p:ph type="body" idx="1"/>
          </p:nvPr>
        </p:nvSpPr>
        <p:spPr>
          <a:xfrm>
            <a:off x="628650" y="1825625"/>
            <a:ext cx="7886700" cy="43513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103" name="Title Text"/>
          <p:cNvSpPr txBox="1">
            <a:spLocks noGrp="1"/>
          </p:cNvSpPr>
          <p:nvPr>
            <p:ph type="title"/>
          </p:nvPr>
        </p:nvSpPr>
        <p:spPr>
          <a:xfrm>
            <a:off x="6543675" y="365125"/>
            <a:ext cx="1971675" cy="5811838"/>
          </a:xfrm>
          <a:prstGeom prst="rect">
            <a:avLst/>
          </a:prstGeom>
        </p:spPr>
        <p:txBody>
          <a:bodyPr/>
          <a:lstStyle/>
          <a:p>
            <a:r>
              <a:t>Title Text</a:t>
            </a:r>
          </a:p>
        </p:txBody>
      </p:sp>
      <p:sp>
        <p:nvSpPr>
          <p:cNvPr id="104" name="Body Level One…"/>
          <p:cNvSpPr txBox="1">
            <a:spLocks noGrp="1"/>
          </p:cNvSpPr>
          <p:nvPr>
            <p:ph type="body" idx="1"/>
          </p:nvPr>
        </p:nvSpPr>
        <p:spPr>
          <a:xfrm>
            <a:off x="628650" y="365125"/>
            <a:ext cx="5800725" cy="58118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1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112" name="Picture 3" descr="Picture 3"/>
          <p:cNvPicPr>
            <a:picLocks noChangeAspect="1"/>
          </p:cNvPicPr>
          <p:nvPr/>
        </p:nvPicPr>
        <p:blipFill>
          <a:blip r:embed="rId2">
            <a:extLst/>
          </a:blip>
          <a:stretch>
            <a:fillRect/>
          </a:stretch>
        </p:blipFill>
        <p:spPr>
          <a:xfrm>
            <a:off x="0" y="0"/>
            <a:ext cx="1308737" cy="6858000"/>
          </a:xfrm>
          <a:prstGeom prst="rect">
            <a:avLst/>
          </a:prstGeom>
          <a:ln w="12700">
            <a:miter lim="400000"/>
          </a:ln>
        </p:spPr>
      </p:pic>
      <p:pic>
        <p:nvPicPr>
          <p:cNvPr id="113" name="Picture 2" descr="Picture 2"/>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7648771" y="6247274"/>
            <a:ext cx="1486764" cy="627187"/>
          </a:xfrm>
          <a:prstGeom prst="rect">
            <a:avLst/>
          </a:prstGeom>
          <a:ln w="12700">
            <a:miter lim="400000"/>
          </a:ln>
        </p:spPr>
      </p:pic>
      <p:sp>
        <p:nvSpPr>
          <p:cNvPr id="114" name="Title Text"/>
          <p:cNvSpPr txBox="1">
            <a:spLocks noGrp="1"/>
          </p:cNvSpPr>
          <p:nvPr>
            <p:ph type="title"/>
          </p:nvPr>
        </p:nvSpPr>
        <p:spPr>
          <a:xfrm>
            <a:off x="685800" y="1122362"/>
            <a:ext cx="7772400" cy="2387601"/>
          </a:xfrm>
          <a:prstGeom prst="rect">
            <a:avLst/>
          </a:prstGeom>
        </p:spPr>
        <p:txBody>
          <a:bodyPr lIns="45718" tIns="45718" rIns="45718" bIns="45718" anchor="b"/>
          <a:lstStyle>
            <a:lvl1pPr algn="ctr">
              <a:defRPr sz="6000">
                <a:latin typeface="Verdana"/>
                <a:ea typeface="Verdana"/>
                <a:cs typeface="Verdana"/>
                <a:sym typeface="Verdana"/>
              </a:defRPr>
            </a:lvl1pPr>
          </a:lstStyle>
          <a:p>
            <a:r>
              <a:t>Title Text</a:t>
            </a:r>
          </a:p>
        </p:txBody>
      </p:sp>
      <p:sp>
        <p:nvSpPr>
          <p:cNvPr id="115" name="Body Level One…"/>
          <p:cNvSpPr txBox="1">
            <a:spLocks noGrp="1"/>
          </p:cNvSpPr>
          <p:nvPr>
            <p:ph type="body" sz="quarter" idx="1"/>
          </p:nvPr>
        </p:nvSpPr>
        <p:spPr>
          <a:xfrm>
            <a:off x="1143000" y="3602037"/>
            <a:ext cx="6858000" cy="1655764"/>
          </a:xfrm>
          <a:prstGeom prst="rect">
            <a:avLst/>
          </a:prstGeom>
        </p:spPr>
        <p:txBody>
          <a:bodyPr lIns="45718" tIns="45718" rIns="45718" bIns="45718">
            <a:normAutofit/>
          </a:bodyPr>
          <a:lstStyle>
            <a:lvl1pPr marL="0" indent="0" algn="ctr">
              <a:buSzTx/>
              <a:buFontTx/>
              <a:buNone/>
              <a:defRPr sz="2400">
                <a:latin typeface="Verdana"/>
                <a:ea typeface="Verdana"/>
                <a:cs typeface="Verdana"/>
                <a:sym typeface="Verdana"/>
              </a:defRPr>
            </a:lvl1pPr>
            <a:lvl2pPr marL="0" indent="0" algn="ctr">
              <a:buSzTx/>
              <a:buFontTx/>
              <a:buNone/>
              <a:defRPr sz="2400">
                <a:latin typeface="Verdana"/>
                <a:ea typeface="Verdana"/>
                <a:cs typeface="Verdana"/>
                <a:sym typeface="Verdana"/>
              </a:defRPr>
            </a:lvl2pPr>
            <a:lvl3pPr marL="0" indent="0" algn="ctr">
              <a:buSzTx/>
              <a:buFontTx/>
              <a:buNone/>
              <a:defRPr sz="2400">
                <a:latin typeface="Verdana"/>
                <a:ea typeface="Verdana"/>
                <a:cs typeface="Verdana"/>
                <a:sym typeface="Verdana"/>
              </a:defRPr>
            </a:lvl3pPr>
            <a:lvl4pPr marL="0" indent="0" algn="ctr">
              <a:buSzTx/>
              <a:buFontTx/>
              <a:buNone/>
              <a:defRPr sz="2400">
                <a:latin typeface="Verdana"/>
                <a:ea typeface="Verdana"/>
                <a:cs typeface="Verdana"/>
                <a:sym typeface="Verdana"/>
              </a:defRPr>
            </a:lvl4pPr>
            <a:lvl5pPr marL="0" indent="0" algn="ctr">
              <a:buSzTx/>
              <a:buFontTx/>
              <a:buNone/>
              <a:defRPr sz="2400">
                <a:latin typeface="Verdana"/>
                <a:ea typeface="Verdana"/>
                <a:cs typeface="Verdana"/>
                <a:sym typeface="Verdana"/>
              </a:defRPr>
            </a:lvl5pPr>
          </a:lstStyle>
          <a:p>
            <a:r>
              <a:t>Body Level One</a:t>
            </a:r>
          </a:p>
          <a:p>
            <a:pPr lvl="1"/>
            <a:r>
              <a:t>Body Level Two</a:t>
            </a:r>
          </a:p>
          <a:p>
            <a:pPr lvl="2"/>
            <a:r>
              <a:t>Body Level Three</a:t>
            </a:r>
          </a:p>
          <a:p>
            <a:pPr lvl="3"/>
            <a:r>
              <a:t>Body Level Four</a:t>
            </a:r>
          </a:p>
          <a:p>
            <a:pPr lvl="4"/>
            <a:r>
              <a:t>Body Level Five</a:t>
            </a:r>
          </a:p>
        </p:txBody>
      </p:sp>
      <p:sp>
        <p:nvSpPr>
          <p:cNvPr id="116" name="Slide Number"/>
          <p:cNvSpPr txBox="1">
            <a:spLocks noGrp="1"/>
          </p:cNvSpPr>
          <p:nvPr>
            <p:ph type="sldNum" sz="quarter" idx="2"/>
          </p:nvPr>
        </p:nvSpPr>
        <p:spPr>
          <a:xfrm>
            <a:off x="8217439" y="6397946"/>
            <a:ext cx="297912" cy="281937"/>
          </a:xfrm>
          <a:prstGeom prst="rect">
            <a:avLst/>
          </a:prstGeom>
        </p:spPr>
        <p:txBody>
          <a:bodyPr lIns="45718" tIns="45718" rIns="45718" bIns="45718" anchor="ctr"/>
          <a:lstStyle>
            <a:lvl1pPr algn="r">
              <a:defRPr sz="1200">
                <a:solidFill>
                  <a:srgbClr val="888888"/>
                </a:solidFill>
                <a:latin typeface="Verdana"/>
                <a:ea typeface="Verdana"/>
                <a:cs typeface="Verdana"/>
                <a:sym typeface="Verdana"/>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23" name="Title Text"/>
          <p:cNvSpPr txBox="1">
            <a:spLocks noGrp="1"/>
          </p:cNvSpPr>
          <p:nvPr>
            <p:ph type="title"/>
          </p:nvPr>
        </p:nvSpPr>
        <p:spPr>
          <a:xfrm>
            <a:off x="685800" y="1122362"/>
            <a:ext cx="7772400" cy="2387601"/>
          </a:xfrm>
          <a:prstGeom prst="rect">
            <a:avLst/>
          </a:prstGeom>
        </p:spPr>
        <p:txBody>
          <a:bodyPr anchor="b"/>
          <a:lstStyle>
            <a:lvl1pPr algn="ctr" defTabSz="914377">
              <a:defRPr sz="6000">
                <a:latin typeface="+mj-lt"/>
                <a:ea typeface="+mj-ea"/>
                <a:cs typeface="+mj-cs"/>
                <a:sym typeface="Calibri"/>
              </a:defRPr>
            </a:lvl1pPr>
          </a:lstStyle>
          <a:p>
            <a:r>
              <a:t>Title Text</a:t>
            </a:r>
          </a:p>
        </p:txBody>
      </p:sp>
      <p:sp>
        <p:nvSpPr>
          <p:cNvPr id="124" name="Body Level One…"/>
          <p:cNvSpPr txBox="1">
            <a:spLocks noGrp="1"/>
          </p:cNvSpPr>
          <p:nvPr>
            <p:ph type="body" sz="quarter" idx="1"/>
          </p:nvPr>
        </p:nvSpPr>
        <p:spPr>
          <a:xfrm>
            <a:off x="1143000" y="3602037"/>
            <a:ext cx="6858000" cy="1655763"/>
          </a:xfrm>
          <a:prstGeom prst="rect">
            <a:avLst/>
          </a:prstGeom>
        </p:spPr>
        <p:txBody>
          <a:bodyPr>
            <a:normAutofit/>
          </a:bodyPr>
          <a:lstStyle>
            <a:lvl1pPr marL="0" indent="0" algn="ctr" defTabSz="914377">
              <a:buSzTx/>
              <a:buFontTx/>
              <a:buNone/>
              <a:defRPr sz="2400"/>
            </a:lvl1pPr>
            <a:lvl2pPr marL="0" indent="457189" algn="ctr" defTabSz="914377">
              <a:buSzTx/>
              <a:buFontTx/>
              <a:buNone/>
              <a:defRPr sz="2400"/>
            </a:lvl2pPr>
            <a:lvl3pPr marL="0" indent="914377" algn="ctr" defTabSz="914377">
              <a:buSzTx/>
              <a:buFontTx/>
              <a:buNone/>
              <a:defRPr sz="2400"/>
            </a:lvl3pPr>
            <a:lvl4pPr marL="0" indent="1371565" algn="ctr" defTabSz="914377">
              <a:buSzTx/>
              <a:buFontTx/>
              <a:buNone/>
              <a:defRPr sz="2400"/>
            </a:lvl4pPr>
            <a:lvl5pPr marL="0" indent="1828754" algn="ctr" defTabSz="914377">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25" name="Slide Number"/>
          <p:cNvSpPr txBox="1">
            <a:spLocks noGrp="1"/>
          </p:cNvSpPr>
          <p:nvPr>
            <p:ph type="sldNum" sz="quarter" idx="2"/>
          </p:nvPr>
        </p:nvSpPr>
        <p:spPr>
          <a:xfrm>
            <a:off x="8256727" y="6404294"/>
            <a:ext cx="258625" cy="269241"/>
          </a:xfrm>
          <a:prstGeom prst="rect">
            <a:avLst/>
          </a:prstGeom>
        </p:spPr>
        <p:txBody>
          <a:bodyPr anchor="ctr"/>
          <a:lstStyle>
            <a:lvl1pPr algn="r">
              <a:defRPr sz="1200">
                <a:solidFill>
                  <a:srgbClr val="888888"/>
                </a:solidFill>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2" name="Title Text"/>
          <p:cNvSpPr txBox="1">
            <a:spLocks noGrp="1"/>
          </p:cNvSpPr>
          <p:nvPr>
            <p:ph type="title"/>
          </p:nvPr>
        </p:nvSpPr>
        <p:spPr>
          <a:xfrm>
            <a:off x="1306285" y="365125"/>
            <a:ext cx="7209065" cy="1325564"/>
          </a:xfrm>
          <a:prstGeom prst="rect">
            <a:avLst/>
          </a:prstGeom>
        </p:spPr>
        <p:txBody>
          <a:bodyPr/>
          <a:lstStyle>
            <a:lvl1pPr>
              <a:defRPr>
                <a:solidFill>
                  <a:srgbClr val="00A2A2"/>
                </a:solidFill>
                <a:latin typeface="Verdana"/>
                <a:ea typeface="Verdana"/>
                <a:cs typeface="Verdana"/>
                <a:sym typeface="Verdana"/>
              </a:defRPr>
            </a:lvl1pPr>
          </a:lstStyle>
          <a:p>
            <a:r>
              <a:t>Title Text</a:t>
            </a:r>
          </a:p>
        </p:txBody>
      </p:sp>
      <p:sp>
        <p:nvSpPr>
          <p:cNvPr id="23" name="Body Level One…"/>
          <p:cNvSpPr txBox="1">
            <a:spLocks noGrp="1"/>
          </p:cNvSpPr>
          <p:nvPr>
            <p:ph type="body" idx="1"/>
          </p:nvPr>
        </p:nvSpPr>
        <p:spPr>
          <a:xfrm>
            <a:off x="1306285" y="1825625"/>
            <a:ext cx="7209065" cy="4351338"/>
          </a:xfrm>
          <a:prstGeom prst="rect">
            <a:avLst/>
          </a:prstGeom>
        </p:spPr>
        <p:txBody>
          <a:bodyPr>
            <a:normAutofit/>
          </a:bodyPr>
          <a:lstStyle>
            <a:lvl1pPr>
              <a:defRPr>
                <a:solidFill>
                  <a:srgbClr val="00A2A2"/>
                </a:solidFill>
                <a:latin typeface="Verdana"/>
                <a:ea typeface="Verdana"/>
                <a:cs typeface="Verdana"/>
                <a:sym typeface="Verdana"/>
              </a:defRPr>
            </a:lvl1pPr>
            <a:lvl2pPr>
              <a:defRPr>
                <a:solidFill>
                  <a:srgbClr val="00A2A2"/>
                </a:solidFill>
                <a:latin typeface="Verdana"/>
                <a:ea typeface="Verdana"/>
                <a:cs typeface="Verdana"/>
                <a:sym typeface="Verdana"/>
              </a:defRPr>
            </a:lvl2pPr>
            <a:lvl3pPr>
              <a:defRPr>
                <a:solidFill>
                  <a:srgbClr val="00A2A2"/>
                </a:solidFill>
                <a:latin typeface="Verdana"/>
                <a:ea typeface="Verdana"/>
                <a:cs typeface="Verdana"/>
                <a:sym typeface="Verdana"/>
              </a:defRPr>
            </a:lvl3pPr>
            <a:lvl4pPr>
              <a:defRPr>
                <a:solidFill>
                  <a:srgbClr val="00A2A2"/>
                </a:solidFill>
                <a:latin typeface="Verdana"/>
                <a:ea typeface="Verdana"/>
                <a:cs typeface="Verdana"/>
                <a:sym typeface="Verdana"/>
              </a:defRPr>
            </a:lvl4pPr>
            <a:lvl5pPr>
              <a:defRPr>
                <a:solidFill>
                  <a:srgbClr val="00A2A2"/>
                </a:solidFill>
                <a:latin typeface="Verdana"/>
                <a:ea typeface="Verdana"/>
                <a:cs typeface="Verdana"/>
                <a:sym typeface="Verdana"/>
              </a:defRPr>
            </a:lvl5pPr>
          </a:lstStyle>
          <a:p>
            <a:r>
              <a:t>Body Level One</a:t>
            </a:r>
          </a:p>
          <a:p>
            <a:pPr lvl="1"/>
            <a:r>
              <a:t>Body Level Two</a:t>
            </a:r>
          </a:p>
          <a:p>
            <a:pPr lvl="2"/>
            <a:r>
              <a:t>Body Level Three</a:t>
            </a:r>
          </a:p>
          <a:p>
            <a:pPr lvl="3"/>
            <a:r>
              <a:t>Body Level Four</a:t>
            </a:r>
          </a:p>
          <a:p>
            <a:pPr lvl="4"/>
            <a:r>
              <a:t>Body Level Five</a:t>
            </a:r>
          </a:p>
        </p:txBody>
      </p:sp>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31" name="Title Text"/>
          <p:cNvSpPr txBox="1">
            <a:spLocks noGrp="1"/>
          </p:cNvSpPr>
          <p:nvPr>
            <p:ph type="title"/>
          </p:nvPr>
        </p:nvSpPr>
        <p:spPr>
          <a:xfrm>
            <a:off x="623887" y="1709739"/>
            <a:ext cx="7886701" cy="2852737"/>
          </a:xfrm>
          <a:prstGeom prst="rect">
            <a:avLst/>
          </a:prstGeom>
        </p:spPr>
        <p:txBody>
          <a:bodyPr anchor="b"/>
          <a:lstStyle>
            <a:lvl1pPr>
              <a:defRPr sz="6000"/>
            </a:lvl1pPr>
          </a:lstStyle>
          <a:p>
            <a:r>
              <a:t>Title Text</a:t>
            </a:r>
          </a:p>
        </p:txBody>
      </p:sp>
      <p:sp>
        <p:nvSpPr>
          <p:cNvPr id="32" name="Body Level One…"/>
          <p:cNvSpPr txBox="1">
            <a:spLocks noGrp="1"/>
          </p:cNvSpPr>
          <p:nvPr>
            <p:ph type="body" sz="quarter" idx="1"/>
          </p:nvPr>
        </p:nvSpPr>
        <p:spPr>
          <a:xfrm>
            <a:off x="623887" y="4589464"/>
            <a:ext cx="7886701" cy="1500188"/>
          </a:xfrm>
          <a:prstGeom prst="rect">
            <a:avLst/>
          </a:prstGeom>
        </p:spPr>
        <p:txBody>
          <a:bodyPr>
            <a:normAutofit/>
          </a:bodyPr>
          <a:lstStyle>
            <a:lvl1pPr marL="0" indent="0">
              <a:buSzTx/>
              <a:buFontTx/>
              <a:buNone/>
              <a:defRPr sz="2400"/>
            </a:lvl1pPr>
            <a:lvl2pPr marL="0" indent="457200">
              <a:buSzTx/>
              <a:buFontTx/>
              <a:buNone/>
              <a:defRPr sz="2400"/>
            </a:lvl2pPr>
            <a:lvl3pPr marL="0" indent="914400">
              <a:buSzTx/>
              <a:buFontTx/>
              <a:buNone/>
              <a:defRPr sz="2400"/>
            </a:lvl3pPr>
            <a:lvl4pPr marL="0" indent="1371600">
              <a:buSzTx/>
              <a:buFontTx/>
              <a:buNone/>
              <a:defRPr sz="2400"/>
            </a:lvl4pPr>
            <a:lvl5pPr marL="0" indent="1828800">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40" name="Title Text"/>
          <p:cNvSpPr txBox="1">
            <a:spLocks noGrp="1"/>
          </p:cNvSpPr>
          <p:nvPr>
            <p:ph type="title"/>
          </p:nvPr>
        </p:nvSpPr>
        <p:spPr>
          <a:prstGeom prst="rect">
            <a:avLst/>
          </a:prstGeom>
        </p:spPr>
        <p:txBody>
          <a:bodyPr/>
          <a:lstStyle/>
          <a:p>
            <a:r>
              <a:t>Title Text</a:t>
            </a:r>
          </a:p>
        </p:txBody>
      </p:sp>
      <p:sp>
        <p:nvSpPr>
          <p:cNvPr id="41" name="Body Level One…"/>
          <p:cNvSpPr txBox="1">
            <a:spLocks noGrp="1"/>
          </p:cNvSpPr>
          <p:nvPr>
            <p:ph type="body" sz="half" idx="1"/>
          </p:nvPr>
        </p:nvSpPr>
        <p:spPr>
          <a:xfrm>
            <a:off x="628650" y="1825625"/>
            <a:ext cx="3886200" cy="43513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9" name="Title Text"/>
          <p:cNvSpPr txBox="1">
            <a:spLocks noGrp="1"/>
          </p:cNvSpPr>
          <p:nvPr>
            <p:ph type="title"/>
          </p:nvPr>
        </p:nvSpPr>
        <p:spPr>
          <a:xfrm>
            <a:off x="629841" y="365125"/>
            <a:ext cx="7886701" cy="1325564"/>
          </a:xfrm>
          <a:prstGeom prst="rect">
            <a:avLst/>
          </a:prstGeom>
        </p:spPr>
        <p:txBody>
          <a:bodyPr/>
          <a:lstStyle/>
          <a:p>
            <a:r>
              <a:t>Title Text</a:t>
            </a:r>
          </a:p>
        </p:txBody>
      </p:sp>
      <p:sp>
        <p:nvSpPr>
          <p:cNvPr id="50" name="Body Level One…"/>
          <p:cNvSpPr txBox="1">
            <a:spLocks noGrp="1"/>
          </p:cNvSpPr>
          <p:nvPr>
            <p:ph type="body" sz="quarter" idx="1"/>
          </p:nvPr>
        </p:nvSpPr>
        <p:spPr>
          <a:xfrm>
            <a:off x="629841" y="1681163"/>
            <a:ext cx="3868341" cy="823913"/>
          </a:xfrm>
          <a:prstGeom prst="rect">
            <a:avLst/>
          </a:prstGeom>
        </p:spPr>
        <p:txBody>
          <a:bodyPr anchor="b">
            <a:normAutofit/>
          </a:bodyPr>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51" name="Text Placeholder 4"/>
          <p:cNvSpPr>
            <a:spLocks noGrp="1"/>
          </p:cNvSpPr>
          <p:nvPr>
            <p:ph type="body" sz="quarter" idx="13"/>
          </p:nvPr>
        </p:nvSpPr>
        <p:spPr>
          <a:xfrm>
            <a:off x="4629150" y="1681163"/>
            <a:ext cx="3887392" cy="823913"/>
          </a:xfrm>
          <a:prstGeom prst="rect">
            <a:avLst/>
          </a:prstGeom>
        </p:spPr>
        <p:txBody>
          <a:bodyPr anchor="b">
            <a:normAutofit/>
          </a:bodyPr>
          <a:lstStyle/>
          <a:p>
            <a:pPr marL="0" indent="0">
              <a:buSzTx/>
              <a:buFontTx/>
              <a:buNone/>
              <a:defRPr sz="2400" b="1"/>
            </a:pPr>
            <a:endParaRPr/>
          </a:p>
        </p:txBody>
      </p:sp>
      <p:sp>
        <p:nvSpPr>
          <p:cNvPr id="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9" name="Title Text"/>
          <p:cNvSpPr txBox="1">
            <a:spLocks noGrp="1"/>
          </p:cNvSpPr>
          <p:nvPr>
            <p:ph type="title"/>
          </p:nvPr>
        </p:nvSpPr>
        <p:spPr>
          <a:prstGeom prst="rect">
            <a:avLst/>
          </a:prstGeom>
        </p:spPr>
        <p:txBody>
          <a:bodyPr/>
          <a:lstStyle/>
          <a:p>
            <a:r>
              <a:t>Title Text</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4" name="Title Text"/>
          <p:cNvSpPr txBox="1">
            <a:spLocks noGrp="1"/>
          </p:cNvSpPr>
          <p:nvPr>
            <p:ph type="title"/>
          </p:nvPr>
        </p:nvSpPr>
        <p:spPr>
          <a:xfrm>
            <a:off x="629841" y="457200"/>
            <a:ext cx="2949178" cy="1600200"/>
          </a:xfrm>
          <a:prstGeom prst="rect">
            <a:avLst/>
          </a:prstGeom>
        </p:spPr>
        <p:txBody>
          <a:bodyPr anchor="b"/>
          <a:lstStyle>
            <a:lvl1pPr>
              <a:defRPr sz="3200"/>
            </a:lvl1pPr>
          </a:lstStyle>
          <a:p>
            <a:r>
              <a:t>Title Text</a:t>
            </a:r>
          </a:p>
        </p:txBody>
      </p:sp>
      <p:sp>
        <p:nvSpPr>
          <p:cNvPr id="75" name="Body Level One…"/>
          <p:cNvSpPr txBox="1">
            <a:spLocks noGrp="1"/>
          </p:cNvSpPr>
          <p:nvPr>
            <p:ph type="body" sz="half" idx="1"/>
          </p:nvPr>
        </p:nvSpPr>
        <p:spPr>
          <a:xfrm>
            <a:off x="3887391" y="987425"/>
            <a:ext cx="4629151" cy="4873626"/>
          </a:xfrm>
          <a:prstGeom prst="rect">
            <a:avLst/>
          </a:prstGeom>
        </p:spPr>
        <p:txBody>
          <a:bodyPr>
            <a:normAutofit/>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6" name="Text Placeholder 3"/>
          <p:cNvSpPr>
            <a:spLocks noGrp="1"/>
          </p:cNvSpPr>
          <p:nvPr>
            <p:ph type="body" sz="quarter" idx="13"/>
          </p:nvPr>
        </p:nvSpPr>
        <p:spPr>
          <a:xfrm>
            <a:off x="629840" y="2057400"/>
            <a:ext cx="2949180" cy="3811588"/>
          </a:xfrm>
          <a:prstGeom prst="rect">
            <a:avLst/>
          </a:prstGeom>
        </p:spPr>
        <p:txBody>
          <a:bodyPr>
            <a:normAutofit/>
          </a:bodyPr>
          <a:lstStyle/>
          <a:p>
            <a:pPr marL="0" indent="0">
              <a:buSzTx/>
              <a:buFontTx/>
              <a:buNone/>
              <a:defRPr sz="1600"/>
            </a:pPr>
            <a:endParaRP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4" name="Title Text"/>
          <p:cNvSpPr txBox="1">
            <a:spLocks noGrp="1"/>
          </p:cNvSpPr>
          <p:nvPr>
            <p:ph type="title"/>
          </p:nvPr>
        </p:nvSpPr>
        <p:spPr>
          <a:xfrm>
            <a:off x="629841" y="457200"/>
            <a:ext cx="2949178" cy="1600200"/>
          </a:xfrm>
          <a:prstGeom prst="rect">
            <a:avLst/>
          </a:prstGeom>
        </p:spPr>
        <p:txBody>
          <a:bodyPr anchor="b"/>
          <a:lstStyle>
            <a:lvl1pPr>
              <a:defRPr sz="3200"/>
            </a:lvl1pPr>
          </a:lstStyle>
          <a:p>
            <a:r>
              <a:t>Title Text</a:t>
            </a:r>
          </a:p>
        </p:txBody>
      </p:sp>
      <p:sp>
        <p:nvSpPr>
          <p:cNvPr id="85" name="Picture Placeholder 2"/>
          <p:cNvSpPr>
            <a:spLocks noGrp="1"/>
          </p:cNvSpPr>
          <p:nvPr>
            <p:ph type="pic" sz="half" idx="13"/>
          </p:nvPr>
        </p:nvSpPr>
        <p:spPr>
          <a:xfrm>
            <a:off x="3887391" y="987425"/>
            <a:ext cx="4629151" cy="4873626"/>
          </a:xfrm>
          <a:prstGeom prst="rect">
            <a:avLst/>
          </a:prstGeom>
        </p:spPr>
        <p:txBody>
          <a:bodyPr lIns="91439" rIns="91439"/>
          <a:lstStyle/>
          <a:p>
            <a:endParaRPr/>
          </a:p>
        </p:txBody>
      </p:sp>
      <p:sp>
        <p:nvSpPr>
          <p:cNvPr id="86" name="Body Level One…"/>
          <p:cNvSpPr txBox="1">
            <a:spLocks noGrp="1"/>
          </p:cNvSpPr>
          <p:nvPr>
            <p:ph type="body" sz="quarter" idx="1"/>
          </p:nvPr>
        </p:nvSpPr>
        <p:spPr>
          <a:xfrm>
            <a:off x="629841" y="2057400"/>
            <a:ext cx="2949178" cy="3811588"/>
          </a:xfrm>
          <a:prstGeom prst="rect">
            <a:avLst/>
          </a:prstGeom>
        </p:spPr>
        <p:txBody>
          <a:bodyPr>
            <a:normAutofit/>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15">
            <a:extLst/>
          </a:blip>
          <a:stretch>
            <a:fillRect/>
          </a:stretch>
        </p:blipFill>
        <p:spPr>
          <a:xfrm>
            <a:off x="0" y="0"/>
            <a:ext cx="1308736" cy="6858000"/>
          </a:xfrm>
          <a:prstGeom prst="rect">
            <a:avLst/>
          </a:prstGeom>
          <a:ln w="12700">
            <a:miter lim="400000"/>
          </a:ln>
        </p:spPr>
      </p:pic>
      <p:pic>
        <p:nvPicPr>
          <p:cNvPr id="3" name="Picture 7" descr="Picture 7"/>
          <p:cNvPicPr>
            <a:picLocks noChangeAspect="1"/>
          </p:cNvPicPr>
          <p:nvPr/>
        </p:nvPicPr>
        <p:blipFill>
          <a:blip r:embed="rId16" cstate="print">
            <a:extLst>
              <a:ext uri="{28A0092B-C50C-407E-A947-70E740481C1C}">
                <a14:useLocalDpi xmlns:a14="http://schemas.microsoft.com/office/drawing/2010/main"/>
              </a:ext>
            </a:extLst>
          </a:blip>
          <a:stretch>
            <a:fillRect/>
          </a:stretch>
        </p:blipFill>
        <p:spPr>
          <a:xfrm>
            <a:off x="6781800" y="5947957"/>
            <a:ext cx="1966665" cy="764816"/>
          </a:xfrm>
          <a:prstGeom prst="rect">
            <a:avLst/>
          </a:prstGeom>
          <a:ln w="12700">
            <a:miter lim="400000"/>
          </a:ln>
        </p:spPr>
      </p:pic>
      <p:sp>
        <p:nvSpPr>
          <p:cNvPr id="4" name="Title Text"/>
          <p:cNvSpPr txBox="1">
            <a:spLocks noGrp="1"/>
          </p:cNvSpPr>
          <p:nvPr>
            <p:ph type="title"/>
          </p:nvPr>
        </p:nvSpPr>
        <p:spPr>
          <a:xfrm>
            <a:off x="628650" y="365125"/>
            <a:ext cx="7886700" cy="1325564"/>
          </a:xfrm>
          <a:prstGeom prst="rect">
            <a:avLst/>
          </a:prstGeom>
          <a:ln w="12700">
            <a:miter lim="400000"/>
          </a:ln>
          <a:extLst>
            <a:ext uri="{C572A759-6A51-4108-AA02-DFA0A04FC94B}">
              <ma14:wrappingTextBoxFlag xmlns:ma14="http://schemas.microsoft.com/office/mac/drawingml/2011/main" xmlns="" val="1"/>
            </a:ext>
          </a:extLst>
        </p:spPr>
        <p:txBody>
          <a:bodyPr lIns="45719" rIns="45719">
            <a:normAutofit/>
          </a:bodyPr>
          <a:lstStyle/>
          <a:p>
            <a:r>
              <a:t>Title Text</a:t>
            </a:r>
          </a:p>
        </p:txBody>
      </p:sp>
      <p:sp>
        <p:nvSpPr>
          <p:cNvPr id="5" name="Body Level One…"/>
          <p:cNvSpPr txBox="1">
            <a:spLocks noGrp="1"/>
          </p:cNvSpPr>
          <p:nvPr>
            <p:ph type="body" idx="1"/>
          </p:nvPr>
        </p:nvSpPr>
        <p:spPr>
          <a:xfrm>
            <a:off x="457200" y="1600200"/>
            <a:ext cx="8229600" cy="4525963"/>
          </a:xfrm>
          <a:prstGeom prst="rect">
            <a:avLst/>
          </a:prstGeom>
          <a:ln w="12700">
            <a:miter lim="400000"/>
          </a:ln>
          <a:extLst>
            <a:ext uri="{C572A759-6A51-4108-AA02-DFA0A04FC94B}">
              <ma14:wrappingTextBoxFlag xmlns:ma14="http://schemas.microsoft.com/office/mac/drawingml/2011/main"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6" name="Slide Number"/>
          <p:cNvSpPr txBox="1">
            <a:spLocks noGrp="1"/>
          </p:cNvSpPr>
          <p:nvPr>
            <p:ph type="sldNum" sz="quarter" idx="2"/>
          </p:nvPr>
        </p:nvSpPr>
        <p:spPr>
          <a:xfrm>
            <a:off x="6457950" y="6356351"/>
            <a:ext cx="335866" cy="370841"/>
          </a:xfrm>
          <a:prstGeom prst="rect">
            <a:avLst/>
          </a:prstGeom>
          <a:ln w="12700">
            <a:miter lim="400000"/>
          </a:ln>
        </p:spPr>
        <p:txBody>
          <a:bodyPr wrap="none" lIns="45719" rIns="45719">
            <a:spAutoFit/>
          </a:body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Light"/>
          <a:ea typeface="Calibri Light"/>
          <a:cs typeface="Calibri Light"/>
          <a:sym typeface="Calibri Light"/>
        </a:defRPr>
      </a:lvl9pPr>
    </p:titleStyle>
    <p:bodyStyle>
      <a:lvl1pPr marL="228600" marR="0" indent="-228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1pPr>
      <a:lvl2pPr marL="723900" marR="0" indent="-2667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2pPr>
      <a:lvl3pPr marL="1234439" marR="0" indent="-320039"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3pPr>
      <a:lvl4pPr marL="1727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4pPr>
      <a:lvl5pPr marL="21844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5pPr>
      <a:lvl6pPr marL="26416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6pPr>
      <a:lvl7pPr marL="30988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7pPr>
      <a:lvl8pPr marL="35560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8pPr>
      <a:lvl9pPr marL="4013200" marR="0" indent="-355600" algn="l" defTabSz="914400" rtl="0" latinLnBrk="0">
        <a:lnSpc>
          <a:spcPct val="90000"/>
        </a:lnSpc>
        <a:spcBef>
          <a:spcPts val="1000"/>
        </a:spcBef>
        <a:spcAft>
          <a:spcPts val="0"/>
        </a:spcAft>
        <a:buClrTx/>
        <a:buSzPct val="100000"/>
        <a:buFont typeface="Arial"/>
        <a:buChar char="•"/>
        <a:tabLst/>
        <a:defRPr sz="2800" b="0" i="0" u="none" strike="noStrike" cap="none" spc="0" baseline="0">
          <a:ln>
            <a:noFill/>
          </a:ln>
          <a:solidFill>
            <a:srgbClr val="000000"/>
          </a:solidFill>
          <a:uFillTx/>
          <a:latin typeface="+mj-lt"/>
          <a:ea typeface="+mj-ea"/>
          <a:cs typeface="+mj-cs"/>
          <a:sym typeface="Calibri"/>
        </a:defRPr>
      </a:lvl9pPr>
    </p:bodyStyle>
    <p:otherStyle>
      <a:lvl1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1pPr>
      <a:lvl2pPr marL="0" marR="0" indent="4572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2pPr>
      <a:lvl3pPr marL="0" marR="0" indent="9144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3pPr>
      <a:lvl4pPr marL="0" marR="0" indent="13716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4pPr>
      <a:lvl5pPr marL="0" marR="0" indent="18288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5pPr>
      <a:lvl6pPr marL="0" marR="0" indent="22860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6pPr>
      <a:lvl7pPr marL="0" marR="0" indent="27432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7pPr>
      <a:lvl8pPr marL="0" marR="0" indent="32004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8pPr>
      <a:lvl9pPr marL="0" marR="0" indent="36576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Calibri"/>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tif"/><Relationship Id="rId4" Type="http://schemas.openxmlformats.org/officeDocument/2006/relationships/image" Target="../media/image5.jpeg"/></Relationships>
</file>

<file path=ppt/slides/_rels/slide10.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8.ti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6.tif"/><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9.tif"/><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15.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14.xml"/><Relationship Id="rId1" Type="http://schemas.openxmlformats.org/officeDocument/2006/relationships/slideLayout" Target="../slideLayouts/slideLayout1.xml"/><Relationship Id="rId5" Type="http://schemas.openxmlformats.org/officeDocument/2006/relationships/image" Target="../media/image21.png"/><Relationship Id="rId4" Type="http://schemas.openxmlformats.org/officeDocument/2006/relationships/image" Target="../media/image5.jpeg"/></Relationships>
</file>

<file path=ppt/slides/_rels/slide16.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23.tiff"/><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image" Target="../media/image7.jpeg"/></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6.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29.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8.jpeg"/></Relationships>
</file>

<file path=ppt/slides/_rels/slide30.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0.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2.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3.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5.xml.rels><?xml version="1.0" encoding="UTF-8" standalone="yes"?>
<Relationships xmlns="http://schemas.openxmlformats.org/package/2006/relationships"><Relationship Id="rId2" Type="http://schemas.openxmlformats.org/officeDocument/2006/relationships/image" Target="../media/image24.tiff"/><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image" Target="../media/image25.tiff"/><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6.tiff"/></Relationships>
</file>

<file path=ppt/slides/_rels/slide3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4.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3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image" Target="../media/image10.png"/><Relationship Id="rId4" Type="http://schemas.openxmlformats.org/officeDocument/2006/relationships/image" Target="../media/image9.png"/></Relationships>
</file>

<file path=ppt/slides/_rels/slide40.xml.rels><?xml version="1.0" encoding="UTF-8" standalone="yes"?>
<Relationships xmlns="http://schemas.openxmlformats.org/package/2006/relationships"><Relationship Id="rId3" Type="http://schemas.openxmlformats.org/officeDocument/2006/relationships/image" Target="../media/image22.tiff"/><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0.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1.xml"/><Relationship Id="rId1" Type="http://schemas.openxmlformats.org/officeDocument/2006/relationships/slideLayout" Target="../slideLayouts/slideLayout1.xml"/><Relationship Id="rId4" Type="http://schemas.openxmlformats.org/officeDocument/2006/relationships/image" Target="../media/image5.jpeg"/></Relationships>
</file>

<file path=ppt/slides/_rels/slide4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2.xml"/><Relationship Id="rId1" Type="http://schemas.openxmlformats.org/officeDocument/2006/relationships/slideLayout" Target="../slideLayouts/slideLayout1.xml"/><Relationship Id="rId5" Type="http://schemas.openxmlformats.org/officeDocument/2006/relationships/image" Target="../media/image28.tif"/><Relationship Id="rId4" Type="http://schemas.openxmlformats.org/officeDocument/2006/relationships/image" Target="../media/image27.tif"/></Relationships>
</file>

<file path=ppt/slides/_rels/slide4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 Id="rId4" Type="http://schemas.openxmlformats.org/officeDocument/2006/relationships/image" Target="../media/image29.tiff"/></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2.jpeg"/><Relationship Id="rId4" Type="http://schemas.openxmlformats.org/officeDocument/2006/relationships/image" Target="../media/image11.jpeg"/></Relationships>
</file>

<file path=ppt/slides/_rels/slide50.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3" Type="http://schemas.openxmlformats.org/officeDocument/2006/relationships/hyperlink" Target="https://nrich.maths.org/2326" TargetMode="External"/><Relationship Id="rId2" Type="http://schemas.openxmlformats.org/officeDocument/2006/relationships/notesSlide" Target="../notesSlides/notesSlide43.xml"/><Relationship Id="rId1" Type="http://schemas.openxmlformats.org/officeDocument/2006/relationships/slideLayout" Target="../slideLayouts/slideLayout12.xml"/><Relationship Id="rId4" Type="http://schemas.openxmlformats.org/officeDocument/2006/relationships/image" Target="../media/image30.tiff"/></Relationships>
</file>

<file path=ppt/slides/_rels/slide55.xml.rels><?xml version="1.0" encoding="UTF-8" standalone="yes"?>
<Relationships xmlns="http://schemas.openxmlformats.org/package/2006/relationships"><Relationship Id="rId3" Type="http://schemas.openxmlformats.org/officeDocument/2006/relationships/hyperlink" Target="https://nrich.maths.org/2327" TargetMode="External"/><Relationship Id="rId2" Type="http://schemas.openxmlformats.org/officeDocument/2006/relationships/notesSlide" Target="../notesSlides/notesSlide44.xml"/><Relationship Id="rId1" Type="http://schemas.openxmlformats.org/officeDocument/2006/relationships/slideLayout" Target="../slideLayouts/slideLayout12.xml"/><Relationship Id="rId4" Type="http://schemas.openxmlformats.org/officeDocument/2006/relationships/image" Target="../media/image31.tif"/></Relationships>
</file>

<file path=ppt/slides/_rels/slide56.xml.rels><?xml version="1.0" encoding="UTF-8" standalone="yes"?>
<Relationships xmlns="http://schemas.openxmlformats.org/package/2006/relationships"><Relationship Id="rId3" Type="http://schemas.openxmlformats.org/officeDocument/2006/relationships/hyperlink" Target="https://nrich.maths.org/11821" TargetMode="External"/><Relationship Id="rId2" Type="http://schemas.openxmlformats.org/officeDocument/2006/relationships/notesSlide" Target="../notesSlides/notesSlide45.xml"/><Relationship Id="rId1" Type="http://schemas.openxmlformats.org/officeDocument/2006/relationships/slideLayout" Target="../slideLayouts/slideLayout12.xml"/><Relationship Id="rId4" Type="http://schemas.openxmlformats.org/officeDocument/2006/relationships/image" Target="../media/image32.tif"/></Relationships>
</file>

<file path=ppt/slides/_rels/slide57.xml.rels><?xml version="1.0" encoding="UTF-8" standalone="yes"?>
<Relationships xmlns="http://schemas.openxmlformats.org/package/2006/relationships"><Relationship Id="rId3" Type="http://schemas.openxmlformats.org/officeDocument/2006/relationships/hyperlink" Target="https://nrich.maths.org/957" TargetMode="External"/><Relationship Id="rId2" Type="http://schemas.openxmlformats.org/officeDocument/2006/relationships/notesSlide" Target="../notesSlides/notesSlide46.xml"/><Relationship Id="rId1" Type="http://schemas.openxmlformats.org/officeDocument/2006/relationships/slideLayout" Target="../slideLayouts/slideLayout12.xml"/><Relationship Id="rId4" Type="http://schemas.openxmlformats.org/officeDocument/2006/relationships/image" Target="../media/image33.tif"/></Relationships>
</file>

<file path=ppt/slides/_rels/slide58.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7.xml"/><Relationship Id="rId1" Type="http://schemas.openxmlformats.org/officeDocument/2006/relationships/slideLayout" Target="../slideLayouts/slideLayout1.xml"/><Relationship Id="rId5" Type="http://schemas.openxmlformats.org/officeDocument/2006/relationships/image" Target="../media/image6.tif"/><Relationship Id="rId4" Type="http://schemas.openxmlformats.org/officeDocument/2006/relationships/image" Target="../media/image5.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4.png"/><Relationship Id="rId4" Type="http://schemas.openxmlformats.org/officeDocument/2006/relationships/image" Target="../media/image13.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4.png"/><Relationship Id="rId5" Type="http://schemas.openxmlformats.org/officeDocument/2006/relationships/image" Target="../media/image15.png"/><Relationship Id="rId4" Type="http://schemas.openxmlformats.org/officeDocument/2006/relationships/image" Target="../media/image13.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6.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35" name="TextBox 8"/>
          <p:cNvSpPr txBox="1"/>
          <p:nvPr/>
        </p:nvSpPr>
        <p:spPr>
          <a:xfrm>
            <a:off x="1159090" y="172518"/>
            <a:ext cx="7846912"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gn="ctr">
              <a:defRPr sz="3000">
                <a:solidFill>
                  <a:srgbClr val="00ACAE"/>
                </a:solidFill>
                <a:latin typeface="Meta"/>
                <a:ea typeface="Meta"/>
                <a:cs typeface="Meta"/>
                <a:sym typeface="Meta"/>
              </a:defRPr>
            </a:pPr>
            <a:r>
              <a:t> </a:t>
            </a:r>
            <a:r>
              <a:rPr sz="2400">
                <a:latin typeface="Verdana"/>
                <a:ea typeface="Verdana"/>
                <a:cs typeface="Verdana"/>
                <a:sym typeface="Verdana"/>
              </a:rPr>
              <a:t>Royal Institution Primary Maths Masterclasses</a:t>
            </a:r>
          </a:p>
        </p:txBody>
      </p:sp>
      <p:sp>
        <p:nvSpPr>
          <p:cNvPr id="136" name="TextBox 12"/>
          <p:cNvSpPr txBox="1"/>
          <p:nvPr/>
        </p:nvSpPr>
        <p:spPr>
          <a:xfrm>
            <a:off x="1231186" y="694638"/>
            <a:ext cx="7702720" cy="6883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3900" b="1">
                <a:solidFill>
                  <a:srgbClr val="00ACAE"/>
                </a:solidFill>
                <a:latin typeface="Verdana"/>
                <a:ea typeface="Verdana"/>
                <a:cs typeface="Verdana"/>
                <a:sym typeface="Verdana"/>
              </a:defRPr>
            </a:lvl1pPr>
          </a:lstStyle>
          <a:p>
            <a:r>
              <a:t>The Bridges of Konigsberg</a:t>
            </a:r>
          </a:p>
        </p:txBody>
      </p:sp>
      <p:sp>
        <p:nvSpPr>
          <p:cNvPr id="137" name="TextBox 9"/>
          <p:cNvSpPr txBox="1"/>
          <p:nvPr/>
        </p:nvSpPr>
        <p:spPr>
          <a:xfrm>
            <a:off x="1079858" y="5913413"/>
            <a:ext cx="3492142" cy="548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1500">
                <a:solidFill>
                  <a:srgbClr val="404040"/>
                </a:solidFill>
                <a:latin typeface="Verdana"/>
                <a:ea typeface="Verdana"/>
                <a:cs typeface="Verdana"/>
                <a:sym typeface="Verdana"/>
              </a:defRPr>
            </a:pPr>
            <a:r>
              <a:t>rigb.org</a:t>
            </a:r>
            <a:br/>
            <a:r>
              <a:t>@Ri_Science</a:t>
            </a:r>
          </a:p>
        </p:txBody>
      </p:sp>
      <p:pic>
        <p:nvPicPr>
          <p:cNvPr id="138" name="Picture 10" descr="Picture 10"/>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sp>
        <p:nvSpPr>
          <p:cNvPr id="139" name="Rectangle 11"/>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rPr dirty="0"/>
              <a:t>Image credit: Historic Cities Research Project</a:t>
            </a:r>
          </a:p>
        </p:txBody>
      </p:sp>
      <p:pic>
        <p:nvPicPr>
          <p:cNvPr id="140" name="Image" descr="Image"/>
          <p:cNvPicPr>
            <a:picLocks noChangeAspect="1"/>
          </p:cNvPicPr>
          <p:nvPr/>
        </p:nvPicPr>
        <p:blipFill>
          <a:blip r:embed="rId5">
            <a:extLst/>
          </a:blip>
          <a:stretch>
            <a:fillRect/>
          </a:stretch>
        </p:blipFill>
        <p:spPr>
          <a:xfrm>
            <a:off x="2217065" y="1487523"/>
            <a:ext cx="5730962" cy="2875033"/>
          </a:xfrm>
          <a:prstGeom prst="rect">
            <a:avLst/>
          </a:prstGeom>
          <a:ln w="12700">
            <a:miter lim="400000"/>
          </a:ln>
        </p:spPr>
      </p:pic>
      <p:sp>
        <p:nvSpPr>
          <p:cNvPr id="141" name="TextBox 8"/>
          <p:cNvSpPr txBox="1"/>
          <p:nvPr/>
        </p:nvSpPr>
        <p:spPr>
          <a:xfrm>
            <a:off x="1329176" y="4395980"/>
            <a:ext cx="7506740" cy="1477328"/>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457200">
              <a:lnSpc>
                <a:spcPts val="4700"/>
              </a:lnSpc>
              <a:defRPr sz="2600">
                <a:latin typeface="Verdana"/>
                <a:ea typeface="Verdana"/>
                <a:cs typeface="Verdana"/>
                <a:sym typeface="Verdana"/>
              </a:defRPr>
            </a:lvl1pPr>
          </a:lstStyle>
          <a:p>
            <a:pPr>
              <a:lnSpc>
                <a:spcPct val="150000"/>
              </a:lnSpc>
            </a:pPr>
            <a:r>
              <a:rPr sz="2000" dirty="0"/>
              <a:t>Can you draw a single route that goes through the city and crosses all the bridges, without going over the same bridge twice?</a:t>
            </a:r>
          </a:p>
        </p:txBody>
      </p:sp>
    </p:spTree>
  </p:cSld>
  <p:clrMapOvr>
    <a:masterClrMapping/>
  </p:clrMapOvr>
  <p:transition spd="med"/>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3" name="TextBox 12"/>
          <p:cNvSpPr txBox="1"/>
          <p:nvPr/>
        </p:nvSpPr>
        <p:spPr>
          <a:xfrm>
            <a:off x="1231186" y="577233"/>
            <a:ext cx="7702720" cy="1056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6300" b="1">
                <a:solidFill>
                  <a:srgbClr val="00ACAE"/>
                </a:solidFill>
                <a:latin typeface="Verdana"/>
                <a:ea typeface="Verdana"/>
                <a:cs typeface="Verdana"/>
                <a:sym typeface="Verdana"/>
              </a:defRPr>
            </a:lvl1pPr>
          </a:lstStyle>
          <a:p>
            <a:r>
              <a:t>Königsberg</a:t>
            </a:r>
          </a:p>
        </p:txBody>
      </p:sp>
      <p:sp>
        <p:nvSpPr>
          <p:cNvPr id="214" name="Rectangle 11"/>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t>Image credit: Historic Cities Research Project</a:t>
            </a:r>
          </a:p>
        </p:txBody>
      </p:sp>
      <p:pic>
        <p:nvPicPr>
          <p:cNvPr id="215" name="Image" descr="Image"/>
          <p:cNvPicPr>
            <a:picLocks noChangeAspect="1"/>
          </p:cNvPicPr>
          <p:nvPr/>
        </p:nvPicPr>
        <p:blipFill>
          <a:blip r:embed="rId3">
            <a:extLst/>
          </a:blip>
          <a:stretch>
            <a:fillRect/>
          </a:stretch>
        </p:blipFill>
        <p:spPr>
          <a:xfrm>
            <a:off x="1231186" y="1770847"/>
            <a:ext cx="7702720" cy="386419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 name="TextBox 12"/>
          <p:cNvSpPr txBox="1"/>
          <p:nvPr/>
        </p:nvSpPr>
        <p:spPr>
          <a:xfrm>
            <a:off x="3678961" y="205448"/>
            <a:ext cx="7702720" cy="1056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6300" b="1">
                <a:solidFill>
                  <a:srgbClr val="00ACAE"/>
                </a:solidFill>
                <a:latin typeface="Verdana"/>
                <a:ea typeface="Verdana"/>
                <a:cs typeface="Verdana"/>
                <a:sym typeface="Verdana"/>
              </a:defRPr>
            </a:lvl1pPr>
          </a:lstStyle>
          <a:p>
            <a:r>
              <a:t>Euler</a:t>
            </a:r>
          </a:p>
        </p:txBody>
      </p:sp>
      <p:sp>
        <p:nvSpPr>
          <p:cNvPr id="220" name="Rectangle 11"/>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t>Image credit: Public domain</a:t>
            </a:r>
          </a:p>
        </p:txBody>
      </p:sp>
      <p:pic>
        <p:nvPicPr>
          <p:cNvPr id="221" name="Image" descr="Image"/>
          <p:cNvPicPr>
            <a:picLocks noChangeAspect="1"/>
          </p:cNvPicPr>
          <p:nvPr/>
        </p:nvPicPr>
        <p:blipFill>
          <a:blip r:embed="rId3">
            <a:extLst/>
          </a:blip>
          <a:stretch>
            <a:fillRect/>
          </a:stretch>
        </p:blipFill>
        <p:spPr>
          <a:xfrm>
            <a:off x="1533204" y="287980"/>
            <a:ext cx="4613448" cy="600448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 name="TextBox 12"/>
          <p:cNvSpPr txBox="1"/>
          <p:nvPr/>
        </p:nvSpPr>
        <p:spPr>
          <a:xfrm>
            <a:off x="1231186" y="577233"/>
            <a:ext cx="7702720" cy="1056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6300" b="1">
                <a:solidFill>
                  <a:srgbClr val="00ACAE"/>
                </a:solidFill>
                <a:latin typeface="Verdana"/>
                <a:ea typeface="Verdana"/>
                <a:cs typeface="Verdana"/>
                <a:sym typeface="Verdana"/>
              </a:defRPr>
            </a:lvl1pPr>
          </a:lstStyle>
          <a:p>
            <a:r>
              <a:t>Königsberg</a:t>
            </a:r>
          </a:p>
        </p:txBody>
      </p:sp>
      <p:sp>
        <p:nvSpPr>
          <p:cNvPr id="226" name="Rectangle 11"/>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t>Image credit: Historic Cities Research Project</a:t>
            </a:r>
          </a:p>
        </p:txBody>
      </p:sp>
      <p:pic>
        <p:nvPicPr>
          <p:cNvPr id="227" name="Image" descr="Image"/>
          <p:cNvPicPr>
            <a:picLocks noChangeAspect="1"/>
          </p:cNvPicPr>
          <p:nvPr/>
        </p:nvPicPr>
        <p:blipFill>
          <a:blip r:embed="rId3">
            <a:extLst/>
          </a:blip>
          <a:stretch>
            <a:fillRect/>
          </a:stretch>
        </p:blipFill>
        <p:spPr>
          <a:xfrm>
            <a:off x="1231186" y="1770847"/>
            <a:ext cx="7702720" cy="3864199"/>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 name="TextBox 12"/>
          <p:cNvSpPr txBox="1"/>
          <p:nvPr/>
        </p:nvSpPr>
        <p:spPr>
          <a:xfrm>
            <a:off x="1231186" y="577233"/>
            <a:ext cx="7702720" cy="1056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6300" b="1">
                <a:solidFill>
                  <a:srgbClr val="00ACAE"/>
                </a:solidFill>
                <a:latin typeface="Verdana"/>
                <a:ea typeface="Verdana"/>
                <a:cs typeface="Verdana"/>
                <a:sym typeface="Verdana"/>
              </a:defRPr>
            </a:lvl1pPr>
          </a:lstStyle>
          <a:p>
            <a:r>
              <a:t>Königsberg</a:t>
            </a:r>
          </a:p>
        </p:txBody>
      </p:sp>
      <p:pic>
        <p:nvPicPr>
          <p:cNvPr id="232" name="Image" descr="Image"/>
          <p:cNvPicPr>
            <a:picLocks noChangeAspect="1"/>
          </p:cNvPicPr>
          <p:nvPr/>
        </p:nvPicPr>
        <p:blipFill>
          <a:blip r:embed="rId3">
            <a:extLst/>
          </a:blip>
          <a:stretch>
            <a:fillRect/>
          </a:stretch>
        </p:blipFill>
        <p:spPr>
          <a:xfrm>
            <a:off x="1231186" y="1770847"/>
            <a:ext cx="7702720" cy="3864199"/>
          </a:xfrm>
          <a:prstGeom prst="rect">
            <a:avLst/>
          </a:prstGeom>
          <a:ln w="12700">
            <a:miter lim="400000"/>
          </a:ln>
        </p:spPr>
      </p:pic>
      <p:pic>
        <p:nvPicPr>
          <p:cNvPr id="5" name="Picture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5245" y="1517524"/>
            <a:ext cx="7958755" cy="4149027"/>
          </a:xfrm>
          <a:prstGeom prst="rect">
            <a:avLst/>
          </a:prstGeom>
        </p:spPr>
      </p:pic>
    </p:spTree>
  </p:cSld>
  <p:clrMapOvr>
    <a:masterClrMapping/>
  </p:clrMapOvr>
  <p:transition spd="med"/>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7" name="Image" descr="Image"/>
          <p:cNvPicPr>
            <a:picLocks noChangeAspect="1"/>
          </p:cNvPicPr>
          <p:nvPr/>
        </p:nvPicPr>
        <p:blipFill>
          <a:blip r:embed="rId3">
            <a:extLst/>
          </a:blip>
          <a:stretch>
            <a:fillRect/>
          </a:stretch>
        </p:blipFill>
        <p:spPr>
          <a:xfrm>
            <a:off x="1974083" y="1568931"/>
            <a:ext cx="6216925" cy="4464504"/>
          </a:xfrm>
          <a:prstGeom prst="rect">
            <a:avLst/>
          </a:prstGeom>
          <a:ln w="12700">
            <a:miter lim="400000"/>
          </a:ln>
        </p:spPr>
      </p:pic>
      <p:pic>
        <p:nvPicPr>
          <p:cNvPr id="238"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sp>
        <p:nvSpPr>
          <p:cNvPr id="239" name="TextBox 12"/>
          <p:cNvSpPr txBox="1"/>
          <p:nvPr/>
        </p:nvSpPr>
        <p:spPr>
          <a:xfrm>
            <a:off x="1231186" y="577233"/>
            <a:ext cx="7702720" cy="1056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6300" b="1">
                <a:solidFill>
                  <a:srgbClr val="00ACAE"/>
                </a:solidFill>
                <a:latin typeface="Verdana"/>
                <a:ea typeface="Verdana"/>
                <a:cs typeface="Verdana"/>
                <a:sym typeface="Verdana"/>
              </a:defRPr>
            </a:lvl1pPr>
          </a:lstStyle>
          <a:p>
            <a:r>
              <a:t>Königsberg</a:t>
            </a:r>
          </a:p>
        </p:txBody>
      </p:sp>
    </p:spTree>
  </p:cSld>
  <p:clrMapOvr>
    <a:masterClrMapping/>
  </p:clrMapOvr>
  <p:transition spd="med"/>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4" name="Image" descr="Image"/>
          <p:cNvPicPr>
            <a:picLocks noChangeAspect="1"/>
          </p:cNvPicPr>
          <p:nvPr/>
        </p:nvPicPr>
        <p:blipFill>
          <a:blip r:embed="rId3" cstate="print">
            <a:extLst>
              <a:ext uri="{28A0092B-C50C-407E-A947-70E740481C1C}">
                <a14:useLocalDpi xmlns:a14="http://schemas.microsoft.com/office/drawing/2010/main"/>
              </a:ext>
            </a:extLst>
          </a:blip>
          <a:stretch>
            <a:fillRect/>
          </a:stretch>
        </p:blipFill>
        <p:spPr>
          <a:xfrm>
            <a:off x="3105538" y="3746977"/>
            <a:ext cx="3993045" cy="2867489"/>
          </a:xfrm>
          <a:prstGeom prst="rect">
            <a:avLst/>
          </a:prstGeom>
          <a:ln w="12700">
            <a:miter lim="400000"/>
          </a:ln>
        </p:spPr>
      </p:pic>
      <p:pic>
        <p:nvPicPr>
          <p:cNvPr id="245"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pic>
        <p:nvPicPr>
          <p:cNvPr id="6" name="Picture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866183" y="437815"/>
            <a:ext cx="6159138" cy="3210858"/>
          </a:xfrm>
          <a:prstGeom prst="rect">
            <a:avLst/>
          </a:prstGeom>
        </p:spPr>
      </p:pic>
    </p:spTree>
  </p:cSld>
  <p:clrMapOvr>
    <a:masterClrMapping/>
  </p:clrMapOvr>
  <p:transition spd="med"/>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9" name="Image" descr="Image"/>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413501" y="0"/>
            <a:ext cx="7926968" cy="6858000"/>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55" name="Group"/>
          <p:cNvGrpSpPr/>
          <p:nvPr/>
        </p:nvGrpSpPr>
        <p:grpSpPr>
          <a:xfrm>
            <a:off x="1445251" y="-332253"/>
            <a:ext cx="8481454" cy="6181934"/>
            <a:chOff x="662547" y="0"/>
            <a:chExt cx="8481452" cy="6181932"/>
          </a:xfrm>
        </p:grpSpPr>
        <p:pic>
          <p:nvPicPr>
            <p:cNvPr id="253" name="Image" descr="Image"/>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662547" y="440462"/>
              <a:ext cx="8481453" cy="5741471"/>
            </a:xfrm>
            <a:prstGeom prst="rect">
              <a:avLst/>
            </a:prstGeom>
            <a:ln w="12700" cap="flat">
              <a:noFill/>
              <a:miter lim="400000"/>
            </a:ln>
            <a:effectLst/>
          </p:spPr>
        </p:pic>
        <p:sp>
          <p:nvSpPr>
            <p:cNvPr id="254" name="Square"/>
            <p:cNvSpPr/>
            <p:nvPr/>
          </p:nvSpPr>
          <p:spPr>
            <a:xfrm>
              <a:off x="4195942" y="0"/>
              <a:ext cx="752116" cy="752115"/>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Tree>
  </p:cSld>
  <p:clrMapOvr>
    <a:masterClrMapping/>
  </p:clrMapOvr>
  <p:transition spd="med"/>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TextBox 11"/>
          <p:cNvSpPr txBox="1"/>
          <p:nvPr/>
        </p:nvSpPr>
        <p:spPr>
          <a:xfrm>
            <a:off x="1534673" y="71049"/>
            <a:ext cx="6565874" cy="1110877"/>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smtClean="0"/>
              <a:t>Vertex</a:t>
            </a:r>
            <a:endParaRPr dirty="0"/>
          </a:p>
        </p:txBody>
      </p:sp>
    </p:spTree>
    <p:extLst>
      <p:ext uri="{BB962C8B-B14F-4D97-AF65-F5344CB8AC3E}">
        <p14:creationId xmlns:p14="http://schemas.microsoft.com/office/powerpoint/2010/main" val="17018606"/>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5"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46" name="TextBox 8"/>
          <p:cNvSpPr txBox="1"/>
          <p:nvPr/>
        </p:nvSpPr>
        <p:spPr>
          <a:xfrm>
            <a:off x="1231185" y="748395"/>
            <a:ext cx="7522289" cy="9550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2800" b="1">
                <a:solidFill>
                  <a:srgbClr val="00ACAE"/>
                </a:solidFill>
                <a:latin typeface="Verdana"/>
                <a:ea typeface="Verdana"/>
                <a:cs typeface="Verdana"/>
                <a:sym typeface="Verdana"/>
              </a:defRPr>
            </a:lvl1pPr>
          </a:lstStyle>
          <a:p>
            <a:r>
              <a:t>Welcome to the Royal Institution Primary Mathematics Masterclasses </a:t>
            </a:r>
          </a:p>
        </p:txBody>
      </p:sp>
      <p:pic>
        <p:nvPicPr>
          <p:cNvPr id="147" name="Picture 1" descr="Picture 1"/>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2231372" y="1946884"/>
            <a:ext cx="5685190" cy="37893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599"/>
                </a:lnTo>
                <a:lnTo>
                  <a:pt x="19199" y="0"/>
                </a:lnTo>
                <a:lnTo>
                  <a:pt x="0" y="0"/>
                </a:lnTo>
                <a:close/>
              </a:path>
            </a:pathLst>
          </a:custGeom>
          <a:ln w="12700">
            <a:miter lim="400000"/>
          </a:ln>
        </p:spPr>
      </p:pic>
      <p:pic>
        <p:nvPicPr>
          <p:cNvPr id="148" name="Picture 6" descr="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6781800" y="5947957"/>
            <a:ext cx="1966665" cy="764816"/>
          </a:xfrm>
          <a:prstGeom prst="rect">
            <a:avLst/>
          </a:prstGeom>
          <a:ln w="12700">
            <a:miter lim="400000"/>
          </a:ln>
        </p:spPr>
      </p:pic>
      <p:sp>
        <p:nvSpPr>
          <p:cNvPr id="149" name="Rectangle 7"/>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t>Image credits: Tim Mitchell</a:t>
            </a:r>
          </a:p>
        </p:txBody>
      </p:sp>
    </p:spTree>
  </p:cSld>
  <p:clrMapOvr>
    <a:masterClrMapping/>
  </p:clrMapOvr>
  <p:transition spd="med"/>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TextBox 11"/>
          <p:cNvSpPr txBox="1"/>
          <p:nvPr/>
        </p:nvSpPr>
        <p:spPr>
          <a:xfrm>
            <a:off x="1534673" y="71049"/>
            <a:ext cx="6565874" cy="1110877"/>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smtClean="0"/>
              <a:t>Vertex</a:t>
            </a:r>
            <a:endParaRPr dirty="0"/>
          </a:p>
        </p:txBody>
      </p:sp>
      <p:sp>
        <p:nvSpPr>
          <p:cNvPr id="303" name="a point or dot"/>
          <p:cNvSpPr txBox="1"/>
          <p:nvPr/>
        </p:nvSpPr>
        <p:spPr>
          <a:xfrm>
            <a:off x="1945501" y="955039"/>
            <a:ext cx="245103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point or dot</a:t>
            </a:r>
          </a:p>
        </p:txBody>
      </p:sp>
    </p:spTree>
    <p:extLst>
      <p:ext uri="{BB962C8B-B14F-4D97-AF65-F5344CB8AC3E}">
        <p14:creationId xmlns:p14="http://schemas.microsoft.com/office/powerpoint/2010/main" val="3144511545"/>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TextBox 11"/>
          <p:cNvSpPr txBox="1"/>
          <p:nvPr/>
        </p:nvSpPr>
        <p:spPr>
          <a:xfrm>
            <a:off x="1534673" y="71049"/>
            <a:ext cx="6565874" cy="244682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a:t>Vertex</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smtClean="0"/>
              <a:t>Edge</a:t>
            </a:r>
            <a:endParaRPr dirty="0"/>
          </a:p>
        </p:txBody>
      </p:sp>
      <p:sp>
        <p:nvSpPr>
          <p:cNvPr id="303" name="a point or dot"/>
          <p:cNvSpPr txBox="1"/>
          <p:nvPr/>
        </p:nvSpPr>
        <p:spPr>
          <a:xfrm>
            <a:off x="1945501" y="955039"/>
            <a:ext cx="245103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point or dot</a:t>
            </a:r>
          </a:p>
        </p:txBody>
      </p:sp>
    </p:spTree>
    <p:extLst>
      <p:ext uri="{BB962C8B-B14F-4D97-AF65-F5344CB8AC3E}">
        <p14:creationId xmlns:p14="http://schemas.microsoft.com/office/powerpoint/2010/main" val="4008934788"/>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TextBox 11"/>
          <p:cNvSpPr txBox="1"/>
          <p:nvPr/>
        </p:nvSpPr>
        <p:spPr>
          <a:xfrm>
            <a:off x="1534673" y="71049"/>
            <a:ext cx="6565874" cy="244682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a:t>Vertex</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smtClean="0"/>
              <a:t>Edge</a:t>
            </a:r>
            <a:endParaRPr dirty="0"/>
          </a:p>
        </p:txBody>
      </p:sp>
      <p:sp>
        <p:nvSpPr>
          <p:cNvPr id="303" name="a point or dot"/>
          <p:cNvSpPr txBox="1"/>
          <p:nvPr/>
        </p:nvSpPr>
        <p:spPr>
          <a:xfrm>
            <a:off x="1945501" y="955039"/>
            <a:ext cx="245103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point or dot</a:t>
            </a:r>
          </a:p>
        </p:txBody>
      </p:sp>
      <p:sp>
        <p:nvSpPr>
          <p:cNvPr id="304" name="a line connecting two points"/>
          <p:cNvSpPr txBox="1"/>
          <p:nvPr/>
        </p:nvSpPr>
        <p:spPr>
          <a:xfrm>
            <a:off x="1945501" y="2198193"/>
            <a:ext cx="4935716"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line connecting two points</a:t>
            </a:r>
          </a:p>
        </p:txBody>
      </p:sp>
    </p:spTree>
    <p:extLst>
      <p:ext uri="{BB962C8B-B14F-4D97-AF65-F5344CB8AC3E}">
        <p14:creationId xmlns:p14="http://schemas.microsoft.com/office/powerpoint/2010/main" val="2098932796"/>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TextBox 11"/>
          <p:cNvSpPr txBox="1"/>
          <p:nvPr/>
        </p:nvSpPr>
        <p:spPr>
          <a:xfrm>
            <a:off x="1534673" y="71049"/>
            <a:ext cx="6565874" cy="401648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a:t>Vertex</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a:t>Edge</a:t>
            </a:r>
          </a:p>
          <a:p>
            <a:pPr marL="342900" indent="-342900">
              <a:lnSpc>
                <a:spcPct val="200000"/>
              </a:lnSpc>
              <a:buSzPct val="100000"/>
              <a:buFont typeface="Arial"/>
              <a:buChar char="•"/>
              <a:defRPr sz="5100" b="1">
                <a:solidFill>
                  <a:srgbClr val="00ACAE"/>
                </a:solidFill>
                <a:latin typeface="Verdana"/>
                <a:ea typeface="Verdana"/>
                <a:cs typeface="Verdana"/>
                <a:sym typeface="Verdana"/>
              </a:defRPr>
            </a:pPr>
            <a:r>
              <a:rPr dirty="0" smtClean="0"/>
              <a:t>Graph</a:t>
            </a:r>
            <a:endParaRPr dirty="0"/>
          </a:p>
        </p:txBody>
      </p:sp>
      <p:sp>
        <p:nvSpPr>
          <p:cNvPr id="303" name="a point or dot"/>
          <p:cNvSpPr txBox="1"/>
          <p:nvPr/>
        </p:nvSpPr>
        <p:spPr>
          <a:xfrm>
            <a:off x="1945501" y="955039"/>
            <a:ext cx="245103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point or dot</a:t>
            </a:r>
          </a:p>
        </p:txBody>
      </p:sp>
      <p:sp>
        <p:nvSpPr>
          <p:cNvPr id="304" name="a line connecting two points"/>
          <p:cNvSpPr txBox="1"/>
          <p:nvPr/>
        </p:nvSpPr>
        <p:spPr>
          <a:xfrm>
            <a:off x="1945501" y="2198193"/>
            <a:ext cx="4935716"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line connecting two points</a:t>
            </a:r>
          </a:p>
        </p:txBody>
      </p:sp>
    </p:spTree>
    <p:extLst>
      <p:ext uri="{BB962C8B-B14F-4D97-AF65-F5344CB8AC3E}">
        <p14:creationId xmlns:p14="http://schemas.microsoft.com/office/powerpoint/2010/main" val="9568598"/>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TextBox 11"/>
          <p:cNvSpPr txBox="1"/>
          <p:nvPr/>
        </p:nvSpPr>
        <p:spPr>
          <a:xfrm>
            <a:off x="1534673" y="71049"/>
            <a:ext cx="6565874" cy="4016480"/>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a:t>Vertex</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a:t>Edge</a:t>
            </a:r>
          </a:p>
          <a:p>
            <a:pPr marL="342900" indent="-342900">
              <a:lnSpc>
                <a:spcPct val="200000"/>
              </a:lnSpc>
              <a:buSzPct val="100000"/>
              <a:buFont typeface="Arial"/>
              <a:buChar char="•"/>
              <a:defRPr sz="5100" b="1">
                <a:solidFill>
                  <a:srgbClr val="00ACAE"/>
                </a:solidFill>
                <a:latin typeface="Verdana"/>
                <a:ea typeface="Verdana"/>
                <a:cs typeface="Verdana"/>
                <a:sym typeface="Verdana"/>
              </a:defRPr>
            </a:pPr>
            <a:r>
              <a:rPr dirty="0" smtClean="0"/>
              <a:t>Graph</a:t>
            </a:r>
            <a:endParaRPr dirty="0"/>
          </a:p>
        </p:txBody>
      </p:sp>
      <p:sp>
        <p:nvSpPr>
          <p:cNvPr id="303" name="a point or dot"/>
          <p:cNvSpPr txBox="1"/>
          <p:nvPr/>
        </p:nvSpPr>
        <p:spPr>
          <a:xfrm>
            <a:off x="1945501" y="955039"/>
            <a:ext cx="245103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point or dot</a:t>
            </a:r>
          </a:p>
        </p:txBody>
      </p:sp>
      <p:sp>
        <p:nvSpPr>
          <p:cNvPr id="304" name="a line connecting two points"/>
          <p:cNvSpPr txBox="1"/>
          <p:nvPr/>
        </p:nvSpPr>
        <p:spPr>
          <a:xfrm>
            <a:off x="1945501" y="2198193"/>
            <a:ext cx="4935716"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line connecting two points</a:t>
            </a:r>
          </a:p>
        </p:txBody>
      </p:sp>
      <p:sp>
        <p:nvSpPr>
          <p:cNvPr id="305" name="diagram made of edges and vertices -…"/>
          <p:cNvSpPr txBox="1"/>
          <p:nvPr/>
        </p:nvSpPr>
        <p:spPr>
          <a:xfrm>
            <a:off x="1945501" y="3574177"/>
            <a:ext cx="6789185" cy="9296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2700">
                <a:latin typeface="Verdana"/>
                <a:ea typeface="Verdana"/>
                <a:cs typeface="Verdana"/>
                <a:sym typeface="Verdana"/>
              </a:defRPr>
            </a:pPr>
            <a:r>
              <a:rPr dirty="0"/>
              <a:t>diagram made of edges and vertices -</a:t>
            </a:r>
          </a:p>
          <a:p>
            <a:pPr>
              <a:defRPr sz="2700">
                <a:latin typeface="Verdana"/>
                <a:ea typeface="Verdana"/>
                <a:cs typeface="Verdana"/>
                <a:sym typeface="Verdana"/>
              </a:defRPr>
            </a:pPr>
            <a:r>
              <a:rPr dirty="0"/>
              <a:t>every edge has a vertex at both ends</a:t>
            </a:r>
          </a:p>
        </p:txBody>
      </p:sp>
    </p:spTree>
    <p:extLst>
      <p:ext uri="{BB962C8B-B14F-4D97-AF65-F5344CB8AC3E}">
        <p14:creationId xmlns:p14="http://schemas.microsoft.com/office/powerpoint/2010/main" val="3269143015"/>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TextBox 11"/>
          <p:cNvSpPr txBox="1"/>
          <p:nvPr/>
        </p:nvSpPr>
        <p:spPr>
          <a:xfrm>
            <a:off x="1534673" y="71049"/>
            <a:ext cx="6565874" cy="4815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a:t>Vertex</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a:t>Edge</a:t>
            </a:r>
          </a:p>
          <a:p>
            <a:pPr marL="342900" indent="-342900">
              <a:lnSpc>
                <a:spcPct val="200000"/>
              </a:lnSpc>
              <a:buSzPct val="100000"/>
              <a:buFont typeface="Arial"/>
              <a:buChar char="•"/>
              <a:defRPr sz="5100" b="1">
                <a:solidFill>
                  <a:srgbClr val="00ACAE"/>
                </a:solidFill>
                <a:latin typeface="Verdana"/>
                <a:ea typeface="Verdana"/>
                <a:cs typeface="Verdana"/>
                <a:sym typeface="Verdana"/>
              </a:defRPr>
            </a:pPr>
            <a:r>
              <a:rPr dirty="0"/>
              <a:t>Graph</a:t>
            </a:r>
          </a:p>
          <a:p>
            <a:pPr marL="342900" indent="-342900">
              <a:lnSpc>
                <a:spcPct val="200000"/>
              </a:lnSpc>
              <a:buSzPct val="100000"/>
              <a:buFont typeface="Arial"/>
              <a:buChar char="•"/>
              <a:defRPr sz="5100" b="1">
                <a:solidFill>
                  <a:srgbClr val="00ACAE"/>
                </a:solidFill>
                <a:latin typeface="Verdana"/>
                <a:ea typeface="Verdana"/>
                <a:cs typeface="Verdana"/>
                <a:sym typeface="Verdana"/>
              </a:defRPr>
            </a:pPr>
            <a:r>
              <a:rPr dirty="0"/>
              <a:t>Euler path</a:t>
            </a:r>
          </a:p>
        </p:txBody>
      </p:sp>
      <p:sp>
        <p:nvSpPr>
          <p:cNvPr id="303" name="a point or dot"/>
          <p:cNvSpPr txBox="1"/>
          <p:nvPr/>
        </p:nvSpPr>
        <p:spPr>
          <a:xfrm>
            <a:off x="1945501" y="955039"/>
            <a:ext cx="245103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point or dot</a:t>
            </a:r>
          </a:p>
        </p:txBody>
      </p:sp>
      <p:sp>
        <p:nvSpPr>
          <p:cNvPr id="304" name="a line connecting two points"/>
          <p:cNvSpPr txBox="1"/>
          <p:nvPr/>
        </p:nvSpPr>
        <p:spPr>
          <a:xfrm>
            <a:off x="1945501" y="2198193"/>
            <a:ext cx="4935716"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line connecting two points</a:t>
            </a:r>
          </a:p>
        </p:txBody>
      </p:sp>
      <p:sp>
        <p:nvSpPr>
          <p:cNvPr id="305" name="diagram made of edges and vertices -…"/>
          <p:cNvSpPr txBox="1"/>
          <p:nvPr/>
        </p:nvSpPr>
        <p:spPr>
          <a:xfrm>
            <a:off x="1945501" y="3574177"/>
            <a:ext cx="6789185" cy="9296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2700">
                <a:latin typeface="Verdana"/>
                <a:ea typeface="Verdana"/>
                <a:cs typeface="Verdana"/>
                <a:sym typeface="Verdana"/>
              </a:defRPr>
            </a:pPr>
            <a:r>
              <a:rPr dirty="0"/>
              <a:t>diagram made of edges and vertices -</a:t>
            </a:r>
          </a:p>
          <a:p>
            <a:pPr>
              <a:defRPr sz="2700">
                <a:latin typeface="Verdana"/>
                <a:ea typeface="Verdana"/>
                <a:cs typeface="Verdana"/>
                <a:sym typeface="Verdana"/>
              </a:defRPr>
            </a:pPr>
            <a:r>
              <a:rPr dirty="0"/>
              <a:t>every edge has a vertex at both ends</a:t>
            </a:r>
          </a:p>
        </p:txBody>
      </p:sp>
    </p:spTree>
    <p:extLst>
      <p:ext uri="{BB962C8B-B14F-4D97-AF65-F5344CB8AC3E}">
        <p14:creationId xmlns:p14="http://schemas.microsoft.com/office/powerpoint/2010/main" val="856723847"/>
      </p:ext>
    </p:extLst>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 name="TextBox 11"/>
          <p:cNvSpPr txBox="1"/>
          <p:nvPr/>
        </p:nvSpPr>
        <p:spPr>
          <a:xfrm>
            <a:off x="1534673" y="71049"/>
            <a:ext cx="6565874" cy="4815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a:t>Vertex</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rPr dirty="0"/>
              <a:t>Edge</a:t>
            </a:r>
          </a:p>
          <a:p>
            <a:pPr marL="342900" indent="-342900">
              <a:lnSpc>
                <a:spcPct val="200000"/>
              </a:lnSpc>
              <a:buSzPct val="100000"/>
              <a:buFont typeface="Arial"/>
              <a:buChar char="•"/>
              <a:defRPr sz="5100" b="1">
                <a:solidFill>
                  <a:srgbClr val="00ACAE"/>
                </a:solidFill>
                <a:latin typeface="Verdana"/>
                <a:ea typeface="Verdana"/>
                <a:cs typeface="Verdana"/>
                <a:sym typeface="Verdana"/>
              </a:defRPr>
            </a:pPr>
            <a:r>
              <a:rPr dirty="0"/>
              <a:t>Graph</a:t>
            </a:r>
          </a:p>
          <a:p>
            <a:pPr marL="342900" indent="-342900">
              <a:lnSpc>
                <a:spcPct val="200000"/>
              </a:lnSpc>
              <a:buSzPct val="100000"/>
              <a:buFont typeface="Arial"/>
              <a:buChar char="•"/>
              <a:defRPr sz="5100" b="1">
                <a:solidFill>
                  <a:srgbClr val="00ACAE"/>
                </a:solidFill>
                <a:latin typeface="Verdana"/>
                <a:ea typeface="Verdana"/>
                <a:cs typeface="Verdana"/>
                <a:sym typeface="Verdana"/>
              </a:defRPr>
            </a:pPr>
            <a:r>
              <a:rPr dirty="0"/>
              <a:t>Euler path</a:t>
            </a:r>
          </a:p>
        </p:txBody>
      </p:sp>
      <p:sp>
        <p:nvSpPr>
          <p:cNvPr id="303" name="a point or dot"/>
          <p:cNvSpPr txBox="1"/>
          <p:nvPr/>
        </p:nvSpPr>
        <p:spPr>
          <a:xfrm>
            <a:off x="1945501" y="955039"/>
            <a:ext cx="245103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point or dot</a:t>
            </a:r>
          </a:p>
        </p:txBody>
      </p:sp>
      <p:sp>
        <p:nvSpPr>
          <p:cNvPr id="304" name="a line connecting two points"/>
          <p:cNvSpPr txBox="1"/>
          <p:nvPr/>
        </p:nvSpPr>
        <p:spPr>
          <a:xfrm>
            <a:off x="1945501" y="2198193"/>
            <a:ext cx="4935716"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a:latin typeface="Verdana"/>
                <a:ea typeface="Verdana"/>
                <a:cs typeface="Verdana"/>
                <a:sym typeface="Verdana"/>
              </a:defRPr>
            </a:lvl1pPr>
          </a:lstStyle>
          <a:p>
            <a:r>
              <a:rPr dirty="0"/>
              <a:t>a line connecting two points</a:t>
            </a:r>
          </a:p>
        </p:txBody>
      </p:sp>
      <p:sp>
        <p:nvSpPr>
          <p:cNvPr id="305" name="diagram made of edges and vertices -…"/>
          <p:cNvSpPr txBox="1"/>
          <p:nvPr/>
        </p:nvSpPr>
        <p:spPr>
          <a:xfrm>
            <a:off x="1945501" y="3574177"/>
            <a:ext cx="6789185" cy="9296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2700">
                <a:latin typeface="Verdana"/>
                <a:ea typeface="Verdana"/>
                <a:cs typeface="Verdana"/>
                <a:sym typeface="Verdana"/>
              </a:defRPr>
            </a:pPr>
            <a:r>
              <a:rPr dirty="0"/>
              <a:t>diagram made of edges and vertices -</a:t>
            </a:r>
          </a:p>
          <a:p>
            <a:pPr>
              <a:defRPr sz="2700">
                <a:latin typeface="Verdana"/>
                <a:ea typeface="Verdana"/>
                <a:cs typeface="Verdana"/>
                <a:sym typeface="Verdana"/>
              </a:defRPr>
            </a:pPr>
            <a:r>
              <a:rPr dirty="0"/>
              <a:t>every edge has a vertex at both ends</a:t>
            </a:r>
          </a:p>
        </p:txBody>
      </p:sp>
      <p:sp>
        <p:nvSpPr>
          <p:cNvPr id="306" name="a single path through the graph,…"/>
          <p:cNvSpPr txBox="1"/>
          <p:nvPr/>
        </p:nvSpPr>
        <p:spPr>
          <a:xfrm>
            <a:off x="1945501" y="5106164"/>
            <a:ext cx="6265793" cy="9296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defRPr sz="2700">
                <a:latin typeface="Verdana"/>
                <a:ea typeface="Verdana"/>
                <a:cs typeface="Verdana"/>
                <a:sym typeface="Verdana"/>
              </a:defRPr>
            </a:pPr>
            <a:r>
              <a:rPr dirty="0"/>
              <a:t>a single path through the graph,</a:t>
            </a:r>
          </a:p>
          <a:p>
            <a:pPr>
              <a:defRPr sz="2700">
                <a:latin typeface="Verdana"/>
                <a:ea typeface="Verdana"/>
                <a:cs typeface="Verdana"/>
                <a:sym typeface="Verdana"/>
              </a:defRPr>
            </a:pPr>
            <a:r>
              <a:rPr dirty="0"/>
              <a:t>going along each edge exactly once</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0" name="Oval"/>
          <p:cNvSpPr/>
          <p:nvPr/>
        </p:nvSpPr>
        <p:spPr>
          <a:xfrm rot="1605588">
            <a:off x="2431078" y="5596882"/>
            <a:ext cx="1200573" cy="703132"/>
          </a:xfrm>
          <a:prstGeom prst="ellipse">
            <a:avLst/>
          </a:prstGeom>
          <a:solidFill>
            <a:srgbClr val="FFFFFF"/>
          </a:solidFill>
          <a:ln w="50800">
            <a:solidFill>
              <a:srgbClr val="000000"/>
            </a:solidFill>
            <a:miter/>
          </a:ln>
        </p:spPr>
        <p:txBody>
          <a:bodyPr lIns="45719" rIns="45719" anchor="ctr"/>
          <a:lstStyle/>
          <a:p>
            <a:endParaRPr/>
          </a:p>
        </p:txBody>
      </p:sp>
      <p:sp>
        <p:nvSpPr>
          <p:cNvPr id="311" name="Line"/>
          <p:cNvSpPr/>
          <p:nvPr/>
        </p:nvSpPr>
        <p:spPr>
          <a:xfrm flipV="1">
            <a:off x="2606403" y="3499330"/>
            <a:ext cx="2090943" cy="2090943"/>
          </a:xfrm>
          <a:prstGeom prst="line">
            <a:avLst/>
          </a:prstGeom>
          <a:ln w="50800">
            <a:solidFill>
              <a:srgbClr val="000000"/>
            </a:solidFill>
            <a:miter/>
          </a:ln>
        </p:spPr>
        <p:txBody>
          <a:bodyPr lIns="45719" rIns="45719"/>
          <a:lstStyle/>
          <a:p>
            <a:endParaRPr/>
          </a:p>
        </p:txBody>
      </p:sp>
      <p:pic>
        <p:nvPicPr>
          <p:cNvPr id="312"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313"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sp>
        <p:nvSpPr>
          <p:cNvPr id="314" name="Triangle"/>
          <p:cNvSpPr/>
          <p:nvPr/>
        </p:nvSpPr>
        <p:spPr>
          <a:xfrm>
            <a:off x="5890375" y="1096108"/>
            <a:ext cx="2213297" cy="22132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50800">
            <a:solidFill>
              <a:srgbClr val="000000"/>
            </a:solidFill>
            <a:miter/>
          </a:ln>
        </p:spPr>
        <p:txBody>
          <a:bodyPr lIns="45719" rIns="45719" anchor="ctr"/>
          <a:lstStyle/>
          <a:p>
            <a:endParaRPr/>
          </a:p>
        </p:txBody>
      </p:sp>
      <p:sp>
        <p:nvSpPr>
          <p:cNvPr id="315" name="Circle"/>
          <p:cNvSpPr/>
          <p:nvPr/>
        </p:nvSpPr>
        <p:spPr>
          <a:xfrm>
            <a:off x="5767541" y="997946"/>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16" name="Circle"/>
          <p:cNvSpPr/>
          <p:nvPr/>
        </p:nvSpPr>
        <p:spPr>
          <a:xfrm>
            <a:off x="5767541"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17" name="Circle"/>
          <p:cNvSpPr/>
          <p:nvPr/>
        </p:nvSpPr>
        <p:spPr>
          <a:xfrm>
            <a:off x="4576923" y="34339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18" name="Circle"/>
          <p:cNvSpPr/>
          <p:nvPr/>
        </p:nvSpPr>
        <p:spPr>
          <a:xfrm>
            <a:off x="2453649" y="551768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19" name="Line"/>
          <p:cNvSpPr/>
          <p:nvPr/>
        </p:nvSpPr>
        <p:spPr>
          <a:xfrm>
            <a:off x="2323559" y="3630392"/>
            <a:ext cx="1278071" cy="944330"/>
          </a:xfrm>
          <a:prstGeom prst="line">
            <a:avLst/>
          </a:prstGeom>
          <a:ln w="50800">
            <a:solidFill>
              <a:srgbClr val="000000"/>
            </a:solidFill>
            <a:miter/>
          </a:ln>
        </p:spPr>
        <p:txBody>
          <a:bodyPr lIns="45719" rIns="45719"/>
          <a:lstStyle/>
          <a:p>
            <a:endParaRPr/>
          </a:p>
        </p:txBody>
      </p:sp>
      <p:sp>
        <p:nvSpPr>
          <p:cNvPr id="320" name="Circle"/>
          <p:cNvSpPr/>
          <p:nvPr/>
        </p:nvSpPr>
        <p:spPr>
          <a:xfrm>
            <a:off x="8007842"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21" name="Line"/>
          <p:cNvSpPr/>
          <p:nvPr/>
        </p:nvSpPr>
        <p:spPr>
          <a:xfrm flipV="1">
            <a:off x="5969513" y="1139325"/>
            <a:ext cx="2090943" cy="2090943"/>
          </a:xfrm>
          <a:prstGeom prst="line">
            <a:avLst/>
          </a:prstGeom>
          <a:ln w="50800">
            <a:solidFill>
              <a:srgbClr val="000000"/>
            </a:solidFill>
            <a:miter/>
          </a:ln>
        </p:spPr>
        <p:txBody>
          <a:bodyPr lIns="45719" rIns="45719"/>
          <a:lstStyle/>
          <a:p>
            <a:endParaRPr/>
          </a:p>
        </p:txBody>
      </p:sp>
      <p:sp>
        <p:nvSpPr>
          <p:cNvPr id="322" name="Circle"/>
          <p:cNvSpPr/>
          <p:nvPr/>
        </p:nvSpPr>
        <p:spPr>
          <a:xfrm>
            <a:off x="8007842" y="997946"/>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27" name="Connection Line"/>
          <p:cNvSpPr/>
          <p:nvPr/>
        </p:nvSpPr>
        <p:spPr>
          <a:xfrm>
            <a:off x="1974426" y="812005"/>
            <a:ext cx="1862333" cy="1683131"/>
          </a:xfrm>
          <a:custGeom>
            <a:avLst/>
            <a:gdLst/>
            <a:ahLst/>
            <a:cxnLst>
              <a:cxn ang="0">
                <a:pos x="wd2" y="hd2"/>
              </a:cxn>
              <a:cxn ang="5400000">
                <a:pos x="wd2" y="hd2"/>
              </a:cxn>
              <a:cxn ang="10800000">
                <a:pos x="wd2" y="hd2"/>
              </a:cxn>
              <a:cxn ang="16200000">
                <a:pos x="wd2" y="hd2"/>
              </a:cxn>
            </a:cxnLst>
            <a:rect l="0" t="0" r="r" b="b"/>
            <a:pathLst>
              <a:path w="21600" h="16626" extrusionOk="0">
                <a:moveTo>
                  <a:pt x="0" y="7687"/>
                </a:moveTo>
                <a:cubicBezTo>
                  <a:pt x="12961" y="-4974"/>
                  <a:pt x="20161" y="-1994"/>
                  <a:pt x="21600" y="16626"/>
                </a:cubicBezTo>
              </a:path>
            </a:pathLst>
          </a:custGeom>
          <a:ln w="50800">
            <a:solidFill>
              <a:srgbClr val="000000"/>
            </a:solidFill>
            <a:miter/>
          </a:ln>
        </p:spPr>
        <p:txBody>
          <a:bodyPr/>
          <a:lstStyle/>
          <a:p>
            <a:endParaRPr/>
          </a:p>
        </p:txBody>
      </p:sp>
      <p:sp>
        <p:nvSpPr>
          <p:cNvPr id="324" name="Circle"/>
          <p:cNvSpPr/>
          <p:nvPr/>
        </p:nvSpPr>
        <p:spPr>
          <a:xfrm>
            <a:off x="3275488" y="7823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25" name="Circle"/>
          <p:cNvSpPr/>
          <p:nvPr/>
        </p:nvSpPr>
        <p:spPr>
          <a:xfrm>
            <a:off x="1788729" y="158497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28" name="Connection Line"/>
          <p:cNvSpPr/>
          <p:nvPr/>
        </p:nvSpPr>
        <p:spPr>
          <a:xfrm>
            <a:off x="1930449" y="972357"/>
            <a:ext cx="1448698" cy="1053269"/>
          </a:xfrm>
          <a:custGeom>
            <a:avLst/>
            <a:gdLst/>
            <a:ahLst/>
            <a:cxnLst>
              <a:cxn ang="0">
                <a:pos x="wd2" y="hd2"/>
              </a:cxn>
              <a:cxn ang="5400000">
                <a:pos x="wd2" y="hd2"/>
              </a:cxn>
              <a:cxn ang="10800000">
                <a:pos x="wd2" y="hd2"/>
              </a:cxn>
              <a:cxn ang="16200000">
                <a:pos x="wd2" y="hd2"/>
              </a:cxn>
            </a:cxnLst>
            <a:rect l="0" t="0" r="r" b="b"/>
            <a:pathLst>
              <a:path w="21600" h="17405" extrusionOk="0">
                <a:moveTo>
                  <a:pt x="0" y="13500"/>
                </a:moveTo>
                <a:cubicBezTo>
                  <a:pt x="12336" y="21600"/>
                  <a:pt x="19536" y="17100"/>
                  <a:pt x="21600" y="0"/>
                </a:cubicBezTo>
              </a:path>
            </a:pathLst>
          </a:custGeom>
          <a:ln w="50800">
            <a:solidFill>
              <a:srgbClr val="000000"/>
            </a:solidFill>
            <a:miter/>
          </a:ln>
        </p:spPr>
        <p:txBody>
          <a:bodyPr/>
          <a:lstStyle/>
          <a:p>
            <a:endParaRPr/>
          </a:p>
        </p:txBody>
      </p:sp>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2" name="Oval"/>
          <p:cNvSpPr/>
          <p:nvPr/>
        </p:nvSpPr>
        <p:spPr>
          <a:xfrm rot="1605588">
            <a:off x="2431078" y="5596882"/>
            <a:ext cx="1200573" cy="703132"/>
          </a:xfrm>
          <a:prstGeom prst="ellipse">
            <a:avLst/>
          </a:prstGeom>
          <a:solidFill>
            <a:srgbClr val="FFFFFF"/>
          </a:solidFill>
          <a:ln w="50800">
            <a:solidFill>
              <a:srgbClr val="000000"/>
            </a:solidFill>
            <a:miter/>
          </a:ln>
        </p:spPr>
        <p:txBody>
          <a:bodyPr lIns="45719" rIns="45719" anchor="ctr"/>
          <a:lstStyle/>
          <a:p>
            <a:endParaRPr/>
          </a:p>
        </p:txBody>
      </p:sp>
      <p:sp>
        <p:nvSpPr>
          <p:cNvPr id="333" name="Line"/>
          <p:cNvSpPr/>
          <p:nvPr/>
        </p:nvSpPr>
        <p:spPr>
          <a:xfrm>
            <a:off x="5896134" y="3340564"/>
            <a:ext cx="1594442" cy="1410766"/>
          </a:xfrm>
          <a:prstGeom prst="line">
            <a:avLst/>
          </a:prstGeom>
          <a:ln w="50800">
            <a:solidFill>
              <a:srgbClr val="000000"/>
            </a:solidFill>
            <a:miter/>
          </a:ln>
        </p:spPr>
        <p:txBody>
          <a:bodyPr lIns="45719" rIns="45719"/>
          <a:lstStyle/>
          <a:p>
            <a:endParaRPr/>
          </a:p>
        </p:txBody>
      </p:sp>
      <p:sp>
        <p:nvSpPr>
          <p:cNvPr id="334" name="Line"/>
          <p:cNvSpPr/>
          <p:nvPr/>
        </p:nvSpPr>
        <p:spPr>
          <a:xfrm flipV="1">
            <a:off x="2606403" y="3499330"/>
            <a:ext cx="2090943" cy="2090943"/>
          </a:xfrm>
          <a:prstGeom prst="line">
            <a:avLst/>
          </a:prstGeom>
          <a:ln w="50800">
            <a:solidFill>
              <a:srgbClr val="000000"/>
            </a:solidFill>
            <a:miter/>
          </a:ln>
        </p:spPr>
        <p:txBody>
          <a:bodyPr lIns="45719" rIns="45719"/>
          <a:lstStyle/>
          <a:p>
            <a:endParaRPr/>
          </a:p>
        </p:txBody>
      </p:sp>
      <p:pic>
        <p:nvPicPr>
          <p:cNvPr id="335"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336"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sp>
        <p:nvSpPr>
          <p:cNvPr id="349" name="Connection Line"/>
          <p:cNvSpPr/>
          <p:nvPr/>
        </p:nvSpPr>
        <p:spPr>
          <a:xfrm>
            <a:off x="1974426" y="812005"/>
            <a:ext cx="1862333" cy="1683131"/>
          </a:xfrm>
          <a:custGeom>
            <a:avLst/>
            <a:gdLst/>
            <a:ahLst/>
            <a:cxnLst>
              <a:cxn ang="0">
                <a:pos x="wd2" y="hd2"/>
              </a:cxn>
              <a:cxn ang="5400000">
                <a:pos x="wd2" y="hd2"/>
              </a:cxn>
              <a:cxn ang="10800000">
                <a:pos x="wd2" y="hd2"/>
              </a:cxn>
              <a:cxn ang="16200000">
                <a:pos x="wd2" y="hd2"/>
              </a:cxn>
            </a:cxnLst>
            <a:rect l="0" t="0" r="r" b="b"/>
            <a:pathLst>
              <a:path w="21600" h="16626" extrusionOk="0">
                <a:moveTo>
                  <a:pt x="0" y="7687"/>
                </a:moveTo>
                <a:cubicBezTo>
                  <a:pt x="12961" y="-4974"/>
                  <a:pt x="20161" y="-1994"/>
                  <a:pt x="21600" y="16626"/>
                </a:cubicBezTo>
              </a:path>
            </a:pathLst>
          </a:custGeom>
          <a:ln w="50800">
            <a:solidFill>
              <a:srgbClr val="000000"/>
            </a:solidFill>
            <a:miter/>
          </a:ln>
        </p:spPr>
        <p:txBody>
          <a:bodyPr/>
          <a:lstStyle/>
          <a:p>
            <a:endParaRPr/>
          </a:p>
        </p:txBody>
      </p:sp>
      <p:sp>
        <p:nvSpPr>
          <p:cNvPr id="338" name="Circle"/>
          <p:cNvSpPr/>
          <p:nvPr/>
        </p:nvSpPr>
        <p:spPr>
          <a:xfrm>
            <a:off x="3275488" y="7823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39" name="Circle"/>
          <p:cNvSpPr/>
          <p:nvPr/>
        </p:nvSpPr>
        <p:spPr>
          <a:xfrm>
            <a:off x="1788729" y="158497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40" name="Triangle"/>
          <p:cNvSpPr/>
          <p:nvPr/>
        </p:nvSpPr>
        <p:spPr>
          <a:xfrm>
            <a:off x="5890375" y="1096108"/>
            <a:ext cx="2213297" cy="22132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50800">
            <a:solidFill>
              <a:srgbClr val="000000"/>
            </a:solidFill>
            <a:miter/>
          </a:ln>
        </p:spPr>
        <p:txBody>
          <a:bodyPr lIns="45719" rIns="45719" anchor="ctr"/>
          <a:lstStyle/>
          <a:p>
            <a:endParaRPr/>
          </a:p>
        </p:txBody>
      </p:sp>
      <p:sp>
        <p:nvSpPr>
          <p:cNvPr id="341" name="Circle"/>
          <p:cNvSpPr/>
          <p:nvPr/>
        </p:nvSpPr>
        <p:spPr>
          <a:xfrm>
            <a:off x="5767541" y="997946"/>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42" name="Circle"/>
          <p:cNvSpPr/>
          <p:nvPr/>
        </p:nvSpPr>
        <p:spPr>
          <a:xfrm>
            <a:off x="5767541"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43" name="Circle"/>
          <p:cNvSpPr/>
          <p:nvPr/>
        </p:nvSpPr>
        <p:spPr>
          <a:xfrm>
            <a:off x="4576923" y="34339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44" name="Circle"/>
          <p:cNvSpPr/>
          <p:nvPr/>
        </p:nvSpPr>
        <p:spPr>
          <a:xfrm>
            <a:off x="2453649" y="551768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45" name="Line"/>
          <p:cNvSpPr/>
          <p:nvPr/>
        </p:nvSpPr>
        <p:spPr>
          <a:xfrm>
            <a:off x="2323559" y="3630392"/>
            <a:ext cx="1278071" cy="944330"/>
          </a:xfrm>
          <a:prstGeom prst="line">
            <a:avLst/>
          </a:prstGeom>
          <a:ln w="50800">
            <a:solidFill>
              <a:srgbClr val="000000"/>
            </a:solidFill>
            <a:miter/>
          </a:ln>
        </p:spPr>
        <p:txBody>
          <a:bodyPr lIns="45719" rIns="45719"/>
          <a:lstStyle/>
          <a:p>
            <a:endParaRPr/>
          </a:p>
        </p:txBody>
      </p:sp>
      <p:sp>
        <p:nvSpPr>
          <p:cNvPr id="346" name="Circle"/>
          <p:cNvSpPr/>
          <p:nvPr/>
        </p:nvSpPr>
        <p:spPr>
          <a:xfrm>
            <a:off x="8007842"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47" name="Circle"/>
          <p:cNvSpPr/>
          <p:nvPr/>
        </p:nvSpPr>
        <p:spPr>
          <a:xfrm>
            <a:off x="7303409" y="45388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50" name="Connection Line"/>
          <p:cNvSpPr/>
          <p:nvPr/>
        </p:nvSpPr>
        <p:spPr>
          <a:xfrm>
            <a:off x="1930449" y="972357"/>
            <a:ext cx="1448698" cy="1053269"/>
          </a:xfrm>
          <a:custGeom>
            <a:avLst/>
            <a:gdLst/>
            <a:ahLst/>
            <a:cxnLst>
              <a:cxn ang="0">
                <a:pos x="wd2" y="hd2"/>
              </a:cxn>
              <a:cxn ang="5400000">
                <a:pos x="wd2" y="hd2"/>
              </a:cxn>
              <a:cxn ang="10800000">
                <a:pos x="wd2" y="hd2"/>
              </a:cxn>
              <a:cxn ang="16200000">
                <a:pos x="wd2" y="hd2"/>
              </a:cxn>
            </a:cxnLst>
            <a:rect l="0" t="0" r="r" b="b"/>
            <a:pathLst>
              <a:path w="21600" h="17405" extrusionOk="0">
                <a:moveTo>
                  <a:pt x="0" y="13500"/>
                </a:moveTo>
                <a:cubicBezTo>
                  <a:pt x="12336" y="21600"/>
                  <a:pt x="19536" y="17100"/>
                  <a:pt x="21600" y="0"/>
                </a:cubicBezTo>
              </a:path>
            </a:pathLst>
          </a:custGeom>
          <a:ln w="50800">
            <a:solidFill>
              <a:srgbClr val="000000"/>
            </a:solidFill>
            <a:miter/>
          </a:ln>
        </p:spPr>
        <p:txBody>
          <a:bodyPr/>
          <a:lstStyle/>
          <a:p>
            <a:endParaRPr/>
          </a:p>
        </p:txBody>
      </p:sp>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 name="Oval"/>
          <p:cNvSpPr/>
          <p:nvPr/>
        </p:nvSpPr>
        <p:spPr>
          <a:xfrm rot="1605588">
            <a:off x="2431078" y="5596882"/>
            <a:ext cx="1200573" cy="703132"/>
          </a:xfrm>
          <a:prstGeom prst="ellipse">
            <a:avLst/>
          </a:prstGeom>
          <a:solidFill>
            <a:srgbClr val="FFFFFF"/>
          </a:solidFill>
          <a:ln w="50800">
            <a:solidFill>
              <a:srgbClr val="000000"/>
            </a:solidFill>
            <a:miter/>
          </a:ln>
        </p:spPr>
        <p:txBody>
          <a:bodyPr lIns="45719" rIns="45719" anchor="ctr"/>
          <a:lstStyle/>
          <a:p>
            <a:endParaRPr/>
          </a:p>
        </p:txBody>
      </p:sp>
      <p:sp>
        <p:nvSpPr>
          <p:cNvPr id="355" name="Line"/>
          <p:cNvSpPr/>
          <p:nvPr/>
        </p:nvSpPr>
        <p:spPr>
          <a:xfrm>
            <a:off x="5896134" y="3340564"/>
            <a:ext cx="1594442" cy="1410766"/>
          </a:xfrm>
          <a:prstGeom prst="line">
            <a:avLst/>
          </a:prstGeom>
          <a:ln w="50800">
            <a:solidFill>
              <a:srgbClr val="000000"/>
            </a:solidFill>
            <a:miter/>
          </a:ln>
        </p:spPr>
        <p:txBody>
          <a:bodyPr lIns="45719" rIns="45719"/>
          <a:lstStyle/>
          <a:p>
            <a:endParaRPr/>
          </a:p>
        </p:txBody>
      </p:sp>
      <p:sp>
        <p:nvSpPr>
          <p:cNvPr id="356" name="Line"/>
          <p:cNvSpPr/>
          <p:nvPr/>
        </p:nvSpPr>
        <p:spPr>
          <a:xfrm flipV="1">
            <a:off x="2606403" y="3499330"/>
            <a:ext cx="2090943" cy="2090943"/>
          </a:xfrm>
          <a:prstGeom prst="line">
            <a:avLst/>
          </a:prstGeom>
          <a:ln w="50800">
            <a:solidFill>
              <a:srgbClr val="000000"/>
            </a:solidFill>
            <a:miter/>
          </a:ln>
        </p:spPr>
        <p:txBody>
          <a:bodyPr lIns="45719" rIns="45719"/>
          <a:lstStyle/>
          <a:p>
            <a:endParaRPr/>
          </a:p>
        </p:txBody>
      </p:sp>
      <p:pic>
        <p:nvPicPr>
          <p:cNvPr id="357"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358"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sp>
        <p:nvSpPr>
          <p:cNvPr id="373" name="Connection Line"/>
          <p:cNvSpPr/>
          <p:nvPr/>
        </p:nvSpPr>
        <p:spPr>
          <a:xfrm>
            <a:off x="1974426" y="812005"/>
            <a:ext cx="1862333" cy="1683131"/>
          </a:xfrm>
          <a:custGeom>
            <a:avLst/>
            <a:gdLst/>
            <a:ahLst/>
            <a:cxnLst>
              <a:cxn ang="0">
                <a:pos x="wd2" y="hd2"/>
              </a:cxn>
              <a:cxn ang="5400000">
                <a:pos x="wd2" y="hd2"/>
              </a:cxn>
              <a:cxn ang="10800000">
                <a:pos x="wd2" y="hd2"/>
              </a:cxn>
              <a:cxn ang="16200000">
                <a:pos x="wd2" y="hd2"/>
              </a:cxn>
            </a:cxnLst>
            <a:rect l="0" t="0" r="r" b="b"/>
            <a:pathLst>
              <a:path w="21600" h="16626" extrusionOk="0">
                <a:moveTo>
                  <a:pt x="0" y="7687"/>
                </a:moveTo>
                <a:cubicBezTo>
                  <a:pt x="12961" y="-4974"/>
                  <a:pt x="20161" y="-1994"/>
                  <a:pt x="21600" y="16626"/>
                </a:cubicBezTo>
              </a:path>
            </a:pathLst>
          </a:custGeom>
          <a:ln w="50800">
            <a:solidFill>
              <a:srgbClr val="000000"/>
            </a:solidFill>
            <a:miter/>
          </a:ln>
        </p:spPr>
        <p:txBody>
          <a:bodyPr/>
          <a:lstStyle/>
          <a:p>
            <a:endParaRPr/>
          </a:p>
        </p:txBody>
      </p:sp>
      <p:sp>
        <p:nvSpPr>
          <p:cNvPr id="360" name="Circle"/>
          <p:cNvSpPr/>
          <p:nvPr/>
        </p:nvSpPr>
        <p:spPr>
          <a:xfrm>
            <a:off x="3275488" y="7823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61" name="Circle"/>
          <p:cNvSpPr/>
          <p:nvPr/>
        </p:nvSpPr>
        <p:spPr>
          <a:xfrm>
            <a:off x="1788729" y="158497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62" name="Triangle"/>
          <p:cNvSpPr/>
          <p:nvPr/>
        </p:nvSpPr>
        <p:spPr>
          <a:xfrm>
            <a:off x="5890375" y="1096108"/>
            <a:ext cx="2213297" cy="22132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50800">
            <a:solidFill>
              <a:srgbClr val="000000"/>
            </a:solidFill>
            <a:miter/>
          </a:ln>
        </p:spPr>
        <p:txBody>
          <a:bodyPr lIns="45719" rIns="45719" anchor="ctr"/>
          <a:lstStyle/>
          <a:p>
            <a:endParaRPr/>
          </a:p>
        </p:txBody>
      </p:sp>
      <p:sp>
        <p:nvSpPr>
          <p:cNvPr id="363" name="Circle"/>
          <p:cNvSpPr/>
          <p:nvPr/>
        </p:nvSpPr>
        <p:spPr>
          <a:xfrm>
            <a:off x="5767541" y="997946"/>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64" name="Circle"/>
          <p:cNvSpPr/>
          <p:nvPr/>
        </p:nvSpPr>
        <p:spPr>
          <a:xfrm>
            <a:off x="5767541"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65" name="Circle"/>
          <p:cNvSpPr/>
          <p:nvPr/>
        </p:nvSpPr>
        <p:spPr>
          <a:xfrm>
            <a:off x="4576923" y="34339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66" name="Circle"/>
          <p:cNvSpPr/>
          <p:nvPr/>
        </p:nvSpPr>
        <p:spPr>
          <a:xfrm>
            <a:off x="2453649" y="551768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67" name="Line"/>
          <p:cNvSpPr/>
          <p:nvPr/>
        </p:nvSpPr>
        <p:spPr>
          <a:xfrm>
            <a:off x="2323559" y="3630392"/>
            <a:ext cx="1278071" cy="944330"/>
          </a:xfrm>
          <a:prstGeom prst="line">
            <a:avLst/>
          </a:prstGeom>
          <a:ln w="50800">
            <a:solidFill>
              <a:srgbClr val="000000"/>
            </a:solidFill>
            <a:miter/>
          </a:ln>
        </p:spPr>
        <p:txBody>
          <a:bodyPr lIns="45719" rIns="45719"/>
          <a:lstStyle/>
          <a:p>
            <a:endParaRPr/>
          </a:p>
        </p:txBody>
      </p:sp>
      <p:sp>
        <p:nvSpPr>
          <p:cNvPr id="368" name="Circle"/>
          <p:cNvSpPr/>
          <p:nvPr/>
        </p:nvSpPr>
        <p:spPr>
          <a:xfrm>
            <a:off x="8007842"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69" name="Circle"/>
          <p:cNvSpPr/>
          <p:nvPr/>
        </p:nvSpPr>
        <p:spPr>
          <a:xfrm>
            <a:off x="7303409" y="45388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70" name="Circle"/>
          <p:cNvSpPr/>
          <p:nvPr/>
        </p:nvSpPr>
        <p:spPr>
          <a:xfrm>
            <a:off x="2218837" y="358049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71" name="Circle"/>
          <p:cNvSpPr/>
          <p:nvPr/>
        </p:nvSpPr>
        <p:spPr>
          <a:xfrm>
            <a:off x="3491510" y="44880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74" name="Connection Line"/>
          <p:cNvSpPr/>
          <p:nvPr/>
        </p:nvSpPr>
        <p:spPr>
          <a:xfrm>
            <a:off x="1930449" y="972357"/>
            <a:ext cx="1448698" cy="1053269"/>
          </a:xfrm>
          <a:custGeom>
            <a:avLst/>
            <a:gdLst/>
            <a:ahLst/>
            <a:cxnLst>
              <a:cxn ang="0">
                <a:pos x="wd2" y="hd2"/>
              </a:cxn>
              <a:cxn ang="5400000">
                <a:pos x="wd2" y="hd2"/>
              </a:cxn>
              <a:cxn ang="10800000">
                <a:pos x="wd2" y="hd2"/>
              </a:cxn>
              <a:cxn ang="16200000">
                <a:pos x="wd2" y="hd2"/>
              </a:cxn>
            </a:cxnLst>
            <a:rect l="0" t="0" r="r" b="b"/>
            <a:pathLst>
              <a:path w="21600" h="17405" extrusionOk="0">
                <a:moveTo>
                  <a:pt x="0" y="13500"/>
                </a:moveTo>
                <a:cubicBezTo>
                  <a:pt x="12336" y="21600"/>
                  <a:pt x="19536" y="17100"/>
                  <a:pt x="21600" y="0"/>
                </a:cubicBezTo>
              </a:path>
            </a:pathLst>
          </a:custGeom>
          <a:ln w="50800">
            <a:solidFill>
              <a:srgbClr val="000000"/>
            </a:solidFill>
            <a:miter/>
          </a:ln>
        </p:spPr>
        <p:txBody>
          <a:bodyPr/>
          <a:lstStyle/>
          <a:p>
            <a:endParaRPr/>
          </a:p>
        </p:txBody>
      </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54" name="TextBox 8"/>
          <p:cNvSpPr txBox="1"/>
          <p:nvPr/>
        </p:nvSpPr>
        <p:spPr>
          <a:xfrm>
            <a:off x="1231185" y="748395"/>
            <a:ext cx="5771703" cy="5867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3200" b="1">
                <a:solidFill>
                  <a:srgbClr val="00ACAE"/>
                </a:solidFill>
                <a:latin typeface="Verdana"/>
                <a:ea typeface="Verdana"/>
                <a:cs typeface="Verdana"/>
                <a:sym typeface="Verdana"/>
              </a:defRPr>
            </a:lvl1pPr>
          </a:lstStyle>
          <a:p>
            <a:r>
              <a:t>The Royal Institution</a:t>
            </a:r>
          </a:p>
        </p:txBody>
      </p:sp>
      <p:pic>
        <p:nvPicPr>
          <p:cNvPr id="155" name="Picture 11" descr="Picture 11"/>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724787" y="3545864"/>
            <a:ext cx="4027768" cy="295672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601"/>
                </a:lnTo>
                <a:lnTo>
                  <a:pt x="18957" y="0"/>
                </a:lnTo>
                <a:lnTo>
                  <a:pt x="0" y="0"/>
                </a:lnTo>
                <a:close/>
              </a:path>
            </a:pathLst>
          </a:custGeom>
          <a:ln w="12700">
            <a:miter lim="400000"/>
          </a:ln>
        </p:spPr>
      </p:pic>
      <p:sp>
        <p:nvSpPr>
          <p:cNvPr id="156" name="TextBox 9"/>
          <p:cNvSpPr txBox="1"/>
          <p:nvPr/>
        </p:nvSpPr>
        <p:spPr>
          <a:xfrm>
            <a:off x="1231185" y="1599704"/>
            <a:ext cx="7521370" cy="101219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nSpc>
                <a:spcPct val="150000"/>
              </a:lnSpc>
              <a:defRPr sz="2400">
                <a:solidFill>
                  <a:srgbClr val="00ACAE"/>
                </a:solidFill>
                <a:latin typeface="Verdana"/>
                <a:ea typeface="Verdana"/>
                <a:cs typeface="Verdana"/>
                <a:sym typeface="Verdana"/>
              </a:defRPr>
            </a:lvl1pPr>
          </a:lstStyle>
          <a:p>
            <a:r>
              <a:t>Inspiring everyone to think more deeply about science and its place in our lives</a:t>
            </a:r>
          </a:p>
        </p:txBody>
      </p:sp>
      <p:sp>
        <p:nvSpPr>
          <p:cNvPr id="157" name="Rectangle 6"/>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t>Image credits: The Royal Institution</a:t>
            </a:r>
          </a:p>
        </p:txBody>
      </p:sp>
    </p:spTree>
  </p:cSld>
  <p:clrMapOvr>
    <a:masterClrMapping/>
  </p:clrMapOvr>
  <p:transition spd="med"/>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 name="Oval"/>
          <p:cNvSpPr/>
          <p:nvPr/>
        </p:nvSpPr>
        <p:spPr>
          <a:xfrm rot="1605588">
            <a:off x="2431078" y="5596882"/>
            <a:ext cx="1200573" cy="703132"/>
          </a:xfrm>
          <a:prstGeom prst="ellipse">
            <a:avLst/>
          </a:prstGeom>
          <a:solidFill>
            <a:srgbClr val="FFFFFF"/>
          </a:solidFill>
          <a:ln w="50800">
            <a:solidFill>
              <a:srgbClr val="000000"/>
            </a:solidFill>
            <a:miter/>
          </a:ln>
        </p:spPr>
        <p:txBody>
          <a:bodyPr lIns="45719" rIns="45719" anchor="ctr"/>
          <a:lstStyle/>
          <a:p>
            <a:endParaRPr/>
          </a:p>
        </p:txBody>
      </p:sp>
      <p:sp>
        <p:nvSpPr>
          <p:cNvPr id="379" name="Line"/>
          <p:cNvSpPr/>
          <p:nvPr/>
        </p:nvSpPr>
        <p:spPr>
          <a:xfrm>
            <a:off x="5896134" y="3340564"/>
            <a:ext cx="1594442" cy="1410766"/>
          </a:xfrm>
          <a:prstGeom prst="line">
            <a:avLst/>
          </a:prstGeom>
          <a:ln w="50800">
            <a:solidFill>
              <a:srgbClr val="000000"/>
            </a:solidFill>
            <a:miter/>
          </a:ln>
        </p:spPr>
        <p:txBody>
          <a:bodyPr lIns="45719" rIns="45719"/>
          <a:lstStyle/>
          <a:p>
            <a:endParaRPr/>
          </a:p>
        </p:txBody>
      </p:sp>
      <p:sp>
        <p:nvSpPr>
          <p:cNvPr id="380" name="Line"/>
          <p:cNvSpPr/>
          <p:nvPr/>
        </p:nvSpPr>
        <p:spPr>
          <a:xfrm flipV="1">
            <a:off x="2606403" y="3499330"/>
            <a:ext cx="2090943" cy="2090943"/>
          </a:xfrm>
          <a:prstGeom prst="line">
            <a:avLst/>
          </a:prstGeom>
          <a:ln w="50800">
            <a:solidFill>
              <a:srgbClr val="000000"/>
            </a:solidFill>
            <a:miter/>
          </a:ln>
        </p:spPr>
        <p:txBody>
          <a:bodyPr lIns="45719" rIns="45719"/>
          <a:lstStyle/>
          <a:p>
            <a:endParaRPr/>
          </a:p>
        </p:txBody>
      </p:sp>
      <p:pic>
        <p:nvPicPr>
          <p:cNvPr id="381"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382"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cxnSp>
        <p:nvCxnSpPr>
          <p:cNvPr id="383" name="Connection Line"/>
          <p:cNvCxnSpPr>
            <a:stCxn id="385" idx="0"/>
            <a:endCxn id="384" idx="0"/>
          </p:cNvCxnSpPr>
          <p:nvPr/>
        </p:nvCxnSpPr>
        <p:spPr>
          <a:xfrm flipV="1">
            <a:off x="1891238" y="884832"/>
            <a:ext cx="1486760" cy="802652"/>
          </a:xfrm>
          <a:prstGeom prst="straightConnector1">
            <a:avLst/>
          </a:prstGeom>
          <a:ln w="50800">
            <a:solidFill>
              <a:srgbClr val="000000"/>
            </a:solidFill>
            <a:miter/>
          </a:ln>
        </p:spPr>
      </p:cxnSp>
      <p:sp>
        <p:nvSpPr>
          <p:cNvPr id="384" name="Circle"/>
          <p:cNvSpPr/>
          <p:nvPr/>
        </p:nvSpPr>
        <p:spPr>
          <a:xfrm>
            <a:off x="3275488" y="7823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85" name="Circle"/>
          <p:cNvSpPr/>
          <p:nvPr/>
        </p:nvSpPr>
        <p:spPr>
          <a:xfrm>
            <a:off x="1788729" y="158497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86" name="Triangle"/>
          <p:cNvSpPr/>
          <p:nvPr/>
        </p:nvSpPr>
        <p:spPr>
          <a:xfrm>
            <a:off x="5890375" y="1096108"/>
            <a:ext cx="2213297" cy="22132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50800">
            <a:solidFill>
              <a:srgbClr val="000000"/>
            </a:solidFill>
            <a:miter/>
          </a:ln>
        </p:spPr>
        <p:txBody>
          <a:bodyPr lIns="45719" rIns="45719" anchor="ctr"/>
          <a:lstStyle/>
          <a:p>
            <a:endParaRPr/>
          </a:p>
        </p:txBody>
      </p:sp>
      <p:sp>
        <p:nvSpPr>
          <p:cNvPr id="387" name="Circle"/>
          <p:cNvSpPr/>
          <p:nvPr/>
        </p:nvSpPr>
        <p:spPr>
          <a:xfrm>
            <a:off x="5767541" y="997946"/>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88" name="Circle"/>
          <p:cNvSpPr/>
          <p:nvPr/>
        </p:nvSpPr>
        <p:spPr>
          <a:xfrm>
            <a:off x="5767541"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89" name="Circle"/>
          <p:cNvSpPr/>
          <p:nvPr/>
        </p:nvSpPr>
        <p:spPr>
          <a:xfrm>
            <a:off x="4576923" y="34339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90" name="Circle"/>
          <p:cNvSpPr/>
          <p:nvPr/>
        </p:nvSpPr>
        <p:spPr>
          <a:xfrm>
            <a:off x="2453649" y="551768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91" name="Line"/>
          <p:cNvSpPr/>
          <p:nvPr/>
        </p:nvSpPr>
        <p:spPr>
          <a:xfrm>
            <a:off x="2323559" y="3630392"/>
            <a:ext cx="1278071" cy="944330"/>
          </a:xfrm>
          <a:prstGeom prst="line">
            <a:avLst/>
          </a:prstGeom>
          <a:ln w="50800">
            <a:solidFill>
              <a:srgbClr val="000000"/>
            </a:solidFill>
            <a:miter/>
          </a:ln>
        </p:spPr>
        <p:txBody>
          <a:bodyPr lIns="45719" rIns="45719"/>
          <a:lstStyle/>
          <a:p>
            <a:endParaRPr/>
          </a:p>
        </p:txBody>
      </p:sp>
      <p:sp>
        <p:nvSpPr>
          <p:cNvPr id="392" name="Circle"/>
          <p:cNvSpPr/>
          <p:nvPr/>
        </p:nvSpPr>
        <p:spPr>
          <a:xfrm>
            <a:off x="8007842"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93" name="Circle"/>
          <p:cNvSpPr/>
          <p:nvPr/>
        </p:nvSpPr>
        <p:spPr>
          <a:xfrm>
            <a:off x="7303409" y="45388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94" name="Circle"/>
          <p:cNvSpPr/>
          <p:nvPr/>
        </p:nvSpPr>
        <p:spPr>
          <a:xfrm>
            <a:off x="2218837" y="358049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95" name="Circle"/>
          <p:cNvSpPr/>
          <p:nvPr/>
        </p:nvSpPr>
        <p:spPr>
          <a:xfrm>
            <a:off x="3491510" y="44880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397" name="Connection Line"/>
          <p:cNvSpPr/>
          <p:nvPr/>
        </p:nvSpPr>
        <p:spPr>
          <a:xfrm>
            <a:off x="1930449" y="972357"/>
            <a:ext cx="1448698" cy="1053269"/>
          </a:xfrm>
          <a:custGeom>
            <a:avLst/>
            <a:gdLst/>
            <a:ahLst/>
            <a:cxnLst>
              <a:cxn ang="0">
                <a:pos x="wd2" y="hd2"/>
              </a:cxn>
              <a:cxn ang="5400000">
                <a:pos x="wd2" y="hd2"/>
              </a:cxn>
              <a:cxn ang="10800000">
                <a:pos x="wd2" y="hd2"/>
              </a:cxn>
              <a:cxn ang="16200000">
                <a:pos x="wd2" y="hd2"/>
              </a:cxn>
            </a:cxnLst>
            <a:rect l="0" t="0" r="r" b="b"/>
            <a:pathLst>
              <a:path w="21600" h="17405" extrusionOk="0">
                <a:moveTo>
                  <a:pt x="0" y="13500"/>
                </a:moveTo>
                <a:cubicBezTo>
                  <a:pt x="12336" y="21600"/>
                  <a:pt x="19536" y="17100"/>
                  <a:pt x="21600" y="0"/>
                </a:cubicBezTo>
              </a:path>
            </a:pathLst>
          </a:custGeom>
          <a:ln w="50800">
            <a:solidFill>
              <a:srgbClr val="000000"/>
            </a:solidFill>
            <a:miter/>
          </a:ln>
        </p:spPr>
        <p:txBody>
          <a:bodyPr/>
          <a:lstStyle/>
          <a:p>
            <a:endParaRPr/>
          </a:p>
        </p:txBody>
      </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 name="Oval"/>
          <p:cNvSpPr/>
          <p:nvPr/>
        </p:nvSpPr>
        <p:spPr>
          <a:xfrm rot="1605588">
            <a:off x="2431078" y="5596882"/>
            <a:ext cx="1200573" cy="703132"/>
          </a:xfrm>
          <a:prstGeom prst="ellipse">
            <a:avLst/>
          </a:prstGeom>
          <a:solidFill>
            <a:srgbClr val="FFFFFF"/>
          </a:solidFill>
          <a:ln w="50800">
            <a:solidFill>
              <a:srgbClr val="000000"/>
            </a:solidFill>
            <a:miter/>
          </a:ln>
        </p:spPr>
        <p:txBody>
          <a:bodyPr lIns="45719" rIns="45719" anchor="ctr"/>
          <a:lstStyle/>
          <a:p>
            <a:endParaRPr/>
          </a:p>
        </p:txBody>
      </p:sp>
      <p:sp>
        <p:nvSpPr>
          <p:cNvPr id="402" name="Line"/>
          <p:cNvSpPr/>
          <p:nvPr/>
        </p:nvSpPr>
        <p:spPr>
          <a:xfrm>
            <a:off x="5896134" y="3340564"/>
            <a:ext cx="1594442" cy="1410766"/>
          </a:xfrm>
          <a:prstGeom prst="line">
            <a:avLst/>
          </a:prstGeom>
          <a:ln w="50800">
            <a:solidFill>
              <a:srgbClr val="000000"/>
            </a:solidFill>
            <a:miter/>
          </a:ln>
        </p:spPr>
        <p:txBody>
          <a:bodyPr lIns="45719" rIns="45719"/>
          <a:lstStyle/>
          <a:p>
            <a:endParaRPr/>
          </a:p>
        </p:txBody>
      </p:sp>
      <p:sp>
        <p:nvSpPr>
          <p:cNvPr id="403" name="Line"/>
          <p:cNvSpPr/>
          <p:nvPr/>
        </p:nvSpPr>
        <p:spPr>
          <a:xfrm flipV="1">
            <a:off x="2606403" y="3499330"/>
            <a:ext cx="2090943" cy="2090943"/>
          </a:xfrm>
          <a:prstGeom prst="line">
            <a:avLst/>
          </a:prstGeom>
          <a:ln w="50800">
            <a:solidFill>
              <a:srgbClr val="000000"/>
            </a:solidFill>
            <a:miter/>
          </a:ln>
        </p:spPr>
        <p:txBody>
          <a:bodyPr lIns="45719" rIns="45719"/>
          <a:lstStyle/>
          <a:p>
            <a:endParaRPr/>
          </a:p>
        </p:txBody>
      </p:sp>
      <p:pic>
        <p:nvPicPr>
          <p:cNvPr id="404"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405"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cxnSp>
        <p:nvCxnSpPr>
          <p:cNvPr id="406" name="Connection Line"/>
          <p:cNvCxnSpPr>
            <a:stCxn id="408" idx="0"/>
            <a:endCxn id="407" idx="0"/>
          </p:cNvCxnSpPr>
          <p:nvPr/>
        </p:nvCxnSpPr>
        <p:spPr>
          <a:xfrm flipV="1">
            <a:off x="1891238" y="884832"/>
            <a:ext cx="1486760" cy="802652"/>
          </a:xfrm>
          <a:prstGeom prst="straightConnector1">
            <a:avLst/>
          </a:prstGeom>
          <a:ln w="50800">
            <a:solidFill>
              <a:srgbClr val="000000"/>
            </a:solidFill>
            <a:miter/>
          </a:ln>
        </p:spPr>
      </p:cxnSp>
      <p:sp>
        <p:nvSpPr>
          <p:cNvPr id="407" name="Circle"/>
          <p:cNvSpPr/>
          <p:nvPr/>
        </p:nvSpPr>
        <p:spPr>
          <a:xfrm>
            <a:off x="3275488" y="7823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08" name="Circle"/>
          <p:cNvSpPr/>
          <p:nvPr/>
        </p:nvSpPr>
        <p:spPr>
          <a:xfrm>
            <a:off x="1788729" y="158497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09" name="Triangle"/>
          <p:cNvSpPr/>
          <p:nvPr/>
        </p:nvSpPr>
        <p:spPr>
          <a:xfrm>
            <a:off x="5890375" y="1096108"/>
            <a:ext cx="2213297" cy="22132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50800">
            <a:solidFill>
              <a:srgbClr val="000000"/>
            </a:solidFill>
            <a:miter/>
          </a:ln>
        </p:spPr>
        <p:txBody>
          <a:bodyPr lIns="45719" rIns="45719" anchor="ctr"/>
          <a:lstStyle/>
          <a:p>
            <a:endParaRPr/>
          </a:p>
        </p:txBody>
      </p:sp>
      <p:sp>
        <p:nvSpPr>
          <p:cNvPr id="410" name="Circle"/>
          <p:cNvSpPr/>
          <p:nvPr/>
        </p:nvSpPr>
        <p:spPr>
          <a:xfrm>
            <a:off x="5767541" y="997946"/>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11" name="Circle"/>
          <p:cNvSpPr/>
          <p:nvPr/>
        </p:nvSpPr>
        <p:spPr>
          <a:xfrm>
            <a:off x="5767541"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12" name="Circle"/>
          <p:cNvSpPr/>
          <p:nvPr/>
        </p:nvSpPr>
        <p:spPr>
          <a:xfrm>
            <a:off x="4576923" y="34339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13" name="Circle"/>
          <p:cNvSpPr/>
          <p:nvPr/>
        </p:nvSpPr>
        <p:spPr>
          <a:xfrm>
            <a:off x="2453649" y="551768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14" name="Line"/>
          <p:cNvSpPr/>
          <p:nvPr/>
        </p:nvSpPr>
        <p:spPr>
          <a:xfrm>
            <a:off x="2323559" y="3630392"/>
            <a:ext cx="1278071" cy="944330"/>
          </a:xfrm>
          <a:prstGeom prst="line">
            <a:avLst/>
          </a:prstGeom>
          <a:ln w="50800">
            <a:solidFill>
              <a:srgbClr val="000000"/>
            </a:solidFill>
            <a:miter/>
          </a:ln>
        </p:spPr>
        <p:txBody>
          <a:bodyPr lIns="45719" rIns="45719"/>
          <a:lstStyle/>
          <a:p>
            <a:endParaRPr/>
          </a:p>
        </p:txBody>
      </p:sp>
      <p:sp>
        <p:nvSpPr>
          <p:cNvPr id="415" name="Circle"/>
          <p:cNvSpPr/>
          <p:nvPr/>
        </p:nvSpPr>
        <p:spPr>
          <a:xfrm>
            <a:off x="8007842"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16" name="Circle"/>
          <p:cNvSpPr/>
          <p:nvPr/>
        </p:nvSpPr>
        <p:spPr>
          <a:xfrm>
            <a:off x="7303409" y="45388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17" name="Circle"/>
          <p:cNvSpPr/>
          <p:nvPr/>
        </p:nvSpPr>
        <p:spPr>
          <a:xfrm>
            <a:off x="2218837" y="358049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18" name="Circle"/>
          <p:cNvSpPr/>
          <p:nvPr/>
        </p:nvSpPr>
        <p:spPr>
          <a:xfrm>
            <a:off x="3491510" y="44880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19" name="1"/>
          <p:cNvSpPr txBox="1"/>
          <p:nvPr/>
        </p:nvSpPr>
        <p:spPr>
          <a:xfrm>
            <a:off x="2382197" y="3173729"/>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1</a:t>
            </a:r>
          </a:p>
        </p:txBody>
      </p:sp>
      <p:sp>
        <p:nvSpPr>
          <p:cNvPr id="420" name="1"/>
          <p:cNvSpPr txBox="1"/>
          <p:nvPr/>
        </p:nvSpPr>
        <p:spPr>
          <a:xfrm>
            <a:off x="4471628" y="287024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1</a:t>
            </a:r>
          </a:p>
        </p:txBody>
      </p:sp>
      <p:sp>
        <p:nvSpPr>
          <p:cNvPr id="421" name="1"/>
          <p:cNvSpPr txBox="1"/>
          <p:nvPr/>
        </p:nvSpPr>
        <p:spPr>
          <a:xfrm>
            <a:off x="7386822" y="475960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1</a:t>
            </a:r>
          </a:p>
        </p:txBody>
      </p:sp>
      <p:sp>
        <p:nvSpPr>
          <p:cNvPr id="423" name="Connection Line"/>
          <p:cNvSpPr/>
          <p:nvPr/>
        </p:nvSpPr>
        <p:spPr>
          <a:xfrm>
            <a:off x="1930449" y="972357"/>
            <a:ext cx="1448698" cy="1053269"/>
          </a:xfrm>
          <a:custGeom>
            <a:avLst/>
            <a:gdLst/>
            <a:ahLst/>
            <a:cxnLst>
              <a:cxn ang="0">
                <a:pos x="wd2" y="hd2"/>
              </a:cxn>
              <a:cxn ang="5400000">
                <a:pos x="wd2" y="hd2"/>
              </a:cxn>
              <a:cxn ang="10800000">
                <a:pos x="wd2" y="hd2"/>
              </a:cxn>
              <a:cxn ang="16200000">
                <a:pos x="wd2" y="hd2"/>
              </a:cxn>
            </a:cxnLst>
            <a:rect l="0" t="0" r="r" b="b"/>
            <a:pathLst>
              <a:path w="21600" h="17405" extrusionOk="0">
                <a:moveTo>
                  <a:pt x="0" y="13500"/>
                </a:moveTo>
                <a:cubicBezTo>
                  <a:pt x="12336" y="21600"/>
                  <a:pt x="19536" y="17100"/>
                  <a:pt x="21600" y="0"/>
                </a:cubicBezTo>
              </a:path>
            </a:pathLst>
          </a:custGeom>
          <a:ln w="50800">
            <a:solidFill>
              <a:srgbClr val="000000"/>
            </a:solidFill>
            <a:miter/>
          </a:ln>
        </p:spPr>
        <p:txBody>
          <a:bodyPr/>
          <a:lstStyle/>
          <a:p>
            <a:endParaRPr/>
          </a:p>
        </p:txBody>
      </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7" name="Oval"/>
          <p:cNvSpPr/>
          <p:nvPr/>
        </p:nvSpPr>
        <p:spPr>
          <a:xfrm rot="1605588">
            <a:off x="2431078" y="5596882"/>
            <a:ext cx="1200573" cy="703132"/>
          </a:xfrm>
          <a:prstGeom prst="ellipse">
            <a:avLst/>
          </a:prstGeom>
          <a:solidFill>
            <a:srgbClr val="FFFFFF"/>
          </a:solidFill>
          <a:ln w="50800">
            <a:solidFill>
              <a:srgbClr val="000000"/>
            </a:solidFill>
            <a:miter/>
          </a:ln>
        </p:spPr>
        <p:txBody>
          <a:bodyPr lIns="45719" rIns="45719" anchor="ctr"/>
          <a:lstStyle/>
          <a:p>
            <a:endParaRPr/>
          </a:p>
        </p:txBody>
      </p:sp>
      <p:sp>
        <p:nvSpPr>
          <p:cNvPr id="428" name="Line"/>
          <p:cNvSpPr/>
          <p:nvPr/>
        </p:nvSpPr>
        <p:spPr>
          <a:xfrm>
            <a:off x="5896134" y="3340564"/>
            <a:ext cx="1594442" cy="1410766"/>
          </a:xfrm>
          <a:prstGeom prst="line">
            <a:avLst/>
          </a:prstGeom>
          <a:ln w="50800">
            <a:solidFill>
              <a:srgbClr val="000000"/>
            </a:solidFill>
            <a:miter/>
          </a:ln>
        </p:spPr>
        <p:txBody>
          <a:bodyPr lIns="45719" rIns="45719"/>
          <a:lstStyle/>
          <a:p>
            <a:endParaRPr/>
          </a:p>
        </p:txBody>
      </p:sp>
      <p:sp>
        <p:nvSpPr>
          <p:cNvPr id="429" name="Line"/>
          <p:cNvSpPr/>
          <p:nvPr/>
        </p:nvSpPr>
        <p:spPr>
          <a:xfrm flipV="1">
            <a:off x="2606403" y="3499330"/>
            <a:ext cx="2090943" cy="2090943"/>
          </a:xfrm>
          <a:prstGeom prst="line">
            <a:avLst/>
          </a:prstGeom>
          <a:ln w="50800">
            <a:solidFill>
              <a:srgbClr val="000000"/>
            </a:solidFill>
            <a:miter/>
          </a:ln>
        </p:spPr>
        <p:txBody>
          <a:bodyPr lIns="45719" rIns="45719"/>
          <a:lstStyle/>
          <a:p>
            <a:endParaRPr/>
          </a:p>
        </p:txBody>
      </p:sp>
      <p:pic>
        <p:nvPicPr>
          <p:cNvPr id="430"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431"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cxnSp>
        <p:nvCxnSpPr>
          <p:cNvPr id="432" name="Connection Line"/>
          <p:cNvCxnSpPr>
            <a:stCxn id="434" idx="0"/>
            <a:endCxn id="433" idx="0"/>
          </p:cNvCxnSpPr>
          <p:nvPr/>
        </p:nvCxnSpPr>
        <p:spPr>
          <a:xfrm flipV="1">
            <a:off x="1891238" y="884832"/>
            <a:ext cx="1486760" cy="802652"/>
          </a:xfrm>
          <a:prstGeom prst="straightConnector1">
            <a:avLst/>
          </a:prstGeom>
          <a:ln w="50800">
            <a:solidFill>
              <a:srgbClr val="000000"/>
            </a:solidFill>
            <a:miter/>
          </a:ln>
        </p:spPr>
      </p:cxnSp>
      <p:sp>
        <p:nvSpPr>
          <p:cNvPr id="433" name="Circle"/>
          <p:cNvSpPr/>
          <p:nvPr/>
        </p:nvSpPr>
        <p:spPr>
          <a:xfrm>
            <a:off x="3275488" y="7823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34" name="Circle"/>
          <p:cNvSpPr/>
          <p:nvPr/>
        </p:nvSpPr>
        <p:spPr>
          <a:xfrm>
            <a:off x="1788729" y="158497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35" name="Triangle"/>
          <p:cNvSpPr/>
          <p:nvPr/>
        </p:nvSpPr>
        <p:spPr>
          <a:xfrm>
            <a:off x="5890375" y="1096108"/>
            <a:ext cx="2213297" cy="22132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50800">
            <a:solidFill>
              <a:srgbClr val="000000"/>
            </a:solidFill>
            <a:miter/>
          </a:ln>
        </p:spPr>
        <p:txBody>
          <a:bodyPr lIns="45719" rIns="45719" anchor="ctr"/>
          <a:lstStyle/>
          <a:p>
            <a:endParaRPr/>
          </a:p>
        </p:txBody>
      </p:sp>
      <p:sp>
        <p:nvSpPr>
          <p:cNvPr id="436" name="Circle"/>
          <p:cNvSpPr/>
          <p:nvPr/>
        </p:nvSpPr>
        <p:spPr>
          <a:xfrm>
            <a:off x="5767541" y="997946"/>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37" name="Circle"/>
          <p:cNvSpPr/>
          <p:nvPr/>
        </p:nvSpPr>
        <p:spPr>
          <a:xfrm>
            <a:off x="5767541"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38" name="Circle"/>
          <p:cNvSpPr/>
          <p:nvPr/>
        </p:nvSpPr>
        <p:spPr>
          <a:xfrm>
            <a:off x="4576923" y="34339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39" name="Circle"/>
          <p:cNvSpPr/>
          <p:nvPr/>
        </p:nvSpPr>
        <p:spPr>
          <a:xfrm>
            <a:off x="2453649" y="551768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40" name="Line"/>
          <p:cNvSpPr/>
          <p:nvPr/>
        </p:nvSpPr>
        <p:spPr>
          <a:xfrm>
            <a:off x="2323559" y="3630392"/>
            <a:ext cx="1278071" cy="944330"/>
          </a:xfrm>
          <a:prstGeom prst="line">
            <a:avLst/>
          </a:prstGeom>
          <a:ln w="50800">
            <a:solidFill>
              <a:srgbClr val="000000"/>
            </a:solidFill>
            <a:miter/>
          </a:ln>
        </p:spPr>
        <p:txBody>
          <a:bodyPr lIns="45719" rIns="45719"/>
          <a:lstStyle/>
          <a:p>
            <a:endParaRPr/>
          </a:p>
        </p:txBody>
      </p:sp>
      <p:sp>
        <p:nvSpPr>
          <p:cNvPr id="441" name="Circle"/>
          <p:cNvSpPr/>
          <p:nvPr/>
        </p:nvSpPr>
        <p:spPr>
          <a:xfrm>
            <a:off x="8007842"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42" name="Circle"/>
          <p:cNvSpPr/>
          <p:nvPr/>
        </p:nvSpPr>
        <p:spPr>
          <a:xfrm>
            <a:off x="7303409" y="45388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43" name="Circle"/>
          <p:cNvSpPr/>
          <p:nvPr/>
        </p:nvSpPr>
        <p:spPr>
          <a:xfrm>
            <a:off x="2218837" y="358049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44" name="Circle"/>
          <p:cNvSpPr/>
          <p:nvPr/>
        </p:nvSpPr>
        <p:spPr>
          <a:xfrm>
            <a:off x="3491510" y="44880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45" name="2"/>
          <p:cNvSpPr txBox="1"/>
          <p:nvPr/>
        </p:nvSpPr>
        <p:spPr>
          <a:xfrm>
            <a:off x="1717278" y="1771273"/>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446" name="2"/>
          <p:cNvSpPr txBox="1"/>
          <p:nvPr/>
        </p:nvSpPr>
        <p:spPr>
          <a:xfrm>
            <a:off x="3477914" y="845185"/>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447" name="1"/>
          <p:cNvSpPr txBox="1"/>
          <p:nvPr/>
        </p:nvSpPr>
        <p:spPr>
          <a:xfrm>
            <a:off x="2382197" y="3173729"/>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1</a:t>
            </a:r>
          </a:p>
        </p:txBody>
      </p:sp>
      <p:sp>
        <p:nvSpPr>
          <p:cNvPr id="448" name="1"/>
          <p:cNvSpPr txBox="1"/>
          <p:nvPr/>
        </p:nvSpPr>
        <p:spPr>
          <a:xfrm>
            <a:off x="4471628" y="287024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1</a:t>
            </a:r>
          </a:p>
        </p:txBody>
      </p:sp>
      <p:sp>
        <p:nvSpPr>
          <p:cNvPr id="449" name="1"/>
          <p:cNvSpPr txBox="1"/>
          <p:nvPr/>
        </p:nvSpPr>
        <p:spPr>
          <a:xfrm>
            <a:off x="7386822" y="475960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1</a:t>
            </a:r>
          </a:p>
        </p:txBody>
      </p:sp>
      <p:sp>
        <p:nvSpPr>
          <p:cNvPr id="450" name="2"/>
          <p:cNvSpPr txBox="1"/>
          <p:nvPr/>
        </p:nvSpPr>
        <p:spPr>
          <a:xfrm>
            <a:off x="5996657" y="62956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451" name="2"/>
          <p:cNvSpPr txBox="1"/>
          <p:nvPr/>
        </p:nvSpPr>
        <p:spPr>
          <a:xfrm>
            <a:off x="8119553" y="2693755"/>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453" name="Connection Line"/>
          <p:cNvSpPr/>
          <p:nvPr/>
        </p:nvSpPr>
        <p:spPr>
          <a:xfrm>
            <a:off x="1930449" y="972357"/>
            <a:ext cx="1448698" cy="1053269"/>
          </a:xfrm>
          <a:custGeom>
            <a:avLst/>
            <a:gdLst/>
            <a:ahLst/>
            <a:cxnLst>
              <a:cxn ang="0">
                <a:pos x="wd2" y="hd2"/>
              </a:cxn>
              <a:cxn ang="5400000">
                <a:pos x="wd2" y="hd2"/>
              </a:cxn>
              <a:cxn ang="10800000">
                <a:pos x="wd2" y="hd2"/>
              </a:cxn>
              <a:cxn ang="16200000">
                <a:pos x="wd2" y="hd2"/>
              </a:cxn>
            </a:cxnLst>
            <a:rect l="0" t="0" r="r" b="b"/>
            <a:pathLst>
              <a:path w="21600" h="17405" extrusionOk="0">
                <a:moveTo>
                  <a:pt x="0" y="13500"/>
                </a:moveTo>
                <a:cubicBezTo>
                  <a:pt x="12336" y="21600"/>
                  <a:pt x="19536" y="17100"/>
                  <a:pt x="21600" y="0"/>
                </a:cubicBezTo>
              </a:path>
            </a:pathLst>
          </a:custGeom>
          <a:ln w="50800">
            <a:solidFill>
              <a:srgbClr val="000000"/>
            </a:solidFill>
            <a:miter/>
          </a:ln>
        </p:spPr>
        <p:txBody>
          <a:bodyPr/>
          <a:lstStyle/>
          <a:p>
            <a:endParaRPr/>
          </a:p>
        </p:txBody>
      </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 name="Oval"/>
          <p:cNvSpPr/>
          <p:nvPr/>
        </p:nvSpPr>
        <p:spPr>
          <a:xfrm rot="1605588">
            <a:off x="2431078" y="5596882"/>
            <a:ext cx="1200573" cy="703132"/>
          </a:xfrm>
          <a:prstGeom prst="ellipse">
            <a:avLst/>
          </a:prstGeom>
          <a:solidFill>
            <a:srgbClr val="FFFFFF"/>
          </a:solidFill>
          <a:ln w="50800">
            <a:solidFill>
              <a:srgbClr val="000000"/>
            </a:solidFill>
            <a:miter/>
          </a:ln>
        </p:spPr>
        <p:txBody>
          <a:bodyPr lIns="45719" rIns="45719" anchor="ctr"/>
          <a:lstStyle/>
          <a:p>
            <a:endParaRPr/>
          </a:p>
        </p:txBody>
      </p:sp>
      <p:sp>
        <p:nvSpPr>
          <p:cNvPr id="458" name="Line"/>
          <p:cNvSpPr/>
          <p:nvPr/>
        </p:nvSpPr>
        <p:spPr>
          <a:xfrm>
            <a:off x="5896134" y="3340564"/>
            <a:ext cx="1594442" cy="1410766"/>
          </a:xfrm>
          <a:prstGeom prst="line">
            <a:avLst/>
          </a:prstGeom>
          <a:ln w="50800">
            <a:solidFill>
              <a:srgbClr val="000000"/>
            </a:solidFill>
            <a:miter/>
          </a:ln>
        </p:spPr>
        <p:txBody>
          <a:bodyPr lIns="45719" rIns="45719"/>
          <a:lstStyle/>
          <a:p>
            <a:endParaRPr/>
          </a:p>
        </p:txBody>
      </p:sp>
      <p:sp>
        <p:nvSpPr>
          <p:cNvPr id="459" name="Line"/>
          <p:cNvSpPr/>
          <p:nvPr/>
        </p:nvSpPr>
        <p:spPr>
          <a:xfrm flipV="1">
            <a:off x="2606403" y="3499330"/>
            <a:ext cx="2090943" cy="2090943"/>
          </a:xfrm>
          <a:prstGeom prst="line">
            <a:avLst/>
          </a:prstGeom>
          <a:ln w="50800">
            <a:solidFill>
              <a:srgbClr val="000000"/>
            </a:solidFill>
            <a:miter/>
          </a:ln>
        </p:spPr>
        <p:txBody>
          <a:bodyPr lIns="45719" rIns="45719"/>
          <a:lstStyle/>
          <a:p>
            <a:endParaRPr/>
          </a:p>
        </p:txBody>
      </p:sp>
      <p:pic>
        <p:nvPicPr>
          <p:cNvPr id="460"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461"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cxnSp>
        <p:nvCxnSpPr>
          <p:cNvPr id="462" name="Connection Line"/>
          <p:cNvCxnSpPr>
            <a:stCxn id="464" idx="0"/>
            <a:endCxn id="463" idx="0"/>
          </p:cNvCxnSpPr>
          <p:nvPr/>
        </p:nvCxnSpPr>
        <p:spPr>
          <a:xfrm flipV="1">
            <a:off x="1891238" y="884832"/>
            <a:ext cx="1486760" cy="802652"/>
          </a:xfrm>
          <a:prstGeom prst="straightConnector1">
            <a:avLst/>
          </a:prstGeom>
          <a:ln w="50800">
            <a:solidFill>
              <a:srgbClr val="000000"/>
            </a:solidFill>
            <a:miter/>
          </a:ln>
        </p:spPr>
      </p:cxnSp>
      <p:sp>
        <p:nvSpPr>
          <p:cNvPr id="463" name="Circle"/>
          <p:cNvSpPr/>
          <p:nvPr/>
        </p:nvSpPr>
        <p:spPr>
          <a:xfrm>
            <a:off x="3275488" y="7823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64" name="Circle"/>
          <p:cNvSpPr/>
          <p:nvPr/>
        </p:nvSpPr>
        <p:spPr>
          <a:xfrm>
            <a:off x="1788729" y="158497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65" name="Triangle"/>
          <p:cNvSpPr/>
          <p:nvPr/>
        </p:nvSpPr>
        <p:spPr>
          <a:xfrm>
            <a:off x="5890375" y="1096108"/>
            <a:ext cx="2213297" cy="22132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50800">
            <a:solidFill>
              <a:srgbClr val="000000"/>
            </a:solidFill>
            <a:miter/>
          </a:ln>
        </p:spPr>
        <p:txBody>
          <a:bodyPr lIns="45719" rIns="45719" anchor="ctr"/>
          <a:lstStyle/>
          <a:p>
            <a:endParaRPr/>
          </a:p>
        </p:txBody>
      </p:sp>
      <p:sp>
        <p:nvSpPr>
          <p:cNvPr id="466" name="Circle"/>
          <p:cNvSpPr/>
          <p:nvPr/>
        </p:nvSpPr>
        <p:spPr>
          <a:xfrm>
            <a:off x="5767541" y="997946"/>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67" name="Circle"/>
          <p:cNvSpPr/>
          <p:nvPr/>
        </p:nvSpPr>
        <p:spPr>
          <a:xfrm>
            <a:off x="5767541"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68" name="Circle"/>
          <p:cNvSpPr/>
          <p:nvPr/>
        </p:nvSpPr>
        <p:spPr>
          <a:xfrm>
            <a:off x="4576923" y="34339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69" name="Circle"/>
          <p:cNvSpPr/>
          <p:nvPr/>
        </p:nvSpPr>
        <p:spPr>
          <a:xfrm>
            <a:off x="2453649" y="551768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70" name="Line"/>
          <p:cNvSpPr/>
          <p:nvPr/>
        </p:nvSpPr>
        <p:spPr>
          <a:xfrm>
            <a:off x="2323559" y="3630392"/>
            <a:ext cx="1278071" cy="944330"/>
          </a:xfrm>
          <a:prstGeom prst="line">
            <a:avLst/>
          </a:prstGeom>
          <a:ln w="50800">
            <a:solidFill>
              <a:srgbClr val="000000"/>
            </a:solidFill>
            <a:miter/>
          </a:ln>
        </p:spPr>
        <p:txBody>
          <a:bodyPr lIns="45719" rIns="45719"/>
          <a:lstStyle/>
          <a:p>
            <a:endParaRPr/>
          </a:p>
        </p:txBody>
      </p:sp>
      <p:sp>
        <p:nvSpPr>
          <p:cNvPr id="471" name="Circle"/>
          <p:cNvSpPr/>
          <p:nvPr/>
        </p:nvSpPr>
        <p:spPr>
          <a:xfrm>
            <a:off x="8007842"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72" name="Circle"/>
          <p:cNvSpPr/>
          <p:nvPr/>
        </p:nvSpPr>
        <p:spPr>
          <a:xfrm>
            <a:off x="7303409" y="45388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73" name="Circle"/>
          <p:cNvSpPr/>
          <p:nvPr/>
        </p:nvSpPr>
        <p:spPr>
          <a:xfrm>
            <a:off x="2218837" y="358049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74" name="Circle"/>
          <p:cNvSpPr/>
          <p:nvPr/>
        </p:nvSpPr>
        <p:spPr>
          <a:xfrm>
            <a:off x="3491510" y="44880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75" name="1"/>
          <p:cNvSpPr txBox="1"/>
          <p:nvPr/>
        </p:nvSpPr>
        <p:spPr>
          <a:xfrm>
            <a:off x="2382197" y="3173729"/>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1</a:t>
            </a:r>
          </a:p>
        </p:txBody>
      </p:sp>
      <p:sp>
        <p:nvSpPr>
          <p:cNvPr id="476" name="1"/>
          <p:cNvSpPr txBox="1"/>
          <p:nvPr/>
        </p:nvSpPr>
        <p:spPr>
          <a:xfrm>
            <a:off x="4471628" y="287024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1</a:t>
            </a:r>
          </a:p>
        </p:txBody>
      </p:sp>
      <p:sp>
        <p:nvSpPr>
          <p:cNvPr id="477" name="1"/>
          <p:cNvSpPr txBox="1"/>
          <p:nvPr/>
        </p:nvSpPr>
        <p:spPr>
          <a:xfrm>
            <a:off x="7386822" y="475960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1</a:t>
            </a:r>
          </a:p>
        </p:txBody>
      </p:sp>
      <p:sp>
        <p:nvSpPr>
          <p:cNvPr id="478" name="2"/>
          <p:cNvSpPr txBox="1"/>
          <p:nvPr/>
        </p:nvSpPr>
        <p:spPr>
          <a:xfrm>
            <a:off x="5996657" y="62956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479" name="2"/>
          <p:cNvSpPr txBox="1"/>
          <p:nvPr/>
        </p:nvSpPr>
        <p:spPr>
          <a:xfrm>
            <a:off x="8119553" y="2693755"/>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480" name="3"/>
          <p:cNvSpPr txBox="1"/>
          <p:nvPr/>
        </p:nvSpPr>
        <p:spPr>
          <a:xfrm>
            <a:off x="5537873" y="328116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3</a:t>
            </a:r>
          </a:p>
        </p:txBody>
      </p:sp>
      <p:sp>
        <p:nvSpPr>
          <p:cNvPr id="481" name="3"/>
          <p:cNvSpPr txBox="1"/>
          <p:nvPr/>
        </p:nvSpPr>
        <p:spPr>
          <a:xfrm>
            <a:off x="3747248" y="4582218"/>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3</a:t>
            </a:r>
          </a:p>
        </p:txBody>
      </p:sp>
      <p:sp>
        <p:nvSpPr>
          <p:cNvPr id="482" name="3"/>
          <p:cNvSpPr txBox="1"/>
          <p:nvPr/>
        </p:nvSpPr>
        <p:spPr>
          <a:xfrm>
            <a:off x="2010413" y="5364922"/>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3</a:t>
            </a:r>
          </a:p>
        </p:txBody>
      </p:sp>
      <p:sp>
        <p:nvSpPr>
          <p:cNvPr id="483" name="2"/>
          <p:cNvSpPr txBox="1"/>
          <p:nvPr/>
        </p:nvSpPr>
        <p:spPr>
          <a:xfrm>
            <a:off x="1717278" y="1771273"/>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484" name="2"/>
          <p:cNvSpPr txBox="1"/>
          <p:nvPr/>
        </p:nvSpPr>
        <p:spPr>
          <a:xfrm>
            <a:off x="3477914" y="845185"/>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486" name="Connection Line"/>
          <p:cNvSpPr/>
          <p:nvPr/>
        </p:nvSpPr>
        <p:spPr>
          <a:xfrm>
            <a:off x="1930449" y="972357"/>
            <a:ext cx="1448698" cy="1053269"/>
          </a:xfrm>
          <a:custGeom>
            <a:avLst/>
            <a:gdLst/>
            <a:ahLst/>
            <a:cxnLst>
              <a:cxn ang="0">
                <a:pos x="wd2" y="hd2"/>
              </a:cxn>
              <a:cxn ang="5400000">
                <a:pos x="wd2" y="hd2"/>
              </a:cxn>
              <a:cxn ang="10800000">
                <a:pos x="wd2" y="hd2"/>
              </a:cxn>
              <a:cxn ang="16200000">
                <a:pos x="wd2" y="hd2"/>
              </a:cxn>
            </a:cxnLst>
            <a:rect l="0" t="0" r="r" b="b"/>
            <a:pathLst>
              <a:path w="21600" h="17405" extrusionOk="0">
                <a:moveTo>
                  <a:pt x="0" y="13500"/>
                </a:moveTo>
                <a:cubicBezTo>
                  <a:pt x="12336" y="21600"/>
                  <a:pt x="19536" y="17100"/>
                  <a:pt x="21600" y="0"/>
                </a:cubicBezTo>
              </a:path>
            </a:pathLst>
          </a:custGeom>
          <a:ln w="50800">
            <a:solidFill>
              <a:srgbClr val="000000"/>
            </a:solidFill>
            <a:miter/>
          </a:ln>
        </p:spPr>
        <p:txBody>
          <a:bodyPr/>
          <a:lstStyle/>
          <a:p>
            <a:endParaRPr/>
          </a:p>
        </p:txBody>
      </p:sp>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0" name="Oval"/>
          <p:cNvSpPr/>
          <p:nvPr/>
        </p:nvSpPr>
        <p:spPr>
          <a:xfrm rot="1605588">
            <a:off x="2431078" y="5596882"/>
            <a:ext cx="1200573" cy="703132"/>
          </a:xfrm>
          <a:prstGeom prst="ellipse">
            <a:avLst/>
          </a:prstGeom>
          <a:solidFill>
            <a:srgbClr val="FFFFFF"/>
          </a:solidFill>
          <a:ln w="50800">
            <a:solidFill>
              <a:srgbClr val="000000"/>
            </a:solidFill>
            <a:miter/>
          </a:ln>
        </p:spPr>
        <p:txBody>
          <a:bodyPr lIns="45719" rIns="45719" anchor="ctr"/>
          <a:lstStyle/>
          <a:p>
            <a:endParaRPr/>
          </a:p>
        </p:txBody>
      </p:sp>
      <p:sp>
        <p:nvSpPr>
          <p:cNvPr id="491" name="Line"/>
          <p:cNvSpPr/>
          <p:nvPr/>
        </p:nvSpPr>
        <p:spPr>
          <a:xfrm>
            <a:off x="5896134" y="3340564"/>
            <a:ext cx="1594442" cy="1410766"/>
          </a:xfrm>
          <a:prstGeom prst="line">
            <a:avLst/>
          </a:prstGeom>
          <a:ln w="50800">
            <a:solidFill>
              <a:srgbClr val="000000"/>
            </a:solidFill>
            <a:miter/>
          </a:ln>
        </p:spPr>
        <p:txBody>
          <a:bodyPr lIns="45719" rIns="45719"/>
          <a:lstStyle/>
          <a:p>
            <a:endParaRPr/>
          </a:p>
        </p:txBody>
      </p:sp>
      <p:sp>
        <p:nvSpPr>
          <p:cNvPr id="492" name="Line"/>
          <p:cNvSpPr/>
          <p:nvPr/>
        </p:nvSpPr>
        <p:spPr>
          <a:xfrm flipV="1">
            <a:off x="2606403" y="3499330"/>
            <a:ext cx="2090943" cy="2090943"/>
          </a:xfrm>
          <a:prstGeom prst="line">
            <a:avLst/>
          </a:prstGeom>
          <a:ln w="50800">
            <a:solidFill>
              <a:srgbClr val="000000"/>
            </a:solidFill>
            <a:miter/>
          </a:ln>
        </p:spPr>
        <p:txBody>
          <a:bodyPr lIns="45719" rIns="45719"/>
          <a:lstStyle/>
          <a:p>
            <a:endParaRPr/>
          </a:p>
        </p:txBody>
      </p:sp>
      <p:pic>
        <p:nvPicPr>
          <p:cNvPr id="493"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494"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cxnSp>
        <p:nvCxnSpPr>
          <p:cNvPr id="495" name="Connection Line"/>
          <p:cNvCxnSpPr>
            <a:stCxn id="497" idx="0"/>
            <a:endCxn id="496" idx="0"/>
          </p:cNvCxnSpPr>
          <p:nvPr/>
        </p:nvCxnSpPr>
        <p:spPr>
          <a:xfrm flipV="1">
            <a:off x="1891238" y="884832"/>
            <a:ext cx="1486760" cy="802652"/>
          </a:xfrm>
          <a:prstGeom prst="straightConnector1">
            <a:avLst/>
          </a:prstGeom>
          <a:ln w="50800">
            <a:solidFill>
              <a:srgbClr val="000000"/>
            </a:solidFill>
            <a:miter/>
          </a:ln>
        </p:spPr>
      </p:cxnSp>
      <p:sp>
        <p:nvSpPr>
          <p:cNvPr id="496" name="Circle"/>
          <p:cNvSpPr/>
          <p:nvPr/>
        </p:nvSpPr>
        <p:spPr>
          <a:xfrm>
            <a:off x="3275488" y="7823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97" name="Circle"/>
          <p:cNvSpPr/>
          <p:nvPr/>
        </p:nvSpPr>
        <p:spPr>
          <a:xfrm>
            <a:off x="1788729" y="158497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498" name="Triangle"/>
          <p:cNvSpPr/>
          <p:nvPr/>
        </p:nvSpPr>
        <p:spPr>
          <a:xfrm>
            <a:off x="5890375" y="1096108"/>
            <a:ext cx="2213297" cy="22132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50800">
            <a:solidFill>
              <a:srgbClr val="000000"/>
            </a:solidFill>
            <a:miter/>
          </a:ln>
        </p:spPr>
        <p:txBody>
          <a:bodyPr lIns="45719" rIns="45719" anchor="ctr"/>
          <a:lstStyle/>
          <a:p>
            <a:endParaRPr/>
          </a:p>
        </p:txBody>
      </p:sp>
      <p:sp>
        <p:nvSpPr>
          <p:cNvPr id="499" name="Circle"/>
          <p:cNvSpPr/>
          <p:nvPr/>
        </p:nvSpPr>
        <p:spPr>
          <a:xfrm>
            <a:off x="5767541" y="997946"/>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00" name="Circle"/>
          <p:cNvSpPr/>
          <p:nvPr/>
        </p:nvSpPr>
        <p:spPr>
          <a:xfrm>
            <a:off x="5767541"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01" name="Circle"/>
          <p:cNvSpPr/>
          <p:nvPr/>
        </p:nvSpPr>
        <p:spPr>
          <a:xfrm>
            <a:off x="4576923" y="34339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02" name="Circle"/>
          <p:cNvSpPr/>
          <p:nvPr/>
        </p:nvSpPr>
        <p:spPr>
          <a:xfrm>
            <a:off x="2453649" y="551768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03" name="Line"/>
          <p:cNvSpPr/>
          <p:nvPr/>
        </p:nvSpPr>
        <p:spPr>
          <a:xfrm>
            <a:off x="2323559" y="3630392"/>
            <a:ext cx="1278071" cy="944330"/>
          </a:xfrm>
          <a:prstGeom prst="line">
            <a:avLst/>
          </a:prstGeom>
          <a:ln w="50800">
            <a:solidFill>
              <a:srgbClr val="000000"/>
            </a:solidFill>
            <a:miter/>
          </a:ln>
        </p:spPr>
        <p:txBody>
          <a:bodyPr lIns="45719" rIns="45719"/>
          <a:lstStyle/>
          <a:p>
            <a:endParaRPr/>
          </a:p>
        </p:txBody>
      </p:sp>
      <p:sp>
        <p:nvSpPr>
          <p:cNvPr id="504" name="Circle"/>
          <p:cNvSpPr/>
          <p:nvPr/>
        </p:nvSpPr>
        <p:spPr>
          <a:xfrm>
            <a:off x="8007842"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05" name="Circle"/>
          <p:cNvSpPr/>
          <p:nvPr/>
        </p:nvSpPr>
        <p:spPr>
          <a:xfrm>
            <a:off x="7303409" y="45388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06" name="Circle"/>
          <p:cNvSpPr/>
          <p:nvPr/>
        </p:nvSpPr>
        <p:spPr>
          <a:xfrm>
            <a:off x="2218837" y="358049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07" name="Circle"/>
          <p:cNvSpPr/>
          <p:nvPr/>
        </p:nvSpPr>
        <p:spPr>
          <a:xfrm>
            <a:off x="3491510" y="44880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08" name="1"/>
          <p:cNvSpPr txBox="1"/>
          <p:nvPr/>
        </p:nvSpPr>
        <p:spPr>
          <a:xfrm>
            <a:off x="2382197" y="3173729"/>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solidFill>
                  <a:srgbClr val="01ACAE"/>
                </a:solidFill>
                <a:latin typeface="Verdana"/>
                <a:ea typeface="Verdana"/>
                <a:cs typeface="Verdana"/>
                <a:sym typeface="Verdana"/>
              </a:defRPr>
            </a:lvl1pPr>
          </a:lstStyle>
          <a:p>
            <a:r>
              <a:t>1</a:t>
            </a:r>
          </a:p>
        </p:txBody>
      </p:sp>
      <p:sp>
        <p:nvSpPr>
          <p:cNvPr id="509" name="1"/>
          <p:cNvSpPr txBox="1"/>
          <p:nvPr/>
        </p:nvSpPr>
        <p:spPr>
          <a:xfrm>
            <a:off x="4471628" y="287024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solidFill>
                  <a:srgbClr val="01ACAE"/>
                </a:solidFill>
                <a:latin typeface="Verdana"/>
                <a:ea typeface="Verdana"/>
                <a:cs typeface="Verdana"/>
                <a:sym typeface="Verdana"/>
              </a:defRPr>
            </a:lvl1pPr>
          </a:lstStyle>
          <a:p>
            <a:r>
              <a:t>1</a:t>
            </a:r>
          </a:p>
        </p:txBody>
      </p:sp>
      <p:sp>
        <p:nvSpPr>
          <p:cNvPr id="510" name="1"/>
          <p:cNvSpPr txBox="1"/>
          <p:nvPr/>
        </p:nvSpPr>
        <p:spPr>
          <a:xfrm>
            <a:off x="7386822" y="475960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solidFill>
                  <a:srgbClr val="01ACAE"/>
                </a:solidFill>
                <a:latin typeface="Verdana"/>
                <a:ea typeface="Verdana"/>
                <a:cs typeface="Verdana"/>
                <a:sym typeface="Verdana"/>
              </a:defRPr>
            </a:lvl1pPr>
          </a:lstStyle>
          <a:p>
            <a:r>
              <a:t>1</a:t>
            </a:r>
          </a:p>
        </p:txBody>
      </p:sp>
      <p:sp>
        <p:nvSpPr>
          <p:cNvPr id="511" name="2"/>
          <p:cNvSpPr txBox="1"/>
          <p:nvPr/>
        </p:nvSpPr>
        <p:spPr>
          <a:xfrm>
            <a:off x="5996657" y="62956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512" name="2"/>
          <p:cNvSpPr txBox="1"/>
          <p:nvPr/>
        </p:nvSpPr>
        <p:spPr>
          <a:xfrm>
            <a:off x="8119553" y="2693755"/>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513" name="3"/>
          <p:cNvSpPr txBox="1"/>
          <p:nvPr/>
        </p:nvSpPr>
        <p:spPr>
          <a:xfrm>
            <a:off x="5537873" y="3281162"/>
            <a:ext cx="347922"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solidFill>
                  <a:srgbClr val="01ACAE"/>
                </a:solidFill>
                <a:latin typeface="Verdana"/>
                <a:ea typeface="Verdana"/>
                <a:cs typeface="Verdana"/>
                <a:sym typeface="Verdana"/>
              </a:defRPr>
            </a:lvl1pPr>
          </a:lstStyle>
          <a:p>
            <a:r>
              <a:t>3</a:t>
            </a:r>
          </a:p>
        </p:txBody>
      </p:sp>
      <p:sp>
        <p:nvSpPr>
          <p:cNvPr id="514" name="3"/>
          <p:cNvSpPr txBox="1"/>
          <p:nvPr/>
        </p:nvSpPr>
        <p:spPr>
          <a:xfrm>
            <a:off x="3747248" y="4582218"/>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solidFill>
                  <a:srgbClr val="01ACAE"/>
                </a:solidFill>
                <a:latin typeface="Verdana"/>
                <a:ea typeface="Verdana"/>
                <a:cs typeface="Verdana"/>
                <a:sym typeface="Verdana"/>
              </a:defRPr>
            </a:lvl1pPr>
          </a:lstStyle>
          <a:p>
            <a:r>
              <a:t>3</a:t>
            </a:r>
          </a:p>
        </p:txBody>
      </p:sp>
      <p:sp>
        <p:nvSpPr>
          <p:cNvPr id="515" name="3"/>
          <p:cNvSpPr txBox="1"/>
          <p:nvPr/>
        </p:nvSpPr>
        <p:spPr>
          <a:xfrm>
            <a:off x="2010413" y="5364922"/>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solidFill>
                  <a:srgbClr val="01ACAE"/>
                </a:solidFill>
                <a:latin typeface="Verdana"/>
                <a:ea typeface="Verdana"/>
                <a:cs typeface="Verdana"/>
                <a:sym typeface="Verdana"/>
              </a:defRPr>
            </a:lvl1pPr>
          </a:lstStyle>
          <a:p>
            <a:r>
              <a:t>3</a:t>
            </a:r>
          </a:p>
        </p:txBody>
      </p:sp>
      <p:sp>
        <p:nvSpPr>
          <p:cNvPr id="516" name="2"/>
          <p:cNvSpPr txBox="1"/>
          <p:nvPr/>
        </p:nvSpPr>
        <p:spPr>
          <a:xfrm>
            <a:off x="1717278" y="1771273"/>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517" name="2"/>
          <p:cNvSpPr txBox="1"/>
          <p:nvPr/>
        </p:nvSpPr>
        <p:spPr>
          <a:xfrm>
            <a:off x="3477914" y="845185"/>
            <a:ext cx="347921" cy="5105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2700" b="1">
                <a:latin typeface="Verdana"/>
                <a:ea typeface="Verdana"/>
                <a:cs typeface="Verdana"/>
                <a:sym typeface="Verdana"/>
              </a:defRPr>
            </a:lvl1pPr>
          </a:lstStyle>
          <a:p>
            <a:r>
              <a:t>2</a:t>
            </a:r>
          </a:p>
        </p:txBody>
      </p:sp>
      <p:sp>
        <p:nvSpPr>
          <p:cNvPr id="519" name="Connection Line"/>
          <p:cNvSpPr/>
          <p:nvPr/>
        </p:nvSpPr>
        <p:spPr>
          <a:xfrm>
            <a:off x="1930449" y="972357"/>
            <a:ext cx="1448698" cy="1053269"/>
          </a:xfrm>
          <a:custGeom>
            <a:avLst/>
            <a:gdLst/>
            <a:ahLst/>
            <a:cxnLst>
              <a:cxn ang="0">
                <a:pos x="wd2" y="hd2"/>
              </a:cxn>
              <a:cxn ang="5400000">
                <a:pos x="wd2" y="hd2"/>
              </a:cxn>
              <a:cxn ang="10800000">
                <a:pos x="wd2" y="hd2"/>
              </a:cxn>
              <a:cxn ang="16200000">
                <a:pos x="wd2" y="hd2"/>
              </a:cxn>
            </a:cxnLst>
            <a:rect l="0" t="0" r="r" b="b"/>
            <a:pathLst>
              <a:path w="21600" h="17405" extrusionOk="0">
                <a:moveTo>
                  <a:pt x="0" y="13500"/>
                </a:moveTo>
                <a:cubicBezTo>
                  <a:pt x="12336" y="21600"/>
                  <a:pt x="19536" y="17100"/>
                  <a:pt x="21600" y="0"/>
                </a:cubicBezTo>
              </a:path>
            </a:pathLst>
          </a:custGeom>
          <a:ln w="50800">
            <a:solidFill>
              <a:srgbClr val="000000"/>
            </a:solidFill>
            <a:miter/>
          </a:ln>
        </p:spPr>
        <p:txBody>
          <a:bodyPr/>
          <a:lstStyle/>
          <a:p>
            <a:endParaRPr/>
          </a:p>
        </p:txBody>
      </p:sp>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3"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1366161" y="1693465"/>
            <a:ext cx="7973516" cy="3471136"/>
          </a:xfrm>
          <a:prstGeom prst="rect">
            <a:avLst/>
          </a:prstGeom>
          <a:ln w="12700">
            <a:miter lim="400000"/>
          </a:ln>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5" name="Image" descr="Image"/>
          <p:cNvPicPr>
            <a:picLocks noChangeAspect="1"/>
          </p:cNvPicPr>
          <p:nvPr/>
        </p:nvPicPr>
        <p:blipFill>
          <a:blip r:embed="rId2" cstate="print">
            <a:extLst>
              <a:ext uri="{28A0092B-C50C-407E-A947-70E740481C1C}">
                <a14:useLocalDpi xmlns:a14="http://schemas.microsoft.com/office/drawing/2010/main"/>
              </a:ext>
            </a:extLst>
          </a:blip>
          <a:srcRect/>
          <a:stretch>
            <a:fillRect/>
          </a:stretch>
        </p:blipFill>
        <p:spPr>
          <a:xfrm>
            <a:off x="1302456" y="1775225"/>
            <a:ext cx="8011668" cy="3407084"/>
          </a:xfrm>
          <a:prstGeom prst="rect">
            <a:avLst/>
          </a:prstGeom>
          <a:ln w="12700">
            <a:miter lim="400000"/>
          </a:ln>
        </p:spPr>
      </p:pic>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27" name="Picture 3" descr="Picture 3"/>
          <p:cNvPicPr>
            <a:picLocks noChangeAspect="1"/>
          </p:cNvPicPr>
          <p:nvPr/>
        </p:nvPicPr>
        <p:blipFill>
          <a:blip r:embed="rId2">
            <a:extLst/>
          </a:blip>
          <a:stretch>
            <a:fillRect/>
          </a:stretch>
        </p:blipFill>
        <p:spPr>
          <a:xfrm>
            <a:off x="0" y="0"/>
            <a:ext cx="1308736" cy="6858000"/>
          </a:xfrm>
          <a:prstGeom prst="rect">
            <a:avLst/>
          </a:prstGeom>
          <a:ln w="12700">
            <a:miter lim="400000"/>
          </a:ln>
        </p:spPr>
      </p:pic>
      <p:pic>
        <p:nvPicPr>
          <p:cNvPr id="528" name="Picture 7" descr="Picture 7"/>
          <p:cNvPicPr>
            <a:picLocks noChangeAspect="1"/>
          </p:cNvPicPr>
          <p:nvPr/>
        </p:nvPicPr>
        <p:blipFill>
          <a:blip r:embed="rId3">
            <a:extLst/>
          </a:blip>
          <a:stretch>
            <a:fillRect/>
          </a:stretch>
        </p:blipFill>
        <p:spPr>
          <a:xfrm>
            <a:off x="6781800" y="5947955"/>
            <a:ext cx="1966665" cy="764815"/>
          </a:xfrm>
          <a:prstGeom prst="rect">
            <a:avLst/>
          </a:prstGeom>
          <a:ln w="12700">
            <a:miter lim="400000"/>
          </a:ln>
        </p:spPr>
      </p:pic>
      <p:sp>
        <p:nvSpPr>
          <p:cNvPr id="529" name="Rectangle 4"/>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t>Image credits: XXXXX</a:t>
            </a:r>
          </a:p>
        </p:txBody>
      </p:sp>
      <p:grpSp>
        <p:nvGrpSpPr>
          <p:cNvPr id="532" name="Group"/>
          <p:cNvGrpSpPr/>
          <p:nvPr/>
        </p:nvGrpSpPr>
        <p:grpSpPr>
          <a:xfrm>
            <a:off x="1757032" y="747775"/>
            <a:ext cx="7583011" cy="4985566"/>
            <a:chOff x="446003" y="48565"/>
            <a:chExt cx="7583009" cy="4985564"/>
          </a:xfrm>
        </p:grpSpPr>
        <p:pic>
          <p:nvPicPr>
            <p:cNvPr id="530" name="Image" descr="Image"/>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446003" y="48565"/>
              <a:ext cx="6916052" cy="4770328"/>
            </a:xfrm>
            <a:prstGeom prst="rect">
              <a:avLst/>
            </a:prstGeom>
            <a:ln w="12700" cap="flat">
              <a:noFill/>
              <a:miter lim="400000"/>
            </a:ln>
            <a:effectLst/>
          </p:spPr>
        </p:pic>
        <p:sp>
          <p:nvSpPr>
            <p:cNvPr id="531" name="Rectangle"/>
            <p:cNvSpPr/>
            <p:nvPr/>
          </p:nvSpPr>
          <p:spPr>
            <a:xfrm>
              <a:off x="6698274" y="4246044"/>
              <a:ext cx="1330740" cy="788086"/>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 name="Oval"/>
          <p:cNvSpPr/>
          <p:nvPr/>
        </p:nvSpPr>
        <p:spPr>
          <a:xfrm rot="1605588">
            <a:off x="2431078" y="5596882"/>
            <a:ext cx="1200573" cy="703132"/>
          </a:xfrm>
          <a:prstGeom prst="ellipse">
            <a:avLst/>
          </a:prstGeom>
          <a:solidFill>
            <a:srgbClr val="FFFFFF"/>
          </a:solidFill>
          <a:ln w="50800">
            <a:solidFill>
              <a:srgbClr val="000000"/>
            </a:solidFill>
            <a:miter/>
          </a:ln>
        </p:spPr>
        <p:txBody>
          <a:bodyPr lIns="45719" rIns="45719" anchor="ctr"/>
          <a:lstStyle/>
          <a:p>
            <a:endParaRPr/>
          </a:p>
        </p:txBody>
      </p:sp>
      <p:sp>
        <p:nvSpPr>
          <p:cNvPr id="535" name="Line"/>
          <p:cNvSpPr/>
          <p:nvPr/>
        </p:nvSpPr>
        <p:spPr>
          <a:xfrm>
            <a:off x="5896134" y="3340564"/>
            <a:ext cx="1594442" cy="1410766"/>
          </a:xfrm>
          <a:prstGeom prst="line">
            <a:avLst/>
          </a:prstGeom>
          <a:ln w="50800">
            <a:solidFill>
              <a:srgbClr val="000000"/>
            </a:solidFill>
            <a:miter/>
          </a:ln>
        </p:spPr>
        <p:txBody>
          <a:bodyPr lIns="45719" rIns="45719"/>
          <a:lstStyle/>
          <a:p>
            <a:endParaRPr/>
          </a:p>
        </p:txBody>
      </p:sp>
      <p:sp>
        <p:nvSpPr>
          <p:cNvPr id="536" name="Line"/>
          <p:cNvSpPr/>
          <p:nvPr/>
        </p:nvSpPr>
        <p:spPr>
          <a:xfrm flipV="1">
            <a:off x="2606403" y="3499330"/>
            <a:ext cx="2090943" cy="2090943"/>
          </a:xfrm>
          <a:prstGeom prst="line">
            <a:avLst/>
          </a:prstGeom>
          <a:ln w="50800">
            <a:solidFill>
              <a:srgbClr val="000000"/>
            </a:solidFill>
            <a:miter/>
          </a:ln>
        </p:spPr>
        <p:txBody>
          <a:bodyPr lIns="45719" rIns="45719"/>
          <a:lstStyle/>
          <a:p>
            <a:endParaRPr/>
          </a:p>
        </p:txBody>
      </p:sp>
      <p:pic>
        <p:nvPicPr>
          <p:cNvPr id="537"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538"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cxnSp>
        <p:nvCxnSpPr>
          <p:cNvPr id="539" name="Connection Line"/>
          <p:cNvCxnSpPr>
            <a:stCxn id="541" idx="0"/>
            <a:endCxn id="540" idx="0"/>
          </p:cNvCxnSpPr>
          <p:nvPr/>
        </p:nvCxnSpPr>
        <p:spPr>
          <a:xfrm flipV="1">
            <a:off x="1891238" y="884832"/>
            <a:ext cx="1486760" cy="802652"/>
          </a:xfrm>
          <a:prstGeom prst="straightConnector1">
            <a:avLst/>
          </a:prstGeom>
          <a:ln w="50800">
            <a:solidFill>
              <a:srgbClr val="000000"/>
            </a:solidFill>
            <a:miter/>
          </a:ln>
        </p:spPr>
      </p:cxnSp>
      <p:sp>
        <p:nvSpPr>
          <p:cNvPr id="540" name="Circle"/>
          <p:cNvSpPr/>
          <p:nvPr/>
        </p:nvSpPr>
        <p:spPr>
          <a:xfrm>
            <a:off x="3275488" y="7823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41" name="Circle"/>
          <p:cNvSpPr/>
          <p:nvPr/>
        </p:nvSpPr>
        <p:spPr>
          <a:xfrm>
            <a:off x="1788729" y="158497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42" name="Triangle"/>
          <p:cNvSpPr/>
          <p:nvPr/>
        </p:nvSpPr>
        <p:spPr>
          <a:xfrm>
            <a:off x="5890375" y="1096108"/>
            <a:ext cx="2213297" cy="2213297"/>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50800">
            <a:solidFill>
              <a:srgbClr val="000000"/>
            </a:solidFill>
            <a:miter/>
          </a:ln>
        </p:spPr>
        <p:txBody>
          <a:bodyPr lIns="45719" rIns="45719" anchor="ctr"/>
          <a:lstStyle/>
          <a:p>
            <a:endParaRPr/>
          </a:p>
        </p:txBody>
      </p:sp>
      <p:sp>
        <p:nvSpPr>
          <p:cNvPr id="543" name="Circle"/>
          <p:cNvSpPr/>
          <p:nvPr/>
        </p:nvSpPr>
        <p:spPr>
          <a:xfrm>
            <a:off x="5767541" y="997946"/>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44" name="Circle"/>
          <p:cNvSpPr/>
          <p:nvPr/>
        </p:nvSpPr>
        <p:spPr>
          <a:xfrm>
            <a:off x="5767541"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45" name="Circle"/>
          <p:cNvSpPr/>
          <p:nvPr/>
        </p:nvSpPr>
        <p:spPr>
          <a:xfrm>
            <a:off x="4576923" y="343392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46" name="Circle"/>
          <p:cNvSpPr/>
          <p:nvPr/>
        </p:nvSpPr>
        <p:spPr>
          <a:xfrm>
            <a:off x="2453649" y="5517683"/>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47" name="Line"/>
          <p:cNvSpPr/>
          <p:nvPr/>
        </p:nvSpPr>
        <p:spPr>
          <a:xfrm>
            <a:off x="2323559" y="3630392"/>
            <a:ext cx="1278071" cy="944330"/>
          </a:xfrm>
          <a:prstGeom prst="line">
            <a:avLst/>
          </a:prstGeom>
          <a:ln w="50800">
            <a:solidFill>
              <a:srgbClr val="000000"/>
            </a:solidFill>
            <a:miter/>
          </a:ln>
        </p:spPr>
        <p:txBody>
          <a:bodyPr lIns="45719" rIns="45719"/>
          <a:lstStyle/>
          <a:p>
            <a:endParaRPr/>
          </a:p>
        </p:txBody>
      </p:sp>
      <p:sp>
        <p:nvSpPr>
          <p:cNvPr id="548" name="Circle"/>
          <p:cNvSpPr/>
          <p:nvPr/>
        </p:nvSpPr>
        <p:spPr>
          <a:xfrm>
            <a:off x="8007842" y="3192244"/>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49" name="Circle"/>
          <p:cNvSpPr/>
          <p:nvPr/>
        </p:nvSpPr>
        <p:spPr>
          <a:xfrm>
            <a:off x="7303409" y="45388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50" name="Circle"/>
          <p:cNvSpPr/>
          <p:nvPr/>
        </p:nvSpPr>
        <p:spPr>
          <a:xfrm>
            <a:off x="2218837" y="358049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51" name="Circle"/>
          <p:cNvSpPr/>
          <p:nvPr/>
        </p:nvSpPr>
        <p:spPr>
          <a:xfrm>
            <a:off x="3491510" y="4488072"/>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59" name="Connection Line"/>
          <p:cNvSpPr/>
          <p:nvPr/>
        </p:nvSpPr>
        <p:spPr>
          <a:xfrm>
            <a:off x="1930449" y="972357"/>
            <a:ext cx="1448698" cy="1053269"/>
          </a:xfrm>
          <a:custGeom>
            <a:avLst/>
            <a:gdLst/>
            <a:ahLst/>
            <a:cxnLst>
              <a:cxn ang="0">
                <a:pos x="wd2" y="hd2"/>
              </a:cxn>
              <a:cxn ang="5400000">
                <a:pos x="wd2" y="hd2"/>
              </a:cxn>
              <a:cxn ang="10800000">
                <a:pos x="wd2" y="hd2"/>
              </a:cxn>
              <a:cxn ang="16200000">
                <a:pos x="wd2" y="hd2"/>
              </a:cxn>
            </a:cxnLst>
            <a:rect l="0" t="0" r="r" b="b"/>
            <a:pathLst>
              <a:path w="21600" h="17405" extrusionOk="0">
                <a:moveTo>
                  <a:pt x="0" y="13500"/>
                </a:moveTo>
                <a:cubicBezTo>
                  <a:pt x="12336" y="21600"/>
                  <a:pt x="19536" y="17100"/>
                  <a:pt x="21600" y="0"/>
                </a:cubicBezTo>
              </a:path>
            </a:pathLst>
          </a:custGeom>
          <a:ln w="50800">
            <a:solidFill>
              <a:srgbClr val="000000"/>
            </a:solidFill>
            <a:miter/>
          </a:ln>
        </p:spPr>
        <p:txBody>
          <a:bodyPr/>
          <a:lstStyle/>
          <a:p>
            <a:endParaRPr/>
          </a:p>
        </p:txBody>
      </p:sp>
      <p:sp>
        <p:nvSpPr>
          <p:cNvPr id="553" name="TextBox 12"/>
          <p:cNvSpPr txBox="1"/>
          <p:nvPr/>
        </p:nvSpPr>
        <p:spPr>
          <a:xfrm>
            <a:off x="3466110" y="1245523"/>
            <a:ext cx="1966665" cy="624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3500" b="1">
                <a:solidFill>
                  <a:srgbClr val="00ACAE"/>
                </a:solidFill>
                <a:latin typeface="Verdana"/>
                <a:ea typeface="Verdana"/>
                <a:cs typeface="Verdana"/>
                <a:sym typeface="Verdana"/>
              </a:defRPr>
            </a:lvl1pPr>
          </a:lstStyle>
          <a:p>
            <a:r>
              <a:t>V  E  F</a:t>
            </a:r>
          </a:p>
        </p:txBody>
      </p:sp>
      <p:sp>
        <p:nvSpPr>
          <p:cNvPr id="554" name="TextBox 12"/>
          <p:cNvSpPr txBox="1"/>
          <p:nvPr/>
        </p:nvSpPr>
        <p:spPr>
          <a:xfrm>
            <a:off x="3466110" y="1790009"/>
            <a:ext cx="1966665" cy="624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3500" b="1">
                <a:latin typeface="Verdana"/>
                <a:ea typeface="Verdana"/>
                <a:cs typeface="Verdana"/>
                <a:sym typeface="Verdana"/>
              </a:defRPr>
            </a:lvl1pPr>
          </a:lstStyle>
          <a:p>
            <a:r>
              <a:t>2  2  2</a:t>
            </a:r>
          </a:p>
        </p:txBody>
      </p:sp>
      <p:sp>
        <p:nvSpPr>
          <p:cNvPr id="555" name="TextBox 12"/>
          <p:cNvSpPr txBox="1"/>
          <p:nvPr/>
        </p:nvSpPr>
        <p:spPr>
          <a:xfrm>
            <a:off x="6781800" y="687657"/>
            <a:ext cx="1966665" cy="624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3500" b="1">
                <a:solidFill>
                  <a:srgbClr val="00ACAE"/>
                </a:solidFill>
                <a:latin typeface="Verdana"/>
                <a:ea typeface="Verdana"/>
                <a:cs typeface="Verdana"/>
                <a:sym typeface="Verdana"/>
              </a:defRPr>
            </a:lvl1pPr>
          </a:lstStyle>
          <a:p>
            <a:r>
              <a:t>V  E  F</a:t>
            </a:r>
          </a:p>
        </p:txBody>
      </p:sp>
      <p:sp>
        <p:nvSpPr>
          <p:cNvPr id="556" name="TextBox 12"/>
          <p:cNvSpPr txBox="1"/>
          <p:nvPr/>
        </p:nvSpPr>
        <p:spPr>
          <a:xfrm>
            <a:off x="6781800" y="1232143"/>
            <a:ext cx="1966664" cy="624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3500" b="1">
                <a:latin typeface="Verdana"/>
                <a:ea typeface="Verdana"/>
                <a:cs typeface="Verdana"/>
                <a:sym typeface="Verdana"/>
              </a:defRPr>
            </a:lvl1pPr>
          </a:lstStyle>
          <a:p>
            <a:r>
              <a:t>4  4  2</a:t>
            </a:r>
          </a:p>
        </p:txBody>
      </p:sp>
      <p:sp>
        <p:nvSpPr>
          <p:cNvPr id="557" name="TextBox 12"/>
          <p:cNvSpPr txBox="1"/>
          <p:nvPr/>
        </p:nvSpPr>
        <p:spPr>
          <a:xfrm>
            <a:off x="3817283" y="4689042"/>
            <a:ext cx="1966665" cy="624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3500" b="1">
                <a:solidFill>
                  <a:srgbClr val="00ACAE"/>
                </a:solidFill>
                <a:latin typeface="Verdana"/>
                <a:ea typeface="Verdana"/>
                <a:cs typeface="Verdana"/>
                <a:sym typeface="Verdana"/>
              </a:defRPr>
            </a:lvl1pPr>
          </a:lstStyle>
          <a:p>
            <a:r>
              <a:t>V  E  F</a:t>
            </a:r>
          </a:p>
        </p:txBody>
      </p:sp>
      <p:sp>
        <p:nvSpPr>
          <p:cNvPr id="558" name="TextBox 12"/>
          <p:cNvSpPr txBox="1"/>
          <p:nvPr/>
        </p:nvSpPr>
        <p:spPr>
          <a:xfrm>
            <a:off x="3817283" y="5233529"/>
            <a:ext cx="1966665" cy="62484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3500" b="1">
                <a:latin typeface="Verdana"/>
                <a:ea typeface="Verdana"/>
                <a:cs typeface="Verdana"/>
                <a:sym typeface="Verdana"/>
              </a:defRPr>
            </a:lvl1pPr>
          </a:lstStyle>
          <a:p>
            <a:r>
              <a:t>4  4  2</a:t>
            </a:r>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3" name="Picture 3" descr="Picture 3"/>
          <p:cNvPicPr>
            <a:picLocks noChangeAspect="1"/>
          </p:cNvPicPr>
          <p:nvPr/>
        </p:nvPicPr>
        <p:blipFill>
          <a:blip r:embed="rId2">
            <a:extLst/>
          </a:blip>
          <a:stretch>
            <a:fillRect/>
          </a:stretch>
        </p:blipFill>
        <p:spPr>
          <a:xfrm>
            <a:off x="0" y="0"/>
            <a:ext cx="1308736" cy="6858000"/>
          </a:xfrm>
          <a:prstGeom prst="rect">
            <a:avLst/>
          </a:prstGeom>
          <a:ln w="12700">
            <a:miter lim="400000"/>
          </a:ln>
        </p:spPr>
      </p:pic>
      <p:pic>
        <p:nvPicPr>
          <p:cNvPr id="564" name="Picture 7" descr="Picture 7"/>
          <p:cNvPicPr>
            <a:picLocks noChangeAspect="1"/>
          </p:cNvPicPr>
          <p:nvPr/>
        </p:nvPicPr>
        <p:blipFill>
          <a:blip r:embed="rId3">
            <a:extLst/>
          </a:blip>
          <a:stretch>
            <a:fillRect/>
          </a:stretch>
        </p:blipFill>
        <p:spPr>
          <a:xfrm>
            <a:off x="6781800" y="5947955"/>
            <a:ext cx="1966665" cy="764815"/>
          </a:xfrm>
          <a:prstGeom prst="rect">
            <a:avLst/>
          </a:prstGeom>
          <a:ln w="12700">
            <a:miter lim="400000"/>
          </a:ln>
        </p:spPr>
      </p:pic>
      <p:sp>
        <p:nvSpPr>
          <p:cNvPr id="565" name="Rectangle 4"/>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t>Image credits: XXXXX</a:t>
            </a:r>
          </a:p>
        </p:txBody>
      </p:sp>
      <p:sp>
        <p:nvSpPr>
          <p:cNvPr id="566" name="TextBox 12"/>
          <p:cNvSpPr txBox="1"/>
          <p:nvPr/>
        </p:nvSpPr>
        <p:spPr>
          <a:xfrm>
            <a:off x="1211618" y="1712154"/>
            <a:ext cx="7702721" cy="1691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10300" b="1">
                <a:solidFill>
                  <a:srgbClr val="00ACAE"/>
                </a:solidFill>
                <a:latin typeface="Verdana"/>
                <a:ea typeface="Verdana"/>
                <a:cs typeface="Verdana"/>
                <a:sym typeface="Verdana"/>
              </a:defRPr>
            </a:lvl1pPr>
          </a:lstStyle>
          <a:p>
            <a:r>
              <a:t>V - E + F</a:t>
            </a:r>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1"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62" name="TextBox 8"/>
          <p:cNvSpPr txBox="1"/>
          <p:nvPr/>
        </p:nvSpPr>
        <p:spPr>
          <a:xfrm>
            <a:off x="1231186" y="386444"/>
            <a:ext cx="3862156" cy="8280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b="1">
                <a:solidFill>
                  <a:srgbClr val="00ACAE"/>
                </a:solidFill>
                <a:latin typeface="Verdana"/>
                <a:ea typeface="Verdana"/>
                <a:cs typeface="Verdana"/>
                <a:sym typeface="Verdana"/>
              </a:defRPr>
            </a:lvl1pPr>
          </a:lstStyle>
          <a:p>
            <a:r>
              <a:t>Royal Institution activities</a:t>
            </a:r>
          </a:p>
        </p:txBody>
      </p:sp>
      <p:sp>
        <p:nvSpPr>
          <p:cNvPr id="163" name="Rectangle 7"/>
          <p:cNvSpPr txBox="1"/>
          <p:nvPr/>
        </p:nvSpPr>
        <p:spPr>
          <a:xfrm>
            <a:off x="670578" y="6504344"/>
            <a:ext cx="5236928"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t>Image credits: The Royal Institution, Paul Wilkinson, Katherine Leedale</a:t>
            </a:r>
          </a:p>
        </p:txBody>
      </p:sp>
      <p:sp>
        <p:nvSpPr>
          <p:cNvPr id="164" name="TextBox 12"/>
          <p:cNvSpPr txBox="1"/>
          <p:nvPr/>
        </p:nvSpPr>
        <p:spPr>
          <a:xfrm>
            <a:off x="1231185" y="1442710"/>
            <a:ext cx="3769777" cy="4206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marL="342900" indent="-342900">
              <a:spcBef>
                <a:spcPts val="1200"/>
              </a:spcBef>
              <a:buSzPct val="100000"/>
              <a:buFont typeface="Arial"/>
              <a:buChar char="•"/>
              <a:defRPr sz="2000">
                <a:solidFill>
                  <a:srgbClr val="00ACAE"/>
                </a:solidFill>
                <a:latin typeface="Verdana"/>
                <a:ea typeface="Verdana"/>
                <a:cs typeface="Verdana"/>
                <a:sym typeface="Verdana"/>
              </a:defRPr>
            </a:pPr>
            <a:r>
              <a:t>Online videos &amp; activity resources</a:t>
            </a:r>
          </a:p>
          <a:p>
            <a:pPr marL="342900" indent="-342900">
              <a:spcBef>
                <a:spcPts val="1200"/>
              </a:spcBef>
              <a:buSzPct val="100000"/>
              <a:buFont typeface="Arial"/>
              <a:buChar char="•"/>
              <a:defRPr sz="2000">
                <a:solidFill>
                  <a:srgbClr val="00ACAE"/>
                </a:solidFill>
                <a:latin typeface="Verdana"/>
                <a:ea typeface="Verdana"/>
                <a:cs typeface="Verdana"/>
                <a:sym typeface="Verdana"/>
              </a:defRPr>
            </a:pPr>
            <a:r>
              <a:t>National education programmes</a:t>
            </a:r>
          </a:p>
          <a:p>
            <a:pPr marL="342900" indent="-342900">
              <a:spcBef>
                <a:spcPts val="1200"/>
              </a:spcBef>
              <a:buSzPct val="100000"/>
              <a:buFont typeface="Arial"/>
              <a:buChar char="•"/>
              <a:defRPr sz="2000">
                <a:solidFill>
                  <a:srgbClr val="00ACAE"/>
                </a:solidFill>
                <a:latin typeface="Verdana"/>
                <a:ea typeface="Verdana"/>
                <a:cs typeface="Verdana"/>
                <a:sym typeface="Verdana"/>
              </a:defRPr>
            </a:pPr>
            <a:r>
              <a:t>Membership</a:t>
            </a:r>
          </a:p>
          <a:p>
            <a:pPr marL="342900" indent="-342900">
              <a:spcBef>
                <a:spcPts val="1200"/>
              </a:spcBef>
              <a:buSzPct val="100000"/>
              <a:buFont typeface="Arial"/>
              <a:buChar char="•"/>
              <a:defRPr sz="2000">
                <a:solidFill>
                  <a:srgbClr val="00ACAE"/>
                </a:solidFill>
                <a:latin typeface="Verdana"/>
                <a:ea typeface="Verdana"/>
                <a:cs typeface="Verdana"/>
                <a:sym typeface="Verdana"/>
              </a:defRPr>
            </a:pPr>
            <a:r>
              <a:t>London-based:</a:t>
            </a:r>
          </a:p>
          <a:p>
            <a:pPr marL="800100" lvl="1" indent="-342900">
              <a:lnSpc>
                <a:spcPct val="150000"/>
              </a:lnSpc>
              <a:buSzPct val="100000"/>
              <a:buFont typeface="Arial"/>
              <a:buChar char="•"/>
              <a:defRPr sz="2000">
                <a:solidFill>
                  <a:srgbClr val="00ACAE"/>
                </a:solidFill>
                <a:latin typeface="Verdana"/>
                <a:ea typeface="Verdana"/>
                <a:cs typeface="Verdana"/>
                <a:sym typeface="Verdana"/>
              </a:defRPr>
            </a:pPr>
            <a:r>
              <a:t>Talks and shows</a:t>
            </a:r>
          </a:p>
          <a:p>
            <a:pPr marL="800100" lvl="1" indent="-342900">
              <a:lnSpc>
                <a:spcPct val="150000"/>
              </a:lnSpc>
              <a:buSzPct val="100000"/>
              <a:buFont typeface="Arial"/>
              <a:buChar char="•"/>
              <a:defRPr sz="2000">
                <a:solidFill>
                  <a:srgbClr val="00ACAE"/>
                </a:solidFill>
                <a:latin typeface="Verdana"/>
                <a:ea typeface="Verdana"/>
                <a:cs typeface="Verdana"/>
                <a:sym typeface="Verdana"/>
              </a:defRPr>
            </a:pPr>
            <a:r>
              <a:t>Holiday workshops</a:t>
            </a:r>
          </a:p>
          <a:p>
            <a:pPr marL="800100" lvl="1" indent="-342900">
              <a:lnSpc>
                <a:spcPct val="150000"/>
              </a:lnSpc>
              <a:buSzPct val="100000"/>
              <a:buFont typeface="Arial"/>
              <a:buChar char="•"/>
              <a:defRPr sz="2000">
                <a:solidFill>
                  <a:srgbClr val="00ACAE"/>
                </a:solidFill>
                <a:latin typeface="Verdana"/>
                <a:ea typeface="Verdana"/>
                <a:cs typeface="Verdana"/>
                <a:sym typeface="Verdana"/>
              </a:defRPr>
            </a:pPr>
            <a:r>
              <a:t>Family fun days</a:t>
            </a:r>
          </a:p>
          <a:p>
            <a:pPr marL="800100" lvl="1" indent="-342900">
              <a:lnSpc>
                <a:spcPct val="150000"/>
              </a:lnSpc>
              <a:buSzPct val="100000"/>
              <a:buFont typeface="Arial"/>
              <a:buChar char="•"/>
              <a:defRPr sz="2000">
                <a:solidFill>
                  <a:srgbClr val="00ACAE"/>
                </a:solidFill>
                <a:latin typeface="Verdana"/>
                <a:ea typeface="Verdana"/>
                <a:cs typeface="Verdana"/>
                <a:sym typeface="Verdana"/>
              </a:defRPr>
            </a:pPr>
            <a:r>
              <a:t>Faraday Museum</a:t>
            </a:r>
          </a:p>
        </p:txBody>
      </p:sp>
      <p:pic>
        <p:nvPicPr>
          <p:cNvPr id="165" name="Picture 9" descr="Picture 9"/>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5093339" y="382065"/>
            <a:ext cx="3819093" cy="25459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599"/>
                </a:lnTo>
                <a:lnTo>
                  <a:pt x="19200" y="0"/>
                </a:lnTo>
                <a:lnTo>
                  <a:pt x="0" y="0"/>
                </a:lnTo>
                <a:close/>
              </a:path>
            </a:pathLst>
          </a:custGeom>
          <a:ln w="12700">
            <a:miter lim="400000"/>
          </a:ln>
        </p:spPr>
      </p:pic>
      <p:pic>
        <p:nvPicPr>
          <p:cNvPr id="166" name="Picture 1" descr="Picture 1"/>
          <p:cNvPicPr>
            <a:picLocks noChangeAspect="1"/>
          </p:cNvPicPr>
          <p:nvPr/>
        </p:nvPicPr>
        <p:blipFill>
          <a:blip r:embed="rId5" cstate="print">
            <a:extLst>
              <a:ext uri="{28A0092B-C50C-407E-A947-70E740481C1C}">
                <a14:useLocalDpi xmlns:a14="http://schemas.microsoft.com/office/drawing/2010/main"/>
              </a:ext>
            </a:extLst>
          </a:blip>
          <a:srcRect/>
          <a:stretch>
            <a:fillRect/>
          </a:stretch>
        </p:blipFill>
        <p:spPr>
          <a:xfrm>
            <a:off x="5093339" y="3049190"/>
            <a:ext cx="3851276" cy="25459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599"/>
                </a:lnTo>
                <a:lnTo>
                  <a:pt x="19221" y="0"/>
                </a:lnTo>
                <a:lnTo>
                  <a:pt x="0" y="0"/>
                </a:lnTo>
                <a:close/>
              </a:path>
            </a:pathLst>
          </a:custGeom>
          <a:ln w="12700">
            <a:miter lim="400000"/>
          </a:ln>
        </p:spPr>
      </p:pic>
      <p:pic>
        <p:nvPicPr>
          <p:cNvPr id="167" name="Picture 10" descr="Picture 10"/>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6781800" y="5947957"/>
            <a:ext cx="1966665" cy="764816"/>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68" name="Image" descr="Image"/>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a:xfrm>
            <a:off x="1413501" y="0"/>
            <a:ext cx="7926968" cy="6858000"/>
          </a:xfrm>
          <a:prstGeom prst="rect">
            <a:avLst/>
          </a:prstGeom>
          <a:ln w="12700">
            <a:miter lim="400000"/>
          </a:ln>
        </p:spPr>
      </p:pic>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2" name="Picture 3" descr="Picture 3"/>
          <p:cNvPicPr>
            <a:picLocks noChangeAspect="1"/>
          </p:cNvPicPr>
          <p:nvPr/>
        </p:nvPicPr>
        <p:blipFill>
          <a:blip r:embed="rId2">
            <a:extLst/>
          </a:blip>
          <a:stretch>
            <a:fillRect/>
          </a:stretch>
        </p:blipFill>
        <p:spPr>
          <a:xfrm>
            <a:off x="0" y="0"/>
            <a:ext cx="1308736" cy="6858000"/>
          </a:xfrm>
          <a:prstGeom prst="rect">
            <a:avLst/>
          </a:prstGeom>
          <a:ln w="12700">
            <a:miter lim="400000"/>
          </a:ln>
        </p:spPr>
      </p:pic>
      <p:pic>
        <p:nvPicPr>
          <p:cNvPr id="573" name="Picture 7" descr="Picture 7"/>
          <p:cNvPicPr>
            <a:picLocks noChangeAspect="1"/>
          </p:cNvPicPr>
          <p:nvPr/>
        </p:nvPicPr>
        <p:blipFill>
          <a:blip r:embed="rId3">
            <a:extLst/>
          </a:blip>
          <a:stretch>
            <a:fillRect/>
          </a:stretch>
        </p:blipFill>
        <p:spPr>
          <a:xfrm>
            <a:off x="6781800" y="5947955"/>
            <a:ext cx="1966665" cy="764815"/>
          </a:xfrm>
          <a:prstGeom prst="rect">
            <a:avLst/>
          </a:prstGeom>
          <a:ln w="12700">
            <a:miter lim="400000"/>
          </a:ln>
        </p:spPr>
      </p:pic>
      <p:sp>
        <p:nvSpPr>
          <p:cNvPr id="574" name="Rectangle 4"/>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t>Image credits: XXXXX</a:t>
            </a:r>
          </a:p>
        </p:txBody>
      </p:sp>
      <p:sp>
        <p:nvSpPr>
          <p:cNvPr id="575" name="TextBox 12"/>
          <p:cNvSpPr txBox="1"/>
          <p:nvPr/>
        </p:nvSpPr>
        <p:spPr>
          <a:xfrm>
            <a:off x="1211618" y="1712154"/>
            <a:ext cx="7702721" cy="1691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10300" b="1">
                <a:solidFill>
                  <a:srgbClr val="00ACAE"/>
                </a:solidFill>
                <a:latin typeface="Verdana"/>
                <a:ea typeface="Verdana"/>
                <a:cs typeface="Verdana"/>
                <a:sym typeface="Verdana"/>
              </a:defRPr>
            </a:lvl1pPr>
          </a:lstStyle>
          <a:p>
            <a:r>
              <a:t>V - E + F</a:t>
            </a:r>
          </a:p>
        </p:txBody>
      </p:sp>
      <p:sp>
        <p:nvSpPr>
          <p:cNvPr id="576" name="TextBox 12"/>
          <p:cNvSpPr txBox="1"/>
          <p:nvPr/>
        </p:nvSpPr>
        <p:spPr>
          <a:xfrm>
            <a:off x="1211618" y="3287156"/>
            <a:ext cx="7702721" cy="1691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10300" b="1">
                <a:solidFill>
                  <a:srgbClr val="00ACAE"/>
                </a:solidFill>
                <a:latin typeface="Verdana"/>
                <a:ea typeface="Verdana"/>
                <a:cs typeface="Verdana"/>
                <a:sym typeface="Verdana"/>
              </a:defRPr>
            </a:lvl1pPr>
          </a:lstStyle>
          <a:p>
            <a:r>
              <a:t>= 2</a:t>
            </a: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78"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579" name="TextBox 12"/>
          <p:cNvSpPr txBox="1"/>
          <p:nvPr/>
        </p:nvSpPr>
        <p:spPr>
          <a:xfrm>
            <a:off x="1974755" y="4598185"/>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solidFill>
                  <a:srgbClr val="00ACAE"/>
                </a:solidFill>
                <a:latin typeface="Verdana"/>
                <a:ea typeface="Verdana"/>
                <a:cs typeface="Verdana"/>
                <a:sym typeface="Verdana"/>
              </a:defRPr>
            </a:lvl1pPr>
          </a:lstStyle>
          <a:p>
            <a:r>
              <a:t>V  E  F</a:t>
            </a:r>
          </a:p>
        </p:txBody>
      </p:sp>
      <p:sp>
        <p:nvSpPr>
          <p:cNvPr id="580" name="TextBox 12"/>
          <p:cNvSpPr txBox="1"/>
          <p:nvPr/>
        </p:nvSpPr>
        <p:spPr>
          <a:xfrm>
            <a:off x="1974755" y="5576566"/>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latin typeface="Verdana"/>
                <a:ea typeface="Verdana"/>
                <a:cs typeface="Verdana"/>
                <a:sym typeface="Verdana"/>
              </a:defRPr>
            </a:lvl1pPr>
          </a:lstStyle>
          <a:p>
            <a:r>
              <a:t>1  0  1</a:t>
            </a:r>
          </a:p>
        </p:txBody>
      </p:sp>
      <p:sp>
        <p:nvSpPr>
          <p:cNvPr id="581" name="Circle"/>
          <p:cNvSpPr/>
          <p:nvPr/>
        </p:nvSpPr>
        <p:spPr>
          <a:xfrm>
            <a:off x="4606464" y="316995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5" name="Oval"/>
          <p:cNvSpPr/>
          <p:nvPr/>
        </p:nvSpPr>
        <p:spPr>
          <a:xfrm>
            <a:off x="4748865" y="2833839"/>
            <a:ext cx="1790959" cy="895204"/>
          </a:xfrm>
          <a:prstGeom prst="ellipse">
            <a:avLst/>
          </a:prstGeom>
          <a:solidFill>
            <a:srgbClr val="FFFFFF"/>
          </a:solidFill>
          <a:ln w="50800">
            <a:solidFill>
              <a:srgbClr val="000000"/>
            </a:solidFill>
            <a:miter lim="400000"/>
          </a:ln>
        </p:spPr>
        <p:txBody>
          <a:bodyPr lIns="45719" rIns="45719" anchor="ctr"/>
          <a:lstStyle/>
          <a:p>
            <a:endParaRPr/>
          </a:p>
        </p:txBody>
      </p:sp>
      <p:pic>
        <p:nvPicPr>
          <p:cNvPr id="586"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587"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sp>
        <p:nvSpPr>
          <p:cNvPr id="588" name="Circle"/>
          <p:cNvSpPr/>
          <p:nvPr/>
        </p:nvSpPr>
        <p:spPr>
          <a:xfrm>
            <a:off x="4606464" y="316995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589" name="TextBox 12"/>
          <p:cNvSpPr txBox="1"/>
          <p:nvPr/>
        </p:nvSpPr>
        <p:spPr>
          <a:xfrm>
            <a:off x="1974755" y="4598185"/>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solidFill>
                  <a:srgbClr val="00ACAE"/>
                </a:solidFill>
                <a:latin typeface="Verdana"/>
                <a:ea typeface="Verdana"/>
                <a:cs typeface="Verdana"/>
                <a:sym typeface="Verdana"/>
              </a:defRPr>
            </a:lvl1pPr>
          </a:lstStyle>
          <a:p>
            <a:r>
              <a:t>V  E  F</a:t>
            </a:r>
          </a:p>
        </p:txBody>
      </p:sp>
      <p:sp>
        <p:nvSpPr>
          <p:cNvPr id="590" name="TextBox 12"/>
          <p:cNvSpPr txBox="1"/>
          <p:nvPr/>
        </p:nvSpPr>
        <p:spPr>
          <a:xfrm>
            <a:off x="1974755" y="5576566"/>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latin typeface="Verdana"/>
                <a:ea typeface="Verdana"/>
                <a:cs typeface="Verdana"/>
                <a:sym typeface="Verdana"/>
              </a:defRPr>
            </a:lvl1pPr>
          </a:lstStyle>
          <a:p>
            <a:r>
              <a:t>1  1  2</a:t>
            </a: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4"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595" name="TextBox 12"/>
          <p:cNvSpPr txBox="1"/>
          <p:nvPr/>
        </p:nvSpPr>
        <p:spPr>
          <a:xfrm>
            <a:off x="1974755" y="4598185"/>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solidFill>
                  <a:srgbClr val="00ACAE"/>
                </a:solidFill>
                <a:latin typeface="Verdana"/>
                <a:ea typeface="Verdana"/>
                <a:cs typeface="Verdana"/>
                <a:sym typeface="Verdana"/>
              </a:defRPr>
            </a:lvl1pPr>
          </a:lstStyle>
          <a:p>
            <a:r>
              <a:t>V  E  F</a:t>
            </a:r>
          </a:p>
        </p:txBody>
      </p:sp>
      <p:sp>
        <p:nvSpPr>
          <p:cNvPr id="596" name="TextBox 12"/>
          <p:cNvSpPr txBox="1"/>
          <p:nvPr/>
        </p:nvSpPr>
        <p:spPr>
          <a:xfrm>
            <a:off x="1974755" y="5576566"/>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latin typeface="Verdana"/>
                <a:ea typeface="Verdana"/>
                <a:cs typeface="Verdana"/>
                <a:sym typeface="Verdana"/>
              </a:defRPr>
            </a:lvl1pPr>
          </a:lstStyle>
          <a:p>
            <a:r>
              <a:t>1  0  1</a:t>
            </a:r>
          </a:p>
        </p:txBody>
      </p:sp>
      <p:sp>
        <p:nvSpPr>
          <p:cNvPr id="597" name="Circle"/>
          <p:cNvSpPr/>
          <p:nvPr/>
        </p:nvSpPr>
        <p:spPr>
          <a:xfrm>
            <a:off x="4606464" y="316995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8" name="Connection Line"/>
          <p:cNvSpPr/>
          <p:nvPr/>
        </p:nvSpPr>
        <p:spPr>
          <a:xfrm>
            <a:off x="4724995" y="2017128"/>
            <a:ext cx="2915008" cy="123032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6584" y="11263"/>
                  <a:pt x="13784" y="4063"/>
                  <a:pt x="21600" y="0"/>
                </a:cubicBezTo>
              </a:path>
            </a:pathLst>
          </a:custGeom>
          <a:ln w="50800">
            <a:solidFill>
              <a:srgbClr val="000000"/>
            </a:solidFill>
            <a:miter/>
          </a:ln>
        </p:spPr>
        <p:txBody>
          <a:bodyPr/>
          <a:lstStyle/>
          <a:p>
            <a:endParaRPr/>
          </a:p>
        </p:txBody>
      </p:sp>
      <p:pic>
        <p:nvPicPr>
          <p:cNvPr id="602"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603"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sp>
        <p:nvSpPr>
          <p:cNvPr id="604" name="Circle"/>
          <p:cNvSpPr/>
          <p:nvPr/>
        </p:nvSpPr>
        <p:spPr>
          <a:xfrm>
            <a:off x="4606464" y="316995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605" name="TextBox 12"/>
          <p:cNvSpPr txBox="1"/>
          <p:nvPr/>
        </p:nvSpPr>
        <p:spPr>
          <a:xfrm>
            <a:off x="1974755" y="4598185"/>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solidFill>
                  <a:srgbClr val="00ACAE"/>
                </a:solidFill>
                <a:latin typeface="Verdana"/>
                <a:ea typeface="Verdana"/>
                <a:cs typeface="Verdana"/>
                <a:sym typeface="Verdana"/>
              </a:defRPr>
            </a:lvl1pPr>
          </a:lstStyle>
          <a:p>
            <a:r>
              <a:t>V  E  F</a:t>
            </a:r>
          </a:p>
        </p:txBody>
      </p:sp>
      <p:sp>
        <p:nvSpPr>
          <p:cNvPr id="606" name="TextBox 12"/>
          <p:cNvSpPr txBox="1"/>
          <p:nvPr/>
        </p:nvSpPr>
        <p:spPr>
          <a:xfrm>
            <a:off x="1974755" y="5576566"/>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latin typeface="Verdana"/>
                <a:ea typeface="Verdana"/>
                <a:cs typeface="Verdana"/>
                <a:sym typeface="Verdana"/>
              </a:defRPr>
            </a:lvl1pPr>
          </a:lstStyle>
          <a:p>
            <a:r>
              <a:t>2  1  1</a:t>
            </a:r>
          </a:p>
        </p:txBody>
      </p:sp>
      <p:sp>
        <p:nvSpPr>
          <p:cNvPr id="607" name="Circle"/>
          <p:cNvSpPr/>
          <p:nvPr/>
        </p:nvSpPr>
        <p:spPr>
          <a:xfrm>
            <a:off x="7662622" y="1888083"/>
            <a:ext cx="205019" cy="205018"/>
          </a:xfrm>
          <a:prstGeom prst="ellipse">
            <a:avLst/>
          </a:prstGeom>
          <a:solidFill>
            <a:schemeClr val="accent4"/>
          </a:solidFill>
          <a:ln w="50800">
            <a:solidFill>
              <a:srgbClr val="000000"/>
            </a:solidFill>
            <a:miter lim="400000"/>
          </a:ln>
        </p:spPr>
        <p:txBody>
          <a:bodyPr lIns="45719" rIns="45719" anchor="ctr"/>
          <a:lstStyle/>
          <a:p>
            <a:endParaRPr/>
          </a:p>
        </p:txBody>
      </p:sp>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2"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613"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sp>
        <p:nvSpPr>
          <p:cNvPr id="614" name="TextBox 12"/>
          <p:cNvSpPr txBox="1"/>
          <p:nvPr/>
        </p:nvSpPr>
        <p:spPr>
          <a:xfrm>
            <a:off x="1974755" y="4598185"/>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solidFill>
                  <a:srgbClr val="00ACAE"/>
                </a:solidFill>
                <a:latin typeface="Verdana"/>
                <a:ea typeface="Verdana"/>
                <a:cs typeface="Verdana"/>
                <a:sym typeface="Verdana"/>
              </a:defRPr>
            </a:lvl1pPr>
          </a:lstStyle>
          <a:p>
            <a:r>
              <a:t>V  E  F</a:t>
            </a:r>
          </a:p>
        </p:txBody>
      </p:sp>
      <p:sp>
        <p:nvSpPr>
          <p:cNvPr id="615" name="TextBox 12"/>
          <p:cNvSpPr txBox="1"/>
          <p:nvPr/>
        </p:nvSpPr>
        <p:spPr>
          <a:xfrm>
            <a:off x="1974755" y="5576566"/>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latin typeface="Verdana"/>
                <a:ea typeface="Verdana"/>
                <a:cs typeface="Verdana"/>
                <a:sym typeface="Verdana"/>
              </a:defRPr>
            </a:lvl1pPr>
          </a:lstStyle>
          <a:p>
            <a:r>
              <a:t>3  2  1</a:t>
            </a:r>
          </a:p>
        </p:txBody>
      </p:sp>
      <p:sp>
        <p:nvSpPr>
          <p:cNvPr id="620" name="Connection Line"/>
          <p:cNvSpPr/>
          <p:nvPr/>
        </p:nvSpPr>
        <p:spPr>
          <a:xfrm>
            <a:off x="4724995" y="2017128"/>
            <a:ext cx="2915008" cy="123032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6584" y="11263"/>
                  <a:pt x="13784" y="4063"/>
                  <a:pt x="21600" y="0"/>
                </a:cubicBezTo>
              </a:path>
            </a:pathLst>
          </a:custGeom>
          <a:ln w="50800">
            <a:solidFill>
              <a:srgbClr val="000000"/>
            </a:solidFill>
            <a:miter/>
          </a:ln>
        </p:spPr>
        <p:txBody>
          <a:bodyPr/>
          <a:lstStyle/>
          <a:p>
            <a:endParaRPr/>
          </a:p>
        </p:txBody>
      </p:sp>
      <p:sp>
        <p:nvSpPr>
          <p:cNvPr id="617" name="Circle"/>
          <p:cNvSpPr/>
          <p:nvPr/>
        </p:nvSpPr>
        <p:spPr>
          <a:xfrm>
            <a:off x="6093223" y="2367299"/>
            <a:ext cx="205018"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618" name="Circle"/>
          <p:cNvSpPr/>
          <p:nvPr/>
        </p:nvSpPr>
        <p:spPr>
          <a:xfrm>
            <a:off x="4606464" y="316995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619" name="Circle"/>
          <p:cNvSpPr/>
          <p:nvPr/>
        </p:nvSpPr>
        <p:spPr>
          <a:xfrm>
            <a:off x="7662622" y="1888083"/>
            <a:ext cx="205019" cy="205018"/>
          </a:xfrm>
          <a:prstGeom prst="ellipse">
            <a:avLst/>
          </a:prstGeom>
          <a:solidFill>
            <a:schemeClr val="accent4"/>
          </a:solidFill>
          <a:ln w="50800">
            <a:solidFill>
              <a:srgbClr val="000000"/>
            </a:solidFill>
            <a:miter lim="400000"/>
          </a:ln>
        </p:spPr>
        <p:txBody>
          <a:bodyPr lIns="45719" rIns="45719" anchor="ctr"/>
          <a:lstStyle/>
          <a:p>
            <a:endParaRPr/>
          </a:p>
        </p:txBody>
      </p:sp>
    </p:spTree>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5"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626" name="Picture 5" descr="Picture 5"/>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sp>
        <p:nvSpPr>
          <p:cNvPr id="627" name="TextBox 12"/>
          <p:cNvSpPr txBox="1"/>
          <p:nvPr/>
        </p:nvSpPr>
        <p:spPr>
          <a:xfrm>
            <a:off x="1974755" y="4598185"/>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solidFill>
                  <a:srgbClr val="00ACAE"/>
                </a:solidFill>
                <a:latin typeface="Verdana"/>
                <a:ea typeface="Verdana"/>
                <a:cs typeface="Verdana"/>
                <a:sym typeface="Verdana"/>
              </a:defRPr>
            </a:lvl1pPr>
          </a:lstStyle>
          <a:p>
            <a:r>
              <a:t>V  E  F</a:t>
            </a:r>
          </a:p>
        </p:txBody>
      </p:sp>
      <p:sp>
        <p:nvSpPr>
          <p:cNvPr id="628" name="TextBox 12"/>
          <p:cNvSpPr txBox="1"/>
          <p:nvPr/>
        </p:nvSpPr>
        <p:spPr>
          <a:xfrm>
            <a:off x="1974755" y="5576566"/>
            <a:ext cx="3589549" cy="11709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7000" b="1">
                <a:latin typeface="Verdana"/>
                <a:ea typeface="Verdana"/>
                <a:cs typeface="Verdana"/>
                <a:sym typeface="Verdana"/>
              </a:defRPr>
            </a:lvl1pPr>
          </a:lstStyle>
          <a:p>
            <a:r>
              <a:t>3  3  2</a:t>
            </a:r>
          </a:p>
        </p:txBody>
      </p:sp>
      <p:sp>
        <p:nvSpPr>
          <p:cNvPr id="633" name="Connection Line"/>
          <p:cNvSpPr/>
          <p:nvPr/>
        </p:nvSpPr>
        <p:spPr>
          <a:xfrm>
            <a:off x="4724995" y="2017128"/>
            <a:ext cx="2915008" cy="1230325"/>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6584" y="11263"/>
                  <a:pt x="13784" y="4063"/>
                  <a:pt x="21600" y="0"/>
                </a:cubicBezTo>
              </a:path>
            </a:pathLst>
          </a:custGeom>
          <a:ln w="50800">
            <a:solidFill>
              <a:srgbClr val="000000"/>
            </a:solidFill>
            <a:miter/>
          </a:ln>
        </p:spPr>
        <p:txBody>
          <a:bodyPr/>
          <a:lstStyle/>
          <a:p>
            <a:endParaRPr/>
          </a:p>
        </p:txBody>
      </p:sp>
      <p:sp>
        <p:nvSpPr>
          <p:cNvPr id="630" name="Circle"/>
          <p:cNvSpPr/>
          <p:nvPr/>
        </p:nvSpPr>
        <p:spPr>
          <a:xfrm>
            <a:off x="6093223" y="2367299"/>
            <a:ext cx="205018"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631" name="Circle"/>
          <p:cNvSpPr/>
          <p:nvPr/>
        </p:nvSpPr>
        <p:spPr>
          <a:xfrm>
            <a:off x="4606464" y="3169950"/>
            <a:ext cx="205019" cy="205019"/>
          </a:xfrm>
          <a:prstGeom prst="ellipse">
            <a:avLst/>
          </a:prstGeom>
          <a:solidFill>
            <a:schemeClr val="accent4"/>
          </a:solidFill>
          <a:ln w="50800">
            <a:solidFill>
              <a:srgbClr val="000000"/>
            </a:solidFill>
            <a:miter lim="400000"/>
          </a:ln>
        </p:spPr>
        <p:txBody>
          <a:bodyPr lIns="45719" rIns="45719" anchor="ctr"/>
          <a:lstStyle/>
          <a:p>
            <a:endParaRPr/>
          </a:p>
        </p:txBody>
      </p:sp>
      <p:sp>
        <p:nvSpPr>
          <p:cNvPr id="632" name="Circle"/>
          <p:cNvSpPr/>
          <p:nvPr/>
        </p:nvSpPr>
        <p:spPr>
          <a:xfrm>
            <a:off x="7662622" y="1888083"/>
            <a:ext cx="205019" cy="205018"/>
          </a:xfrm>
          <a:prstGeom prst="ellipse">
            <a:avLst/>
          </a:prstGeom>
          <a:solidFill>
            <a:schemeClr val="accent4"/>
          </a:solidFill>
          <a:ln w="50800">
            <a:solidFill>
              <a:srgbClr val="000000"/>
            </a:solidFill>
            <a:miter lim="400000"/>
          </a:ln>
        </p:spPr>
        <p:txBody>
          <a:bodyPr lIns="45719" rIns="45719" anchor="ctr"/>
          <a:lstStyle/>
          <a:p>
            <a:endParaRPr/>
          </a:p>
        </p:txBody>
      </p:sp>
      <p:sp>
        <p:nvSpPr>
          <p:cNvPr id="11" name="Connection Line"/>
          <p:cNvSpPr/>
          <p:nvPr/>
        </p:nvSpPr>
        <p:spPr>
          <a:xfrm>
            <a:off x="4796075" y="2534874"/>
            <a:ext cx="1448698" cy="1053269"/>
          </a:xfrm>
          <a:custGeom>
            <a:avLst/>
            <a:gdLst/>
            <a:ahLst/>
            <a:cxnLst>
              <a:cxn ang="0">
                <a:pos x="wd2" y="hd2"/>
              </a:cxn>
              <a:cxn ang="5400000">
                <a:pos x="wd2" y="hd2"/>
              </a:cxn>
              <a:cxn ang="10800000">
                <a:pos x="wd2" y="hd2"/>
              </a:cxn>
              <a:cxn ang="16200000">
                <a:pos x="wd2" y="hd2"/>
              </a:cxn>
            </a:cxnLst>
            <a:rect l="0" t="0" r="r" b="b"/>
            <a:pathLst>
              <a:path w="21600" h="17405" extrusionOk="0">
                <a:moveTo>
                  <a:pt x="0" y="13500"/>
                </a:moveTo>
                <a:cubicBezTo>
                  <a:pt x="12336" y="21600"/>
                  <a:pt x="19536" y="17100"/>
                  <a:pt x="21600" y="0"/>
                </a:cubicBezTo>
              </a:path>
            </a:pathLst>
          </a:custGeom>
          <a:ln w="50800">
            <a:solidFill>
              <a:srgbClr val="000000"/>
            </a:solidFill>
            <a:miter/>
          </a:ln>
        </p:spPr>
        <p:txBody>
          <a:bodyPr/>
          <a:lstStyle/>
          <a:p>
            <a:endParaRPr/>
          </a:p>
        </p:txBody>
      </p:sp>
    </p:spTree>
  </p:cSld>
  <p:clrMapOvr>
    <a:masterClrMapping/>
  </p:clrMapOvr>
  <p:transition spd="med"/>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7"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pic>
        <p:nvPicPr>
          <p:cNvPr id="638" name="Image" descr="Image"/>
          <p:cNvPicPr>
            <a:picLocks noChangeAspect="1"/>
          </p:cNvPicPr>
          <p:nvPr/>
        </p:nvPicPr>
        <p:blipFill>
          <a:blip r:embed="rId4">
            <a:extLst/>
          </a:blip>
          <a:stretch>
            <a:fillRect/>
          </a:stretch>
        </p:blipFill>
        <p:spPr>
          <a:xfrm>
            <a:off x="1518481" y="375481"/>
            <a:ext cx="4187578" cy="4187578"/>
          </a:xfrm>
          <a:prstGeom prst="rect">
            <a:avLst/>
          </a:prstGeom>
          <a:ln w="12700">
            <a:miter lim="400000"/>
          </a:ln>
        </p:spPr>
      </p:pic>
      <p:pic>
        <p:nvPicPr>
          <p:cNvPr id="639" name="Image" descr="Image"/>
          <p:cNvPicPr>
            <a:picLocks noChangeAspect="1"/>
          </p:cNvPicPr>
          <p:nvPr/>
        </p:nvPicPr>
        <p:blipFill>
          <a:blip r:embed="rId5">
            <a:extLst/>
          </a:blip>
          <a:stretch>
            <a:fillRect/>
          </a:stretch>
        </p:blipFill>
        <p:spPr>
          <a:xfrm>
            <a:off x="3842155" y="1936018"/>
            <a:ext cx="4688310" cy="4688310"/>
          </a:xfrm>
          <a:prstGeom prst="rect">
            <a:avLst/>
          </a:prstGeom>
          <a:ln w="12700">
            <a:miter lim="400000"/>
          </a:ln>
        </p:spPr>
      </p:pic>
    </p:spTree>
  </p:cSld>
  <p:clrMapOvr>
    <a:masterClrMapping/>
  </p:clrMapOvr>
  <p:transition spd="med"/>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3" name="Picture 3" descr="Picture 3"/>
          <p:cNvPicPr>
            <a:picLocks noChangeAspect="1"/>
          </p:cNvPicPr>
          <p:nvPr/>
        </p:nvPicPr>
        <p:blipFill>
          <a:blip r:embed="rId2">
            <a:extLst/>
          </a:blip>
          <a:stretch>
            <a:fillRect/>
          </a:stretch>
        </p:blipFill>
        <p:spPr>
          <a:xfrm>
            <a:off x="0" y="0"/>
            <a:ext cx="1308736" cy="6858000"/>
          </a:xfrm>
          <a:prstGeom prst="rect">
            <a:avLst/>
          </a:prstGeom>
          <a:ln w="12700">
            <a:miter lim="400000"/>
          </a:ln>
        </p:spPr>
      </p:pic>
      <p:pic>
        <p:nvPicPr>
          <p:cNvPr id="644" name="Picture 7" descr="Picture 7"/>
          <p:cNvPicPr>
            <a:picLocks noChangeAspect="1"/>
          </p:cNvPicPr>
          <p:nvPr/>
        </p:nvPicPr>
        <p:blipFill>
          <a:blip r:embed="rId3">
            <a:extLst/>
          </a:blip>
          <a:stretch>
            <a:fillRect/>
          </a:stretch>
        </p:blipFill>
        <p:spPr>
          <a:xfrm>
            <a:off x="6781800" y="5947955"/>
            <a:ext cx="1966665" cy="764815"/>
          </a:xfrm>
          <a:prstGeom prst="rect">
            <a:avLst/>
          </a:prstGeom>
          <a:ln w="12700">
            <a:miter lim="400000"/>
          </a:ln>
        </p:spPr>
      </p:pic>
      <p:grpSp>
        <p:nvGrpSpPr>
          <p:cNvPr id="647" name="Group"/>
          <p:cNvGrpSpPr/>
          <p:nvPr/>
        </p:nvGrpSpPr>
        <p:grpSpPr>
          <a:xfrm>
            <a:off x="1291461" y="631444"/>
            <a:ext cx="7784833" cy="5047219"/>
            <a:chOff x="0" y="0"/>
            <a:chExt cx="7784831" cy="5047218"/>
          </a:xfrm>
        </p:grpSpPr>
        <p:pic>
          <p:nvPicPr>
            <p:cNvPr id="645" name="Image" descr="Image"/>
            <p:cNvPicPr>
              <a:picLocks noChangeAspect="1"/>
            </p:cNvPicPr>
            <p:nvPr/>
          </p:nvPicPr>
          <p:blipFill>
            <a:blip r:embed="rId4" cstate="print">
              <a:extLst>
                <a:ext uri="{28A0092B-C50C-407E-A947-70E740481C1C}">
                  <a14:useLocalDpi xmlns:a14="http://schemas.microsoft.com/office/drawing/2010/main"/>
                </a:ext>
              </a:extLst>
            </a:blip>
            <a:stretch>
              <a:fillRect/>
            </a:stretch>
          </p:blipFill>
          <p:spPr>
            <a:xfrm>
              <a:off x="0" y="0"/>
              <a:ext cx="7784832" cy="5047219"/>
            </a:xfrm>
            <a:prstGeom prst="rect">
              <a:avLst/>
            </a:prstGeom>
            <a:ln w="12700" cap="flat">
              <a:noFill/>
              <a:miter lim="400000"/>
            </a:ln>
            <a:effectLst/>
          </p:spPr>
        </p:pic>
        <p:sp>
          <p:nvSpPr>
            <p:cNvPr id="646" name="Rectangle"/>
            <p:cNvSpPr/>
            <p:nvPr/>
          </p:nvSpPr>
          <p:spPr>
            <a:xfrm>
              <a:off x="5956075" y="67976"/>
              <a:ext cx="1773179" cy="752116"/>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gr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308735" y="293619"/>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308735" y="793383"/>
            <a:ext cx="7835265" cy="3385542"/>
          </a:xfrm>
          <a:prstGeom prst="rect">
            <a:avLst/>
          </a:prstGeom>
          <a:noFill/>
        </p:spPr>
        <p:txBody>
          <a:bodyPr wrap="square" rtlCol="0">
            <a:spAutoFit/>
          </a:bodyPr>
          <a:lstStyle/>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 are the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Ri’s</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most famous activity and are televised on the BBC. The first maths lectures by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Prof.</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Sir Christopher Zeeman in 1978 </a:t>
            </a:r>
          </a:p>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started off the Masterclass </a:t>
            </a:r>
          </a:p>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programme!</a:t>
            </a:r>
          </a:p>
          <a:p>
            <a:pPr>
              <a:lnSpc>
                <a:spcPct val="150000"/>
              </a:lnSpc>
              <a:spcBef>
                <a:spcPts val="1200"/>
              </a:spcBef>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Lecturers include Michael Faraday, David Attenborough, Carl Sagan, Richard Dawkins, Alison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Woollard</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Saiful</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Islam &amp;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A</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lice Roberts</a:t>
            </a:r>
          </a:p>
        </p:txBody>
      </p:sp>
      <p:sp>
        <p:nvSpPr>
          <p:cNvPr id="11" name="Rectangle 10"/>
          <p:cNvSpPr/>
          <p:nvPr/>
        </p:nvSpPr>
        <p:spPr>
          <a:xfrm>
            <a:off x="838792" y="6405872"/>
            <a:ext cx="5657258" cy="230832"/>
          </a:xfrm>
          <a:prstGeom prst="rect">
            <a:avLst/>
          </a:prstGeom>
        </p:spPr>
        <p:txBody>
          <a:bodyPr wrap="squar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Tim Mitchell, Paul Wilkinson</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391863" y="4143291"/>
            <a:ext cx="3371850" cy="2247900"/>
          </a:xfrm>
          <a:prstGeom prst="snip1Rect">
            <a:avLst/>
          </a:prstGeom>
        </p:spPr>
      </p:pic>
      <p:pic>
        <p:nvPicPr>
          <p:cNvPr id="8" name="Picture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6367" y="4138034"/>
            <a:ext cx="3154680" cy="2253157"/>
          </a:xfrm>
          <a:prstGeom prst="snip1Rect">
            <a:avLst/>
          </a:prstGeom>
        </p:spPr>
      </p:pic>
    </p:spTree>
    <p:extLst>
      <p:ext uri="{BB962C8B-B14F-4D97-AF65-F5344CB8AC3E}">
        <p14:creationId xmlns:p14="http://schemas.microsoft.com/office/powerpoint/2010/main" val="2598490447"/>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49" name="Picture 3" descr="Picture 3"/>
          <p:cNvPicPr>
            <a:picLocks noChangeAspect="1"/>
          </p:cNvPicPr>
          <p:nvPr/>
        </p:nvPicPr>
        <p:blipFill>
          <a:blip r:embed="rId2">
            <a:extLst/>
          </a:blip>
          <a:stretch>
            <a:fillRect/>
          </a:stretch>
        </p:blipFill>
        <p:spPr>
          <a:xfrm>
            <a:off x="0" y="0"/>
            <a:ext cx="1308736" cy="6858000"/>
          </a:xfrm>
          <a:prstGeom prst="rect">
            <a:avLst/>
          </a:prstGeom>
          <a:ln w="12700">
            <a:miter lim="400000"/>
          </a:ln>
        </p:spPr>
      </p:pic>
      <p:pic>
        <p:nvPicPr>
          <p:cNvPr id="650" name="Picture 7" descr="Picture 7"/>
          <p:cNvPicPr>
            <a:picLocks noChangeAspect="1"/>
          </p:cNvPicPr>
          <p:nvPr/>
        </p:nvPicPr>
        <p:blipFill>
          <a:blip r:embed="rId3">
            <a:extLst/>
          </a:blip>
          <a:stretch>
            <a:fillRect/>
          </a:stretch>
        </p:blipFill>
        <p:spPr>
          <a:xfrm>
            <a:off x="6781800" y="5947955"/>
            <a:ext cx="1966665" cy="764815"/>
          </a:xfrm>
          <a:prstGeom prst="rect">
            <a:avLst/>
          </a:prstGeom>
          <a:ln w="12700">
            <a:miter lim="400000"/>
          </a:ln>
        </p:spPr>
      </p:pic>
      <p:sp>
        <p:nvSpPr>
          <p:cNvPr id="651" name="TextBox 11"/>
          <p:cNvSpPr txBox="1"/>
          <p:nvPr/>
        </p:nvSpPr>
        <p:spPr>
          <a:xfrm>
            <a:off x="1749917" y="1021080"/>
            <a:ext cx="7288957" cy="8788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marL="342900" indent="-342900">
              <a:lnSpc>
                <a:spcPct val="150000"/>
              </a:lnSpc>
              <a:buSzPct val="100000"/>
              <a:buFont typeface="Arial"/>
              <a:buChar char="•"/>
              <a:defRPr sz="5100" b="1">
                <a:solidFill>
                  <a:srgbClr val="00ACAE"/>
                </a:solidFill>
                <a:latin typeface="Verdana"/>
                <a:ea typeface="Verdana"/>
                <a:cs typeface="Verdana"/>
                <a:sym typeface="Verdana"/>
              </a:defRPr>
            </a:lvl1pPr>
          </a:lstStyle>
          <a:p>
            <a:r>
              <a:t>City of Königsberg</a:t>
            </a:r>
          </a:p>
        </p:txBody>
      </p:sp>
    </p:spTree>
  </p:cSld>
  <p:clrMapOvr>
    <a:masterClrMapping/>
  </p:clrMapOvr>
  <p:transition spd="med"/>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3" name="Picture 3" descr="Picture 3"/>
          <p:cNvPicPr>
            <a:picLocks noChangeAspect="1"/>
          </p:cNvPicPr>
          <p:nvPr/>
        </p:nvPicPr>
        <p:blipFill>
          <a:blip r:embed="rId2">
            <a:extLst/>
          </a:blip>
          <a:stretch>
            <a:fillRect/>
          </a:stretch>
        </p:blipFill>
        <p:spPr>
          <a:xfrm>
            <a:off x="0" y="0"/>
            <a:ext cx="1308736" cy="6858000"/>
          </a:xfrm>
          <a:prstGeom prst="rect">
            <a:avLst/>
          </a:prstGeom>
          <a:ln w="12700">
            <a:miter lim="400000"/>
          </a:ln>
        </p:spPr>
      </p:pic>
      <p:pic>
        <p:nvPicPr>
          <p:cNvPr id="654" name="Picture 7" descr="Picture 7"/>
          <p:cNvPicPr>
            <a:picLocks noChangeAspect="1"/>
          </p:cNvPicPr>
          <p:nvPr/>
        </p:nvPicPr>
        <p:blipFill>
          <a:blip r:embed="rId3">
            <a:extLst/>
          </a:blip>
          <a:stretch>
            <a:fillRect/>
          </a:stretch>
        </p:blipFill>
        <p:spPr>
          <a:xfrm>
            <a:off x="6781800" y="5947955"/>
            <a:ext cx="1966665" cy="764815"/>
          </a:xfrm>
          <a:prstGeom prst="rect">
            <a:avLst/>
          </a:prstGeom>
          <a:ln w="12700">
            <a:miter lim="400000"/>
          </a:ln>
        </p:spPr>
      </p:pic>
      <p:sp>
        <p:nvSpPr>
          <p:cNvPr id="655" name="TextBox 11"/>
          <p:cNvSpPr txBox="1"/>
          <p:nvPr/>
        </p:nvSpPr>
        <p:spPr>
          <a:xfrm>
            <a:off x="1749917" y="1021080"/>
            <a:ext cx="7288957" cy="20599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t>City of Königsberg</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t>Graphs</a:t>
            </a:r>
          </a:p>
        </p:txBody>
      </p:sp>
    </p:spTree>
  </p:cSld>
  <p:clrMapOvr>
    <a:masterClrMapping/>
  </p:clrMapOvr>
  <p:transition spd="med"/>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7" name="Picture 3" descr="Picture 3"/>
          <p:cNvPicPr>
            <a:picLocks noChangeAspect="1"/>
          </p:cNvPicPr>
          <p:nvPr/>
        </p:nvPicPr>
        <p:blipFill>
          <a:blip r:embed="rId2">
            <a:extLst/>
          </a:blip>
          <a:stretch>
            <a:fillRect/>
          </a:stretch>
        </p:blipFill>
        <p:spPr>
          <a:xfrm>
            <a:off x="0" y="0"/>
            <a:ext cx="1308736" cy="6858000"/>
          </a:xfrm>
          <a:prstGeom prst="rect">
            <a:avLst/>
          </a:prstGeom>
          <a:ln w="12700">
            <a:miter lim="400000"/>
          </a:ln>
        </p:spPr>
      </p:pic>
      <p:pic>
        <p:nvPicPr>
          <p:cNvPr id="658" name="Picture 7" descr="Picture 7"/>
          <p:cNvPicPr>
            <a:picLocks noChangeAspect="1"/>
          </p:cNvPicPr>
          <p:nvPr/>
        </p:nvPicPr>
        <p:blipFill>
          <a:blip r:embed="rId3">
            <a:extLst/>
          </a:blip>
          <a:stretch>
            <a:fillRect/>
          </a:stretch>
        </p:blipFill>
        <p:spPr>
          <a:xfrm>
            <a:off x="6781800" y="5947955"/>
            <a:ext cx="1966665" cy="764815"/>
          </a:xfrm>
          <a:prstGeom prst="rect">
            <a:avLst/>
          </a:prstGeom>
          <a:ln w="12700">
            <a:miter lim="400000"/>
          </a:ln>
        </p:spPr>
      </p:pic>
      <p:sp>
        <p:nvSpPr>
          <p:cNvPr id="659" name="TextBox 11"/>
          <p:cNvSpPr txBox="1"/>
          <p:nvPr/>
        </p:nvSpPr>
        <p:spPr>
          <a:xfrm>
            <a:off x="1749917" y="1021080"/>
            <a:ext cx="7288957" cy="32410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t>City of Königsberg</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t>Graphs</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t>Euler path</a:t>
            </a:r>
          </a:p>
        </p:txBody>
      </p:sp>
    </p:spTree>
  </p:cSld>
  <p:clrMapOvr>
    <a:masterClrMapping/>
  </p:clrMapOvr>
  <p:transition spd="med"/>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61" name="Picture 3" descr="Picture 3"/>
          <p:cNvPicPr>
            <a:picLocks noChangeAspect="1"/>
          </p:cNvPicPr>
          <p:nvPr/>
        </p:nvPicPr>
        <p:blipFill>
          <a:blip r:embed="rId2">
            <a:extLst/>
          </a:blip>
          <a:stretch>
            <a:fillRect/>
          </a:stretch>
        </p:blipFill>
        <p:spPr>
          <a:xfrm>
            <a:off x="0" y="0"/>
            <a:ext cx="1308736" cy="6858000"/>
          </a:xfrm>
          <a:prstGeom prst="rect">
            <a:avLst/>
          </a:prstGeom>
          <a:ln w="12700">
            <a:miter lim="400000"/>
          </a:ln>
        </p:spPr>
      </p:pic>
      <p:pic>
        <p:nvPicPr>
          <p:cNvPr id="662" name="Picture 7" descr="Picture 7"/>
          <p:cNvPicPr>
            <a:picLocks noChangeAspect="1"/>
          </p:cNvPicPr>
          <p:nvPr/>
        </p:nvPicPr>
        <p:blipFill>
          <a:blip r:embed="rId3">
            <a:extLst/>
          </a:blip>
          <a:stretch>
            <a:fillRect/>
          </a:stretch>
        </p:blipFill>
        <p:spPr>
          <a:xfrm>
            <a:off x="6781800" y="5947955"/>
            <a:ext cx="1966665" cy="764815"/>
          </a:xfrm>
          <a:prstGeom prst="rect">
            <a:avLst/>
          </a:prstGeom>
          <a:ln w="12700">
            <a:miter lim="400000"/>
          </a:ln>
        </p:spPr>
      </p:pic>
      <p:sp>
        <p:nvSpPr>
          <p:cNvPr id="663" name="TextBox 11"/>
          <p:cNvSpPr txBox="1"/>
          <p:nvPr/>
        </p:nvSpPr>
        <p:spPr>
          <a:xfrm>
            <a:off x="1749917" y="1021080"/>
            <a:ext cx="7288957" cy="56032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marL="342900" indent="-342900">
              <a:lnSpc>
                <a:spcPct val="150000"/>
              </a:lnSpc>
              <a:buSzPct val="100000"/>
              <a:buFont typeface="Arial"/>
              <a:buChar char="•"/>
              <a:defRPr sz="5100" b="1">
                <a:solidFill>
                  <a:srgbClr val="00ACAE"/>
                </a:solidFill>
                <a:latin typeface="Verdana"/>
                <a:ea typeface="Verdana"/>
                <a:cs typeface="Verdana"/>
                <a:sym typeface="Verdana"/>
              </a:defRPr>
            </a:pPr>
            <a:r>
              <a:t>City of Königsberg</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t>Graphs</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t>Euler path</a:t>
            </a:r>
          </a:p>
          <a:p>
            <a:pPr marL="342900" indent="-342900">
              <a:lnSpc>
                <a:spcPct val="150000"/>
              </a:lnSpc>
              <a:buSzPct val="100000"/>
              <a:buFont typeface="Arial"/>
              <a:buChar char="•"/>
              <a:defRPr sz="5100" b="1">
                <a:solidFill>
                  <a:srgbClr val="00ACAE"/>
                </a:solidFill>
                <a:latin typeface="Verdana"/>
                <a:ea typeface="Verdana"/>
                <a:cs typeface="Verdana"/>
                <a:sym typeface="Verdana"/>
              </a:defRPr>
            </a:pPr>
            <a:r>
              <a:t>Euler's formula</a:t>
            </a:r>
          </a:p>
        </p:txBody>
      </p:sp>
    </p:spTree>
  </p:cSld>
  <p:clrMapOvr>
    <a:masterClrMapping/>
  </p:clrMapOvr>
  <p:transition spd="med"/>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 name="Rectangle 5"/>
          <p:cNvSpPr txBox="1"/>
          <p:nvPr/>
        </p:nvSpPr>
        <p:spPr>
          <a:xfrm>
            <a:off x="1504349" y="2825219"/>
            <a:ext cx="4537222" cy="985265"/>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nSpc>
                <a:spcPct val="107000"/>
              </a:lnSpc>
              <a:spcBef>
                <a:spcPts val="800"/>
              </a:spcBef>
              <a:defRPr sz="2800" u="sng">
                <a:solidFill>
                  <a:srgbClr val="0563C1"/>
                </a:solidFill>
                <a:latin typeface="Verdana"/>
                <a:ea typeface="Verdana"/>
                <a:cs typeface="Verdana"/>
                <a:sym typeface="Verdana"/>
              </a:defRPr>
            </a:pPr>
            <a:r>
              <a:rPr>
                <a:uFill>
                  <a:solidFill>
                    <a:srgbClr val="0563C1"/>
                  </a:solidFill>
                </a:uFill>
                <a:hlinkClick r:id="rId3"/>
              </a:rPr>
              <a:t>nrich.maths.org/2326</a:t>
            </a:r>
            <a:r>
              <a:rPr u="none">
                <a:solidFill>
                  <a:srgbClr val="000000"/>
                </a:solidFill>
              </a:rPr>
              <a:t> Tourism</a:t>
            </a:r>
          </a:p>
        </p:txBody>
      </p:sp>
      <p:sp>
        <p:nvSpPr>
          <p:cNvPr id="666" name="TextBox 6"/>
          <p:cNvSpPr txBox="1"/>
          <p:nvPr/>
        </p:nvSpPr>
        <p:spPr>
          <a:xfrm>
            <a:off x="1211002" y="357192"/>
            <a:ext cx="7747053" cy="9550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2800" b="1" u="sng">
                <a:latin typeface="Verdana"/>
                <a:ea typeface="Verdana"/>
                <a:cs typeface="Verdana"/>
                <a:sym typeface="Verdana"/>
              </a:defRPr>
            </a:pPr>
            <a:r>
              <a:t>What else can I do to</a:t>
            </a:r>
          </a:p>
          <a:p>
            <a:pPr algn="ctr">
              <a:defRPr sz="2800" b="1" u="sng">
                <a:latin typeface="Verdana"/>
                <a:ea typeface="Verdana"/>
                <a:cs typeface="Verdana"/>
                <a:sym typeface="Verdana"/>
              </a:defRPr>
            </a:pPr>
            <a:r>
              <a:t>extend my knowledge?</a:t>
            </a:r>
          </a:p>
        </p:txBody>
      </p:sp>
      <p:sp>
        <p:nvSpPr>
          <p:cNvPr id="667" name="TextBox 7"/>
          <p:cNvSpPr txBox="1"/>
          <p:nvPr/>
        </p:nvSpPr>
        <p:spPr>
          <a:xfrm>
            <a:off x="1911418" y="4672183"/>
            <a:ext cx="2715013" cy="15646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2400">
                <a:solidFill>
                  <a:srgbClr val="FF0000"/>
                </a:solidFill>
                <a:latin typeface="Verdana"/>
                <a:ea typeface="Verdana"/>
                <a:cs typeface="Verdana"/>
                <a:sym typeface="Verdana"/>
              </a:defRPr>
            </a:lvl1pPr>
          </a:lstStyle>
          <a:p>
            <a:r>
              <a:t>Try these as extra activities in class, or try them at home…</a:t>
            </a:r>
          </a:p>
        </p:txBody>
      </p:sp>
      <p:pic>
        <p:nvPicPr>
          <p:cNvPr id="668" name="Image" descr="Image"/>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6053543" y="1597115"/>
            <a:ext cx="3086337" cy="4634722"/>
          </a:xfrm>
          <a:prstGeom prst="rect">
            <a:avLst/>
          </a:prstGeom>
          <a:ln w="12700">
            <a:miter lim="400000"/>
          </a:ln>
        </p:spPr>
      </p:pic>
    </p:spTree>
  </p:cSld>
  <p:clrMapOvr>
    <a:masterClrMapping/>
  </p:clrMapOvr>
  <p:transition spd="med"/>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2" name="Rectangle 5"/>
          <p:cNvSpPr txBox="1"/>
          <p:nvPr/>
        </p:nvSpPr>
        <p:spPr>
          <a:xfrm>
            <a:off x="1504349" y="2825219"/>
            <a:ext cx="4537222" cy="985265"/>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nSpc>
                <a:spcPct val="107000"/>
              </a:lnSpc>
              <a:spcBef>
                <a:spcPts val="800"/>
              </a:spcBef>
              <a:defRPr sz="2800" u="sng">
                <a:solidFill>
                  <a:srgbClr val="0563C1"/>
                </a:solidFill>
                <a:latin typeface="Verdana"/>
                <a:ea typeface="Verdana"/>
                <a:cs typeface="Verdana"/>
                <a:sym typeface="Verdana"/>
              </a:defRPr>
            </a:pPr>
            <a:r>
              <a:rPr>
                <a:uFill>
                  <a:solidFill>
                    <a:srgbClr val="0563C1"/>
                  </a:solidFill>
                </a:uFill>
                <a:hlinkClick r:id="rId3"/>
              </a:rPr>
              <a:t>nrich.maths.org/2327</a:t>
            </a:r>
            <a:r>
              <a:rPr u="none">
                <a:solidFill>
                  <a:srgbClr val="000000"/>
                </a:solidFill>
              </a:rPr>
              <a:t> Konigsberg plus</a:t>
            </a:r>
          </a:p>
        </p:txBody>
      </p:sp>
      <p:sp>
        <p:nvSpPr>
          <p:cNvPr id="673" name="TextBox 6"/>
          <p:cNvSpPr txBox="1"/>
          <p:nvPr/>
        </p:nvSpPr>
        <p:spPr>
          <a:xfrm>
            <a:off x="1387110" y="357192"/>
            <a:ext cx="7747053" cy="9550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2800" b="1" u="sng">
                <a:latin typeface="Verdana"/>
                <a:ea typeface="Verdana"/>
                <a:cs typeface="Verdana"/>
                <a:sym typeface="Verdana"/>
              </a:defRPr>
            </a:pPr>
            <a:r>
              <a:t>What else can I do to</a:t>
            </a:r>
          </a:p>
          <a:p>
            <a:pPr algn="ctr">
              <a:defRPr sz="2800" b="1" u="sng">
                <a:latin typeface="Verdana"/>
                <a:ea typeface="Verdana"/>
                <a:cs typeface="Verdana"/>
                <a:sym typeface="Verdana"/>
              </a:defRPr>
            </a:pPr>
            <a:r>
              <a:t>extend my knowledge?</a:t>
            </a:r>
          </a:p>
        </p:txBody>
      </p:sp>
      <p:sp>
        <p:nvSpPr>
          <p:cNvPr id="674" name="TextBox 7"/>
          <p:cNvSpPr txBox="1"/>
          <p:nvPr/>
        </p:nvSpPr>
        <p:spPr>
          <a:xfrm>
            <a:off x="1911418" y="4672183"/>
            <a:ext cx="2715013" cy="15646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2400">
                <a:solidFill>
                  <a:srgbClr val="FF0000"/>
                </a:solidFill>
                <a:latin typeface="Verdana"/>
                <a:ea typeface="Verdana"/>
                <a:cs typeface="Verdana"/>
                <a:sym typeface="Verdana"/>
              </a:defRPr>
            </a:lvl1pPr>
          </a:lstStyle>
          <a:p>
            <a:r>
              <a:t>Try these as extra activities in class, or try them at home…</a:t>
            </a:r>
          </a:p>
        </p:txBody>
      </p:sp>
      <p:pic>
        <p:nvPicPr>
          <p:cNvPr id="675" name="Image" descr="Image"/>
          <p:cNvPicPr>
            <a:picLocks noChangeAspect="1"/>
          </p:cNvPicPr>
          <p:nvPr/>
        </p:nvPicPr>
        <p:blipFill>
          <a:blip r:embed="rId4">
            <a:extLst/>
          </a:blip>
          <a:stretch>
            <a:fillRect/>
          </a:stretch>
        </p:blipFill>
        <p:spPr>
          <a:xfrm>
            <a:off x="5769106" y="1738083"/>
            <a:ext cx="4213094" cy="4083342"/>
          </a:xfrm>
          <a:prstGeom prst="rect">
            <a:avLst/>
          </a:prstGeom>
          <a:ln w="12700">
            <a:miter lim="400000"/>
          </a:ln>
        </p:spPr>
      </p:pic>
    </p:spTree>
  </p:cSld>
  <p:clrMapOvr>
    <a:masterClrMapping/>
  </p:clrMapOvr>
  <p:transition spd="med"/>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9" name="Rectangle 5"/>
          <p:cNvSpPr txBox="1"/>
          <p:nvPr/>
        </p:nvSpPr>
        <p:spPr>
          <a:xfrm>
            <a:off x="1504349" y="2825219"/>
            <a:ext cx="4537222" cy="985265"/>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nSpc>
                <a:spcPct val="107000"/>
              </a:lnSpc>
              <a:spcBef>
                <a:spcPts val="800"/>
              </a:spcBef>
              <a:defRPr sz="2800" u="sng">
                <a:solidFill>
                  <a:srgbClr val="0563C1"/>
                </a:solidFill>
                <a:latin typeface="Verdana"/>
                <a:ea typeface="Verdana"/>
                <a:cs typeface="Verdana"/>
                <a:sym typeface="Verdana"/>
              </a:defRPr>
            </a:pPr>
            <a:r>
              <a:rPr>
                <a:uFill>
                  <a:solidFill>
                    <a:srgbClr val="0563C1"/>
                  </a:solidFill>
                </a:uFill>
                <a:hlinkClick r:id="rId3"/>
              </a:rPr>
              <a:t>nrich.maths.org/11821</a:t>
            </a:r>
            <a:r>
              <a:rPr u="none">
                <a:solidFill>
                  <a:srgbClr val="000000"/>
                </a:solidFill>
              </a:rPr>
              <a:t> Who’s who?</a:t>
            </a:r>
          </a:p>
        </p:txBody>
      </p:sp>
      <p:sp>
        <p:nvSpPr>
          <p:cNvPr id="680" name="TextBox 7"/>
          <p:cNvSpPr txBox="1"/>
          <p:nvPr/>
        </p:nvSpPr>
        <p:spPr>
          <a:xfrm>
            <a:off x="1911418" y="4672183"/>
            <a:ext cx="2715013" cy="15646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2400">
                <a:solidFill>
                  <a:srgbClr val="FF0000"/>
                </a:solidFill>
                <a:latin typeface="Verdana"/>
                <a:ea typeface="Verdana"/>
                <a:cs typeface="Verdana"/>
                <a:sym typeface="Verdana"/>
              </a:defRPr>
            </a:lvl1pPr>
          </a:lstStyle>
          <a:p>
            <a:r>
              <a:t>Try these as extra activities in class, or try them at home…</a:t>
            </a:r>
          </a:p>
        </p:txBody>
      </p:sp>
      <p:sp>
        <p:nvSpPr>
          <p:cNvPr id="681" name="TextBox 6"/>
          <p:cNvSpPr txBox="1"/>
          <p:nvPr/>
        </p:nvSpPr>
        <p:spPr>
          <a:xfrm>
            <a:off x="1387110" y="357192"/>
            <a:ext cx="7747053" cy="9550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2800" b="1" u="sng">
                <a:latin typeface="Verdana"/>
                <a:ea typeface="Verdana"/>
                <a:cs typeface="Verdana"/>
                <a:sym typeface="Verdana"/>
              </a:defRPr>
            </a:pPr>
            <a:r>
              <a:t>What else can I do to</a:t>
            </a:r>
          </a:p>
          <a:p>
            <a:pPr algn="ctr">
              <a:defRPr sz="2800" b="1" u="sng">
                <a:latin typeface="Verdana"/>
                <a:ea typeface="Verdana"/>
                <a:cs typeface="Verdana"/>
                <a:sym typeface="Verdana"/>
              </a:defRPr>
            </a:pPr>
            <a:r>
              <a:t>extend my knowledge?</a:t>
            </a:r>
          </a:p>
        </p:txBody>
      </p:sp>
      <p:pic>
        <p:nvPicPr>
          <p:cNvPr id="682" name="Image" descr="Image"/>
          <p:cNvPicPr>
            <a:picLocks noChangeAspect="1"/>
          </p:cNvPicPr>
          <p:nvPr/>
        </p:nvPicPr>
        <p:blipFill>
          <a:blip r:embed="rId4">
            <a:extLst/>
          </a:blip>
          <a:stretch>
            <a:fillRect/>
          </a:stretch>
        </p:blipFill>
        <p:spPr>
          <a:xfrm>
            <a:off x="6077134" y="1604401"/>
            <a:ext cx="3986830" cy="4350706"/>
          </a:xfrm>
          <a:prstGeom prst="rect">
            <a:avLst/>
          </a:prstGeom>
          <a:ln w="12700">
            <a:miter lim="400000"/>
          </a:ln>
        </p:spPr>
      </p:pic>
    </p:spTree>
  </p:cSld>
  <p:clrMapOvr>
    <a:masterClrMapping/>
  </p:clrMapOvr>
  <p:transition spd="med"/>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 name="Rectangle 5"/>
          <p:cNvSpPr txBox="1"/>
          <p:nvPr/>
        </p:nvSpPr>
        <p:spPr>
          <a:xfrm>
            <a:off x="1504349" y="2825219"/>
            <a:ext cx="4537222" cy="985265"/>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nSpc>
                <a:spcPct val="107000"/>
              </a:lnSpc>
              <a:spcBef>
                <a:spcPts val="800"/>
              </a:spcBef>
              <a:defRPr sz="2800" u="sng">
                <a:solidFill>
                  <a:srgbClr val="0563C1"/>
                </a:solidFill>
                <a:latin typeface="Verdana"/>
                <a:ea typeface="Verdana"/>
                <a:cs typeface="Verdana"/>
                <a:sym typeface="Verdana"/>
              </a:defRPr>
            </a:pPr>
            <a:r>
              <a:rPr>
                <a:uFill>
                  <a:solidFill>
                    <a:srgbClr val="0563C1"/>
                  </a:solidFill>
                </a:uFill>
                <a:hlinkClick r:id="rId3"/>
              </a:rPr>
              <a:t>nrich.maths.org/957</a:t>
            </a:r>
            <a:r>
              <a:rPr u="none">
                <a:solidFill>
                  <a:srgbClr val="000000"/>
                </a:solidFill>
              </a:rPr>
              <a:t> Rail Network</a:t>
            </a:r>
          </a:p>
        </p:txBody>
      </p:sp>
      <p:sp>
        <p:nvSpPr>
          <p:cNvPr id="687" name="TextBox 7"/>
          <p:cNvSpPr txBox="1"/>
          <p:nvPr/>
        </p:nvSpPr>
        <p:spPr>
          <a:xfrm>
            <a:off x="1911418" y="4672183"/>
            <a:ext cx="2715013" cy="15646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lvl1pPr algn="ctr">
              <a:defRPr sz="2400">
                <a:solidFill>
                  <a:srgbClr val="FF0000"/>
                </a:solidFill>
                <a:latin typeface="Verdana"/>
                <a:ea typeface="Verdana"/>
                <a:cs typeface="Verdana"/>
                <a:sym typeface="Verdana"/>
              </a:defRPr>
            </a:lvl1pPr>
          </a:lstStyle>
          <a:p>
            <a:r>
              <a:t>Try these as extra activities in class, or try them at home…</a:t>
            </a:r>
          </a:p>
        </p:txBody>
      </p:sp>
      <p:sp>
        <p:nvSpPr>
          <p:cNvPr id="688" name="TextBox 6"/>
          <p:cNvSpPr txBox="1"/>
          <p:nvPr/>
        </p:nvSpPr>
        <p:spPr>
          <a:xfrm>
            <a:off x="1387110" y="357192"/>
            <a:ext cx="7747053" cy="955039"/>
          </a:xfrm>
          <a:prstGeom prst="rect">
            <a:avLst/>
          </a:prstGeom>
          <a:ln w="12700">
            <a:miter lim="400000"/>
          </a:ln>
          <a:extLst>
            <a:ext uri="{C572A759-6A51-4108-AA02-DFA0A04FC94B}">
              <ma14:wrappingTextBoxFlag xmlns:ma14="http://schemas.microsoft.com/office/mac/drawingml/2011/main" xmlns="" val="1"/>
            </a:ext>
          </a:extLst>
        </p:spPr>
        <p:txBody>
          <a:bodyPr lIns="45718" tIns="45718" rIns="45718" bIns="45718">
            <a:spAutoFit/>
          </a:bodyPr>
          <a:lstStyle/>
          <a:p>
            <a:pPr algn="ctr">
              <a:defRPr sz="2800" b="1" u="sng">
                <a:latin typeface="Verdana"/>
                <a:ea typeface="Verdana"/>
                <a:cs typeface="Verdana"/>
                <a:sym typeface="Verdana"/>
              </a:defRPr>
            </a:pPr>
            <a:r>
              <a:t>What else can I do to</a:t>
            </a:r>
          </a:p>
          <a:p>
            <a:pPr algn="ctr">
              <a:defRPr sz="2800" b="1" u="sng">
                <a:latin typeface="Verdana"/>
                <a:ea typeface="Verdana"/>
                <a:cs typeface="Verdana"/>
                <a:sym typeface="Verdana"/>
              </a:defRPr>
            </a:pPr>
            <a:r>
              <a:t>extend my knowledge?</a:t>
            </a:r>
          </a:p>
        </p:txBody>
      </p:sp>
      <p:pic>
        <p:nvPicPr>
          <p:cNvPr id="689" name="Image" descr="Image"/>
          <p:cNvPicPr>
            <a:picLocks noChangeAspect="1"/>
          </p:cNvPicPr>
          <p:nvPr/>
        </p:nvPicPr>
        <p:blipFill>
          <a:blip r:embed="rId4">
            <a:extLst/>
          </a:blip>
          <a:stretch>
            <a:fillRect/>
          </a:stretch>
        </p:blipFill>
        <p:spPr>
          <a:xfrm>
            <a:off x="5620465" y="1676735"/>
            <a:ext cx="5830235" cy="3915830"/>
          </a:xfrm>
          <a:prstGeom prst="rect">
            <a:avLst/>
          </a:prstGeom>
          <a:ln w="12700">
            <a:miter lim="400000"/>
          </a:ln>
        </p:spPr>
      </p:pic>
    </p:spTree>
  </p:cSld>
  <p:clrMapOvr>
    <a:masterClrMapping/>
  </p:clrMapOvr>
  <p:transition spd="med"/>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93"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694" name="TextBox 8"/>
          <p:cNvSpPr txBox="1"/>
          <p:nvPr/>
        </p:nvSpPr>
        <p:spPr>
          <a:xfrm>
            <a:off x="1159090" y="172518"/>
            <a:ext cx="7846912" cy="523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lgn="ctr">
              <a:defRPr sz="3000">
                <a:solidFill>
                  <a:srgbClr val="00ACAE"/>
                </a:solidFill>
                <a:latin typeface="Meta"/>
                <a:ea typeface="Meta"/>
                <a:cs typeface="Meta"/>
                <a:sym typeface="Meta"/>
              </a:defRPr>
            </a:pPr>
            <a:r>
              <a:t> </a:t>
            </a:r>
            <a:r>
              <a:rPr sz="2400">
                <a:latin typeface="Verdana"/>
                <a:ea typeface="Verdana"/>
                <a:cs typeface="Verdana"/>
                <a:sym typeface="Verdana"/>
              </a:rPr>
              <a:t>Royal Institution Primary Maths Masterclasses</a:t>
            </a:r>
          </a:p>
        </p:txBody>
      </p:sp>
      <p:sp>
        <p:nvSpPr>
          <p:cNvPr id="695" name="TextBox 12"/>
          <p:cNvSpPr txBox="1"/>
          <p:nvPr/>
        </p:nvSpPr>
        <p:spPr>
          <a:xfrm>
            <a:off x="1231186" y="694638"/>
            <a:ext cx="7702720" cy="6883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a:defRPr sz="3900" b="1">
                <a:solidFill>
                  <a:srgbClr val="00ACAE"/>
                </a:solidFill>
                <a:latin typeface="Verdana"/>
                <a:ea typeface="Verdana"/>
                <a:cs typeface="Verdana"/>
                <a:sym typeface="Verdana"/>
              </a:defRPr>
            </a:lvl1pPr>
          </a:lstStyle>
          <a:p>
            <a:r>
              <a:t>The Bridges of Konigsberg</a:t>
            </a:r>
          </a:p>
        </p:txBody>
      </p:sp>
      <p:sp>
        <p:nvSpPr>
          <p:cNvPr id="696" name="TextBox 9"/>
          <p:cNvSpPr txBox="1"/>
          <p:nvPr/>
        </p:nvSpPr>
        <p:spPr>
          <a:xfrm>
            <a:off x="1079858" y="5913413"/>
            <a:ext cx="3492142" cy="548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a:defRPr sz="1500">
                <a:solidFill>
                  <a:srgbClr val="404040"/>
                </a:solidFill>
                <a:latin typeface="Verdana"/>
                <a:ea typeface="Verdana"/>
                <a:cs typeface="Verdana"/>
                <a:sym typeface="Verdana"/>
              </a:defRPr>
            </a:pPr>
            <a:r>
              <a:t>rigb.org</a:t>
            </a:r>
            <a:br/>
            <a:r>
              <a:t>@Ri_Science</a:t>
            </a:r>
          </a:p>
        </p:txBody>
      </p:sp>
      <p:pic>
        <p:nvPicPr>
          <p:cNvPr id="697" name="Picture 10" descr="Picture 10"/>
          <p:cNvPicPr>
            <a:picLocks noChangeAspect="1"/>
          </p:cNvPicPr>
          <p:nvPr/>
        </p:nvPicPr>
        <p:blipFill>
          <a:blip r:embed="rId4">
            <a:extLst/>
          </a:blip>
          <a:stretch>
            <a:fillRect/>
          </a:stretch>
        </p:blipFill>
        <p:spPr>
          <a:xfrm>
            <a:off x="6781800" y="5947955"/>
            <a:ext cx="1966665" cy="764815"/>
          </a:xfrm>
          <a:prstGeom prst="rect">
            <a:avLst/>
          </a:prstGeom>
          <a:ln w="12700">
            <a:miter lim="400000"/>
          </a:ln>
        </p:spPr>
      </p:pic>
      <p:sp>
        <p:nvSpPr>
          <p:cNvPr id="698" name="Rectangle 11"/>
          <p:cNvSpPr txBox="1"/>
          <p:nvPr/>
        </p:nvSpPr>
        <p:spPr>
          <a:xfrm>
            <a:off x="654366" y="6504344"/>
            <a:ext cx="6371123" cy="2438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1000" i="1">
                <a:solidFill>
                  <a:srgbClr val="404040"/>
                </a:solidFill>
                <a:latin typeface="Verdana"/>
                <a:ea typeface="Verdana"/>
                <a:cs typeface="Verdana"/>
                <a:sym typeface="Verdana"/>
              </a:defRPr>
            </a:lvl1pPr>
          </a:lstStyle>
          <a:p>
            <a:r>
              <a:t>Image credit: Historic Cities Research Project</a:t>
            </a:r>
          </a:p>
        </p:txBody>
      </p:sp>
      <p:pic>
        <p:nvPicPr>
          <p:cNvPr id="699" name="Image" descr="Image"/>
          <p:cNvPicPr>
            <a:picLocks noChangeAspect="1"/>
          </p:cNvPicPr>
          <p:nvPr/>
        </p:nvPicPr>
        <p:blipFill>
          <a:blip r:embed="rId5">
            <a:extLst/>
          </a:blip>
          <a:stretch>
            <a:fillRect/>
          </a:stretch>
        </p:blipFill>
        <p:spPr>
          <a:xfrm>
            <a:off x="2217065" y="1487523"/>
            <a:ext cx="5730962" cy="2875033"/>
          </a:xfrm>
          <a:prstGeom prst="rect">
            <a:avLst/>
          </a:prstGeom>
          <a:ln w="12700">
            <a:miter lim="400000"/>
          </a:ln>
        </p:spPr>
      </p:pic>
      <p:sp>
        <p:nvSpPr>
          <p:cNvPr id="700" name="TextBox 8"/>
          <p:cNvSpPr txBox="1"/>
          <p:nvPr/>
        </p:nvSpPr>
        <p:spPr>
          <a:xfrm>
            <a:off x="1329176" y="4912686"/>
            <a:ext cx="7506740" cy="4851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lgn="ctr" defTabSz="457200">
              <a:lnSpc>
                <a:spcPts val="4700"/>
              </a:lnSpc>
              <a:defRPr sz="2600">
                <a:latin typeface="Verdana"/>
                <a:ea typeface="Verdana"/>
                <a:cs typeface="Verdana"/>
                <a:sym typeface="Verdana"/>
              </a:defRPr>
            </a:lvl1pPr>
          </a:lstStyle>
          <a:p>
            <a:r>
              <a:t>Thank you!</a:t>
            </a:r>
          </a:p>
        </p:txBody>
      </p:sp>
    </p:spTree>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3"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84" name="TextBox 8"/>
          <p:cNvSpPr txBox="1"/>
          <p:nvPr/>
        </p:nvSpPr>
        <p:spPr>
          <a:xfrm>
            <a:off x="1231185" y="291194"/>
            <a:ext cx="5771703" cy="4597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b="1">
                <a:solidFill>
                  <a:srgbClr val="00ACAE"/>
                </a:solidFill>
                <a:latin typeface="Verdana"/>
                <a:ea typeface="Verdana"/>
                <a:cs typeface="Verdana"/>
                <a:sym typeface="Verdana"/>
              </a:defRPr>
            </a:lvl1pPr>
          </a:lstStyle>
          <a:p>
            <a:r>
              <a:t>Royal Institution videos</a:t>
            </a:r>
          </a:p>
        </p:txBody>
      </p:sp>
      <p:sp>
        <p:nvSpPr>
          <p:cNvPr id="185" name="TextBox 14"/>
          <p:cNvSpPr txBox="1"/>
          <p:nvPr/>
        </p:nvSpPr>
        <p:spPr>
          <a:xfrm>
            <a:off x="1231185" y="847241"/>
            <a:ext cx="7835267" cy="3962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marL="342900" indent="-342900">
              <a:lnSpc>
                <a:spcPct val="150000"/>
              </a:lnSpc>
              <a:buSzPct val="100000"/>
              <a:buFont typeface="Arial"/>
              <a:buChar char="•"/>
              <a:defRPr sz="2000">
                <a:solidFill>
                  <a:srgbClr val="00ACAE"/>
                </a:solidFill>
                <a:latin typeface="Verdana"/>
                <a:ea typeface="Verdana"/>
                <a:cs typeface="Verdana"/>
                <a:sym typeface="Verdana"/>
              </a:defRPr>
            </a:lvl1pPr>
          </a:lstStyle>
          <a:p>
            <a:r>
              <a:t>CHRISTMAS LECTURES – on the Ri website</a:t>
            </a:r>
          </a:p>
        </p:txBody>
      </p:sp>
      <p:pic>
        <p:nvPicPr>
          <p:cNvPr id="186" name="Picture 7" descr="Picture 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308735" y="2514600"/>
            <a:ext cx="4781550" cy="4238626"/>
          </a:xfrm>
          <a:prstGeom prst="rect">
            <a:avLst/>
          </a:prstGeom>
          <a:ln w="12700">
            <a:miter lim="400000"/>
          </a:ln>
          <a:effectLst>
            <a:outerShdw blurRad="50800" dist="38100" dir="13500000" rotWithShape="0">
              <a:srgbClr val="000000">
                <a:alpha val="40000"/>
              </a:srgbClr>
            </a:outerShdw>
          </a:effectLst>
        </p:spPr>
      </p:pic>
      <p:pic>
        <p:nvPicPr>
          <p:cNvPr id="187" name="Picture 6" descr="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51992" y="4794982"/>
            <a:ext cx="660052" cy="208283"/>
          </a:xfrm>
          <a:prstGeom prst="rect">
            <a:avLst/>
          </a:prstGeom>
          <a:ln w="12700">
            <a:miter lim="400000"/>
          </a:ln>
        </p:spPr>
      </p:pic>
    </p:spTree>
  </p:cSld>
  <p:clrMapOvr>
    <a:masterClrMapping/>
  </p:clrMapOvr>
  <p:transition spd="med"/>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1"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92" name="TextBox 8"/>
          <p:cNvSpPr txBox="1"/>
          <p:nvPr/>
        </p:nvSpPr>
        <p:spPr>
          <a:xfrm>
            <a:off x="1231185" y="291194"/>
            <a:ext cx="5771703" cy="4597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b="1">
                <a:solidFill>
                  <a:srgbClr val="00ACAE"/>
                </a:solidFill>
                <a:latin typeface="Verdana"/>
                <a:ea typeface="Verdana"/>
                <a:cs typeface="Verdana"/>
                <a:sym typeface="Verdana"/>
              </a:defRPr>
            </a:lvl1pPr>
          </a:lstStyle>
          <a:p>
            <a:r>
              <a:t>Royal Institution videos</a:t>
            </a:r>
          </a:p>
        </p:txBody>
      </p:sp>
      <p:sp>
        <p:nvSpPr>
          <p:cNvPr id="193" name="TextBox 14"/>
          <p:cNvSpPr txBox="1"/>
          <p:nvPr/>
        </p:nvSpPr>
        <p:spPr>
          <a:xfrm>
            <a:off x="1231185" y="847241"/>
            <a:ext cx="7835267" cy="8534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marL="342900" indent="-342900">
              <a:lnSpc>
                <a:spcPct val="150000"/>
              </a:lnSpc>
              <a:buSzPct val="100000"/>
              <a:buFont typeface="Arial"/>
              <a:buChar char="•"/>
              <a:defRPr sz="2000">
                <a:solidFill>
                  <a:srgbClr val="00ACAE"/>
                </a:solidFill>
                <a:latin typeface="Verdana"/>
                <a:ea typeface="Verdana"/>
                <a:cs typeface="Verdana"/>
                <a:sym typeface="Verdana"/>
              </a:defRPr>
            </a:pPr>
            <a:r>
              <a:t>CHRISTMAS LECTURES – on the Ri website</a:t>
            </a:r>
          </a:p>
          <a:p>
            <a:pPr marL="342900" indent="-342900">
              <a:lnSpc>
                <a:spcPct val="150000"/>
              </a:lnSpc>
              <a:buSzPct val="100000"/>
              <a:buFont typeface="Arial"/>
              <a:buChar char="•"/>
              <a:defRPr sz="2000">
                <a:solidFill>
                  <a:srgbClr val="00ACAE"/>
                </a:solidFill>
                <a:latin typeface="Verdana"/>
                <a:ea typeface="Verdana"/>
                <a:cs typeface="Verdana"/>
                <a:sym typeface="Verdana"/>
              </a:defRPr>
            </a:pPr>
            <a:r>
              <a:t>Ri on YouTube – experiments, videos &amp; talks for all ages</a:t>
            </a:r>
          </a:p>
        </p:txBody>
      </p:sp>
      <p:pic>
        <p:nvPicPr>
          <p:cNvPr id="194" name="Picture 7" descr="Picture 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308735" y="2514600"/>
            <a:ext cx="4781550" cy="4238626"/>
          </a:xfrm>
          <a:prstGeom prst="rect">
            <a:avLst/>
          </a:prstGeom>
          <a:ln w="12700">
            <a:miter lim="400000"/>
          </a:ln>
          <a:effectLst>
            <a:outerShdw blurRad="50800" dist="38100" dir="13500000" rotWithShape="0">
              <a:srgbClr val="000000">
                <a:alpha val="40000"/>
              </a:srgbClr>
            </a:outerShdw>
          </a:effectLst>
        </p:spPr>
      </p:pic>
      <p:grpSp>
        <p:nvGrpSpPr>
          <p:cNvPr id="197" name="Group 1"/>
          <p:cNvGrpSpPr/>
          <p:nvPr/>
        </p:nvGrpSpPr>
        <p:grpSpPr>
          <a:xfrm>
            <a:off x="3097718" y="3882785"/>
            <a:ext cx="4810044" cy="2879965"/>
            <a:chOff x="0" y="0"/>
            <a:chExt cx="4810043" cy="2879964"/>
          </a:xfrm>
        </p:grpSpPr>
        <p:pic>
          <p:nvPicPr>
            <p:cNvPr id="195" name="Picture 5" descr="Picture 5"/>
            <p:cNvPicPr>
              <a:picLocks noChangeAspect="1"/>
            </p:cNvPicPr>
            <p:nvPr/>
          </p:nvPicPr>
          <p:blipFill>
            <a:blip r:embed="rId5" cstate="print">
              <a:extLst>
                <a:ext uri="{28A0092B-C50C-407E-A947-70E740481C1C}">
                  <a14:useLocalDpi xmlns:a14="http://schemas.microsoft.com/office/drawing/2010/main"/>
                </a:ext>
              </a:extLst>
            </a:blip>
            <a:srcRect l="2996" t="7954" b="9320"/>
            <a:stretch>
              <a:fillRect/>
            </a:stretch>
          </p:blipFill>
          <p:spPr>
            <a:xfrm>
              <a:off x="0" y="0"/>
              <a:ext cx="4810044" cy="2879965"/>
            </a:xfrm>
            <a:prstGeom prst="rect">
              <a:avLst/>
            </a:prstGeom>
            <a:ln w="12700" cap="flat">
              <a:noFill/>
              <a:miter lim="400000"/>
            </a:ln>
            <a:effectLst>
              <a:outerShdw blurRad="50800" dist="38100" dir="13500000" rotWithShape="0">
                <a:srgbClr val="000000">
                  <a:alpha val="40000"/>
                </a:srgbClr>
              </a:outerShdw>
            </a:effectLst>
          </p:spPr>
        </p:pic>
        <p:pic>
          <p:nvPicPr>
            <p:cNvPr id="196" name="Picture 6" descr="Picture 6"/>
            <p:cNvPicPr>
              <a:picLocks noChangeAspect="1"/>
            </p:cNvPicPr>
            <p:nvPr/>
          </p:nvPicPr>
          <p:blipFill>
            <a:blip r:embed="rId6" cstate="print">
              <a:extLst>
                <a:ext uri="{28A0092B-C50C-407E-A947-70E740481C1C}">
                  <a14:useLocalDpi xmlns:a14="http://schemas.microsoft.com/office/drawing/2010/main"/>
                </a:ext>
              </a:extLst>
            </a:blip>
            <a:stretch>
              <a:fillRect/>
            </a:stretch>
          </p:blipFill>
          <p:spPr>
            <a:xfrm>
              <a:off x="1759849" y="921723"/>
              <a:ext cx="660051" cy="208282"/>
            </a:xfrm>
            <a:prstGeom prst="rect">
              <a:avLst/>
            </a:prstGeom>
            <a:ln w="12700" cap="flat">
              <a:noFill/>
              <a:miter lim="400000"/>
            </a:ln>
            <a:effectLst/>
          </p:spPr>
        </p:pic>
      </p:grpSp>
    </p:spTree>
  </p:cSld>
  <p:clrMapOvr>
    <a:masterClrMapping/>
  </p:clrMapOvr>
  <p:transition spd="med"/>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1"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202" name="TextBox 8"/>
          <p:cNvSpPr txBox="1"/>
          <p:nvPr/>
        </p:nvSpPr>
        <p:spPr>
          <a:xfrm>
            <a:off x="1231185" y="291194"/>
            <a:ext cx="5771703" cy="4597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400" b="1">
                <a:solidFill>
                  <a:srgbClr val="00ACAE"/>
                </a:solidFill>
                <a:latin typeface="Verdana"/>
                <a:ea typeface="Verdana"/>
                <a:cs typeface="Verdana"/>
                <a:sym typeface="Verdana"/>
              </a:defRPr>
            </a:lvl1pPr>
          </a:lstStyle>
          <a:p>
            <a:r>
              <a:t>Royal Institution videos</a:t>
            </a:r>
          </a:p>
        </p:txBody>
      </p:sp>
      <p:sp>
        <p:nvSpPr>
          <p:cNvPr id="203" name="TextBox 14"/>
          <p:cNvSpPr txBox="1"/>
          <p:nvPr/>
        </p:nvSpPr>
        <p:spPr>
          <a:xfrm>
            <a:off x="1231185" y="847241"/>
            <a:ext cx="7835267" cy="1310641"/>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p>
            <a:pPr marL="342900" indent="-342900">
              <a:lnSpc>
                <a:spcPct val="150000"/>
              </a:lnSpc>
              <a:buSzPct val="100000"/>
              <a:buFont typeface="Arial"/>
              <a:buChar char="•"/>
              <a:defRPr sz="2000">
                <a:solidFill>
                  <a:srgbClr val="00ACAE"/>
                </a:solidFill>
                <a:latin typeface="Verdana"/>
                <a:ea typeface="Verdana"/>
                <a:cs typeface="Verdana"/>
                <a:sym typeface="Verdana"/>
              </a:defRPr>
            </a:pPr>
            <a:r>
              <a:t>CHRISTMAS LECTURES – on the Ri website</a:t>
            </a:r>
          </a:p>
          <a:p>
            <a:pPr marL="342900" indent="-342900">
              <a:lnSpc>
                <a:spcPct val="150000"/>
              </a:lnSpc>
              <a:buSzPct val="100000"/>
              <a:buFont typeface="Arial"/>
              <a:buChar char="•"/>
              <a:defRPr sz="2000">
                <a:solidFill>
                  <a:srgbClr val="00ACAE"/>
                </a:solidFill>
                <a:latin typeface="Verdana"/>
                <a:ea typeface="Verdana"/>
                <a:cs typeface="Verdana"/>
                <a:sym typeface="Verdana"/>
              </a:defRPr>
            </a:pPr>
            <a:r>
              <a:t>Ri on YouTube – experiments, videos &amp; talks for all ages</a:t>
            </a:r>
          </a:p>
          <a:p>
            <a:pPr marL="342900" indent="-342900">
              <a:lnSpc>
                <a:spcPct val="150000"/>
              </a:lnSpc>
              <a:buSzPct val="100000"/>
              <a:buFont typeface="Arial"/>
              <a:buChar char="•"/>
              <a:defRPr sz="2000">
                <a:solidFill>
                  <a:srgbClr val="00ACAE"/>
                </a:solidFill>
                <a:latin typeface="Verdana"/>
                <a:ea typeface="Verdana"/>
                <a:cs typeface="Verdana"/>
                <a:sym typeface="Verdana"/>
              </a:defRPr>
            </a:pPr>
            <a:r>
              <a:t>ExpeRimental – science experiments at home</a:t>
            </a:r>
          </a:p>
        </p:txBody>
      </p:sp>
      <p:pic>
        <p:nvPicPr>
          <p:cNvPr id="204" name="Picture 7" descr="Picture 7"/>
          <p:cNvPicPr>
            <a:picLocks noChangeAspect="1"/>
          </p:cNvPicPr>
          <p:nvPr/>
        </p:nvPicPr>
        <p:blipFill>
          <a:blip r:embed="rId4" cstate="print">
            <a:extLst>
              <a:ext uri="{28A0092B-C50C-407E-A947-70E740481C1C}">
                <a14:useLocalDpi xmlns:a14="http://schemas.microsoft.com/office/drawing/2010/main"/>
              </a:ext>
            </a:extLst>
          </a:blip>
          <a:srcRect/>
          <a:stretch>
            <a:fillRect/>
          </a:stretch>
        </p:blipFill>
        <p:spPr>
          <a:xfrm>
            <a:off x="1308735" y="2514600"/>
            <a:ext cx="4781550" cy="4238626"/>
          </a:xfrm>
          <a:prstGeom prst="rect">
            <a:avLst/>
          </a:prstGeom>
          <a:ln w="12700">
            <a:miter lim="400000"/>
          </a:ln>
          <a:effectLst>
            <a:outerShdw blurRad="50800" dist="38100" dir="13500000" rotWithShape="0">
              <a:srgbClr val="000000">
                <a:alpha val="40000"/>
              </a:srgbClr>
            </a:outerShdw>
          </a:effectLst>
        </p:spPr>
      </p:pic>
      <p:pic>
        <p:nvPicPr>
          <p:cNvPr id="205" name="Picture 6" descr="Picture 6"/>
          <p:cNvPicPr>
            <a:picLocks noChangeAspect="1"/>
          </p:cNvPicPr>
          <p:nvPr/>
        </p:nvPicPr>
        <p:blipFill>
          <a:blip r:embed="rId5" cstate="print">
            <a:extLst>
              <a:ext uri="{28A0092B-C50C-407E-A947-70E740481C1C}">
                <a14:useLocalDpi xmlns:a14="http://schemas.microsoft.com/office/drawing/2010/main"/>
              </a:ext>
            </a:extLst>
          </a:blip>
          <a:stretch>
            <a:fillRect/>
          </a:stretch>
        </p:blipFill>
        <p:spPr>
          <a:xfrm>
            <a:off x="4051992" y="4794982"/>
            <a:ext cx="660052" cy="208283"/>
          </a:xfrm>
          <a:prstGeom prst="rect">
            <a:avLst/>
          </a:prstGeom>
          <a:ln w="12700">
            <a:miter lim="400000"/>
          </a:ln>
        </p:spPr>
      </p:pic>
      <p:pic>
        <p:nvPicPr>
          <p:cNvPr id="206" name="Picture 10" descr="Picture 10"/>
          <p:cNvPicPr>
            <a:picLocks noChangeAspect="1"/>
          </p:cNvPicPr>
          <p:nvPr/>
        </p:nvPicPr>
        <p:blipFill>
          <a:blip r:embed="rId6" cstate="print">
            <a:extLst>
              <a:ext uri="{28A0092B-C50C-407E-A947-70E740481C1C}">
                <a14:useLocalDpi xmlns:a14="http://schemas.microsoft.com/office/drawing/2010/main"/>
              </a:ext>
            </a:extLst>
          </a:blip>
          <a:srcRect l="2996" t="7954" b="9321"/>
          <a:stretch>
            <a:fillRect/>
          </a:stretch>
        </p:blipFill>
        <p:spPr>
          <a:xfrm>
            <a:off x="3097718" y="3882785"/>
            <a:ext cx="4810044" cy="2879966"/>
          </a:xfrm>
          <a:prstGeom prst="rect">
            <a:avLst/>
          </a:prstGeom>
          <a:ln w="12700">
            <a:miter lim="400000"/>
          </a:ln>
          <a:effectLst>
            <a:outerShdw blurRad="50800" dist="38100" dir="13500000" rotWithShape="0">
              <a:srgbClr val="000000">
                <a:alpha val="40000"/>
              </a:srgbClr>
            </a:outerShdw>
          </a:effectLst>
        </p:spPr>
      </p:pic>
      <p:pic>
        <p:nvPicPr>
          <p:cNvPr id="207" name="Picture 4" descr="Picture 4"/>
          <p:cNvPicPr>
            <a:picLocks noChangeAspect="1"/>
          </p:cNvPicPr>
          <p:nvPr/>
        </p:nvPicPr>
        <p:blipFill>
          <a:blip r:embed="rId7" cstate="print">
            <a:extLst>
              <a:ext uri="{28A0092B-C50C-407E-A947-70E740481C1C}">
                <a14:useLocalDpi xmlns:a14="http://schemas.microsoft.com/office/drawing/2010/main"/>
              </a:ext>
            </a:extLst>
          </a:blip>
          <a:srcRect/>
          <a:stretch>
            <a:fillRect/>
          </a:stretch>
        </p:blipFill>
        <p:spPr>
          <a:xfrm>
            <a:off x="4736076" y="4547332"/>
            <a:ext cx="4330376" cy="2218690"/>
          </a:xfrm>
          <a:prstGeom prst="rect">
            <a:avLst/>
          </a:prstGeom>
          <a:ln w="12700">
            <a:miter lim="400000"/>
          </a:ln>
          <a:effectLst>
            <a:outerShdw blurRad="50800" dist="38100" dir="13500000" rotWithShape="0">
              <a:srgbClr val="000000">
                <a:alpha val="40000"/>
              </a:srgbClr>
            </a:outerShdw>
          </a:effectLst>
        </p:spPr>
      </p:pic>
    </p:spTree>
  </p:cSld>
  <p:clrMapOvr>
    <a:masterClrMapping/>
  </p:clrMapOvr>
  <p:transition spd="med"/>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185245" y="1235412"/>
            <a:ext cx="7958755" cy="4149027"/>
          </a:xfrm>
          <a:prstGeom prst="rect">
            <a:avLst/>
          </a:prstGeom>
        </p:spPr>
      </p:pic>
    </p:spTree>
  </p:cSld>
  <p:clrMapOvr>
    <a:masterClrMapping/>
  </p:clrMapOvr>
  <p:transition spd="med"/>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Calibri"/>
        <a:ea typeface="Calibri"/>
        <a:cs typeface="Calibri"/>
      </a:majorFont>
      <a:minorFont>
        <a:latin typeface="Helvetica"/>
        <a:ea typeface="Helvetica"/>
        <a:cs typeface="Helvetic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j-lt"/>
            <a:ea typeface="+mj-ea"/>
            <a:cs typeface="+mj-cs"/>
            <a:sym typeface="Calibri"/>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1582</TotalTime>
  <Words>2035</Words>
  <Application>Microsoft Office PowerPoint</Application>
  <PresentationFormat>On-screen Show (4:3)</PresentationFormat>
  <Paragraphs>222</Paragraphs>
  <Slides>58</Slides>
  <Notes>47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58</vt:i4>
      </vt:variant>
    </vt:vector>
  </HeadingPairs>
  <TitlesOfParts>
    <vt:vector size="65" baseType="lpstr">
      <vt:lpstr>Arial</vt:lpstr>
      <vt:lpstr>Calibri</vt:lpstr>
      <vt:lpstr>Calibri Light</vt:lpstr>
      <vt:lpstr>Helvetica</vt:lpstr>
      <vt:lpstr>Meta</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Rachel Dorris</cp:lastModifiedBy>
  <cp:revision>12</cp:revision>
  <dcterms:modified xsi:type="dcterms:W3CDTF">2018-10-02T12:09:59Z</dcterms:modified>
</cp:coreProperties>
</file>