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36"/>
  </p:notesMasterIdLst>
  <p:handoutMasterIdLst>
    <p:handoutMasterId r:id="rId37"/>
  </p:handoutMasterIdLst>
  <p:sldIdLst>
    <p:sldId id="335" r:id="rId2"/>
    <p:sldId id="299" r:id="rId3"/>
    <p:sldId id="356" r:id="rId4"/>
    <p:sldId id="351" r:id="rId5"/>
    <p:sldId id="357" r:id="rId6"/>
    <p:sldId id="353" r:id="rId7"/>
    <p:sldId id="354" r:id="rId8"/>
    <p:sldId id="355" r:id="rId9"/>
    <p:sldId id="338" r:id="rId10"/>
    <p:sldId id="339" r:id="rId11"/>
    <p:sldId id="342" r:id="rId12"/>
    <p:sldId id="340" r:id="rId13"/>
    <p:sldId id="343" r:id="rId14"/>
    <p:sldId id="320" r:id="rId15"/>
    <p:sldId id="325" r:id="rId16"/>
    <p:sldId id="329" r:id="rId17"/>
    <p:sldId id="327" r:id="rId18"/>
    <p:sldId id="331" r:id="rId19"/>
    <p:sldId id="332" r:id="rId20"/>
    <p:sldId id="333" r:id="rId21"/>
    <p:sldId id="346" r:id="rId22"/>
    <p:sldId id="314" r:id="rId23"/>
    <p:sldId id="315" r:id="rId24"/>
    <p:sldId id="324" r:id="rId25"/>
    <p:sldId id="330" r:id="rId26"/>
    <p:sldId id="344" r:id="rId27"/>
    <p:sldId id="321" r:id="rId28"/>
    <p:sldId id="322" r:id="rId29"/>
    <p:sldId id="323" r:id="rId30"/>
    <p:sldId id="292" r:id="rId31"/>
    <p:sldId id="347" r:id="rId32"/>
    <p:sldId id="348" r:id="rId33"/>
    <p:sldId id="345" r:id="rId34"/>
    <p:sldId id="334" r:id="rId35"/>
  </p:sldIdLst>
  <p:sldSz cx="9144000" cy="6858000" type="screen4x3"/>
  <p:notesSz cx="6805613" cy="9944100"/>
  <p:embeddedFontLst>
    <p:embeddedFont>
      <p:font typeface="Verdana" panose="020B060403050404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MetaBold-Roman" panose="020B0802030000020004" pitchFamily="34" charset="0"/>
      <p:regular r:id="rId44"/>
    </p:embeddedFont>
    <p:embeddedFont>
      <p:font typeface="MetaBook-Roman" panose="020B0502040000020004" pitchFamily="34" charset="0"/>
      <p:regular r:id="rId45"/>
    </p:embeddedFont>
    <p:embeddedFont>
      <p:font typeface="Calibri" panose="020F0502020204030204" pitchFamily="34" charset="0"/>
      <p:regular r:id="rId46"/>
      <p:bold r:id="rId47"/>
      <p:italic r:id="rId48"/>
      <p:bold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tney McLaughlin" initials="CM" lastIdx="1" clrIdx="0">
    <p:extLst>
      <p:ext uri="{19B8F6BF-5375-455C-9EA6-DF929625EA0E}">
        <p15:presenceInfo xmlns:p15="http://schemas.microsoft.com/office/powerpoint/2012/main" userId="S-1-5-21-2907497116-2697546570-1609353548-40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A5"/>
    <a:srgbClr val="FFFF66"/>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0174" autoAdjust="0"/>
  </p:normalViewPr>
  <p:slideViewPr>
    <p:cSldViewPr snapToGrid="0" showGuides="1">
      <p:cViewPr varScale="1">
        <p:scale>
          <a:sx n="105" d="100"/>
          <a:sy n="105" d="100"/>
        </p:scale>
        <p:origin x="1830" y="126"/>
      </p:cViewPr>
      <p:guideLst>
        <p:guide orient="horz" pos="2160"/>
        <p:guide pos="2880"/>
      </p:guideLst>
    </p:cSldViewPr>
  </p:slideViewPr>
  <p:notesTextViewPr>
    <p:cViewPr>
      <p:scale>
        <a:sx n="1" d="1"/>
        <a:sy n="1" d="1"/>
      </p:scale>
      <p:origin x="0" y="0"/>
    </p:cViewPr>
  </p:notesTextViewPr>
  <p:sorterViewPr>
    <p:cViewPr>
      <p:scale>
        <a:sx n="100" d="100"/>
        <a:sy n="100" d="100"/>
      </p:scale>
      <p:origin x="0" y="-4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76796DDB-04F5-4994-BC51-9546CE872AD8}" type="datetimeFigureOut">
              <a:rPr lang="en-GB" smtClean="0"/>
              <a:t>11/10/2018</a:t>
            </a:fld>
            <a:endParaRPr lang="en-GB"/>
          </a:p>
        </p:txBody>
      </p:sp>
      <p:sp>
        <p:nvSpPr>
          <p:cNvPr id="4" name="Footer Placeholder 3"/>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A98A447E-8D54-4A66-AABC-A5A7E634D5F3}" type="slidenum">
              <a:rPr lang="en-GB" smtClean="0"/>
              <a:t>‹#›</a:t>
            </a:fld>
            <a:endParaRPr lang="en-GB"/>
          </a:p>
        </p:txBody>
      </p:sp>
    </p:spTree>
    <p:extLst>
      <p:ext uri="{BB962C8B-B14F-4D97-AF65-F5344CB8AC3E}">
        <p14:creationId xmlns:p14="http://schemas.microsoft.com/office/powerpoint/2010/main" val="3557936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503D1D18-2B5C-47AB-B431-DB11CA3D4751}" type="datetimeFigureOut">
              <a:rPr lang="en-GB" smtClean="0"/>
              <a:t>11/10/2018</a:t>
            </a:fld>
            <a:endParaRPr lang="en-GB"/>
          </a:p>
        </p:txBody>
      </p:sp>
      <p:sp>
        <p:nvSpPr>
          <p:cNvPr id="4" name="Slide Image Placeholder 3"/>
          <p:cNvSpPr>
            <a:spLocks noGrp="1" noRot="1" noChangeAspect="1"/>
          </p:cNvSpPr>
          <p:nvPr>
            <p:ph type="sldImg" idx="2"/>
          </p:nvPr>
        </p:nvSpPr>
        <p:spPr>
          <a:xfrm>
            <a:off x="1166813" y="1243013"/>
            <a:ext cx="4471987" cy="33559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44790431-14A4-4088-A1B3-5AB8287637DD}" type="slidenum">
              <a:rPr lang="en-GB" smtClean="0"/>
              <a:t>‹#›</a:t>
            </a:fld>
            <a:endParaRPr lang="en-GB"/>
          </a:p>
        </p:txBody>
      </p:sp>
    </p:spTree>
    <p:extLst>
      <p:ext uri="{BB962C8B-B14F-4D97-AF65-F5344CB8AC3E}">
        <p14:creationId xmlns:p14="http://schemas.microsoft.com/office/powerpoint/2010/main" val="2807128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Starting/settling activity</a:t>
            </a:r>
          </a:p>
          <a:p>
            <a:r>
              <a:rPr lang="en-GB" sz="1200" kern="1200" dirty="0" smtClean="0">
                <a:solidFill>
                  <a:schemeClr val="tx1"/>
                </a:solidFill>
                <a:effectLst/>
                <a:latin typeface="+mn-lt"/>
                <a:ea typeface="+mn-ea"/>
                <a:cs typeface="+mn-cs"/>
              </a:rPr>
              <a:t>Working in pairs, students investigate how many squares on the chessboard. Let them explore for 5/10 mins. They can show different squares on the chessboard by outlining them using coloured pens.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a:t>
            </a:fld>
            <a:endParaRPr lang="en-GB"/>
          </a:p>
        </p:txBody>
      </p:sp>
    </p:spTree>
    <p:extLst>
      <p:ext uri="{BB962C8B-B14F-4D97-AF65-F5344CB8AC3E}">
        <p14:creationId xmlns:p14="http://schemas.microsoft.com/office/powerpoint/2010/main" val="1834266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You can ask if any of the students can demonstrate a systematic way of investigating how many squares there are in total. What methods have the students come up with?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10</a:t>
            </a:fld>
            <a:endParaRPr lang="en-GB"/>
          </a:p>
        </p:txBody>
      </p:sp>
    </p:spTree>
    <p:extLst>
      <p:ext uri="{BB962C8B-B14F-4D97-AF65-F5344CB8AC3E}">
        <p14:creationId xmlns:p14="http://schemas.microsoft.com/office/powerpoint/2010/main" val="142244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Ask the students ‘How many 2 by 2 squares are there on the top row?’ Some students find it helpful to use tracing paper. Students can draw the outline of a 2 by 2 square and then move the tracing paper along, counting how many times they can do it in a particular row on column. There should be seven 2 by 2 overlapping squares fitting on each row or column.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Next the students need to find how many 2 by 2 squares there are on the whole board. This is 7 x 7 = 49.</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The students could then move on to find how many 3 by 3s there are on the whole board. You may wish to give them the print out of the results table. Can they spot any patterns?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Some students will quickly spot that the number of each size is a square number, and will therefore stop actually counting squares for 4 by 4, 5 by 5 </a:t>
            </a:r>
            <a:r>
              <a:rPr lang="en-GB" sz="1200" kern="1200" dirty="0" err="1" smtClean="0">
                <a:solidFill>
                  <a:schemeClr val="tx1"/>
                </a:solidFill>
                <a:effectLst/>
                <a:latin typeface="+mn-lt"/>
                <a:ea typeface="+mn-ea"/>
                <a:cs typeface="+mn-cs"/>
              </a:rPr>
              <a:t>etc</a:t>
            </a:r>
            <a:r>
              <a:rPr lang="en-GB" sz="1200" kern="1200" dirty="0" smtClean="0">
                <a:solidFill>
                  <a:schemeClr val="tx1"/>
                </a:solidFill>
                <a:effectLst/>
                <a:latin typeface="+mn-lt"/>
                <a:ea typeface="+mn-ea"/>
                <a:cs typeface="+mn-cs"/>
              </a:rPr>
              <a:t> and begin to fill the results in by using the pattern. Can they explain why the pattern will definitely continue?</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11</a:t>
            </a:fld>
            <a:endParaRPr lang="en-GB"/>
          </a:p>
        </p:txBody>
      </p:sp>
    </p:spTree>
    <p:extLst>
      <p:ext uri="{BB962C8B-B14F-4D97-AF65-F5344CB8AC3E}">
        <p14:creationId xmlns:p14="http://schemas.microsoft.com/office/powerpoint/2010/main" val="748458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Ask the students ‘How many 2 by 2 squares are there on the top row?’ Some students find it helpful to use tracing paper. Students can draw the outline of a 2 by 2 square and then move the tracing paper along, counting how many times they can do it in a particular row on column. There should be seven 2 by 2 overlapping squares fitting on each row or column.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Next the students need to find how many 2 by 2 squares there are on the whole board. This is 7 x 7 = 49.</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The students could then move on to find how many 3 by 3s there are on the whole board. You may wish to give them the print out of the results table. Can they spot any patterns?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Some students will quickly spot that the number of each size is a square number, and will therefore stop actually counting squares for 4 by 4, 5 by 5 </a:t>
            </a:r>
            <a:r>
              <a:rPr lang="en-GB" sz="1200" kern="1200" dirty="0" err="1" smtClean="0">
                <a:solidFill>
                  <a:schemeClr val="tx1"/>
                </a:solidFill>
                <a:effectLst/>
                <a:latin typeface="+mn-lt"/>
                <a:ea typeface="+mn-ea"/>
                <a:cs typeface="+mn-cs"/>
              </a:rPr>
              <a:t>etc</a:t>
            </a:r>
            <a:r>
              <a:rPr lang="en-GB" sz="1200" kern="1200" dirty="0" smtClean="0">
                <a:solidFill>
                  <a:schemeClr val="tx1"/>
                </a:solidFill>
                <a:effectLst/>
                <a:latin typeface="+mn-lt"/>
                <a:ea typeface="+mn-ea"/>
                <a:cs typeface="+mn-cs"/>
              </a:rPr>
              <a:t> and begin to fill the results in by using the pattern. Can they explain why the pattern will definitely continue?</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12</a:t>
            </a:fld>
            <a:endParaRPr lang="en-GB"/>
          </a:p>
        </p:txBody>
      </p:sp>
    </p:spTree>
    <p:extLst>
      <p:ext uri="{BB962C8B-B14F-4D97-AF65-F5344CB8AC3E}">
        <p14:creationId xmlns:p14="http://schemas.microsoft.com/office/powerpoint/2010/main" val="255046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Ask the students ‘How many 2 by 2 squares are there on the top row?’ Some students find it helpful to use tracing paper. Students can draw the outline of a 2 by 2 square and then move the tracing paper along, counting how many times they can do it in a particular row on column. There should be seven 2 by 2 overlapping squares fitting on each row or column.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Next the students need to find how many 2 by 2 squares there are on the whole board. This is 7 x 7 = 49.</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The students could then move on to find how many 3 by 3s there are on the whole board. You may wish to give them the print out of the results table. Can they spot any patterns?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Some students will quickly spot that the number of each size is a square number, and will therefore stop actually counting squares for 4 by 4, 5 by 5 </a:t>
            </a:r>
            <a:r>
              <a:rPr lang="en-GB" sz="1200" kern="1200" dirty="0" err="1" smtClean="0">
                <a:solidFill>
                  <a:schemeClr val="tx1"/>
                </a:solidFill>
                <a:effectLst/>
                <a:latin typeface="+mn-lt"/>
                <a:ea typeface="+mn-ea"/>
                <a:cs typeface="+mn-cs"/>
              </a:rPr>
              <a:t>etc</a:t>
            </a:r>
            <a:r>
              <a:rPr lang="en-GB" sz="1200" kern="1200" dirty="0" smtClean="0">
                <a:solidFill>
                  <a:schemeClr val="tx1"/>
                </a:solidFill>
                <a:effectLst/>
                <a:latin typeface="+mn-lt"/>
                <a:ea typeface="+mn-ea"/>
                <a:cs typeface="+mn-cs"/>
              </a:rPr>
              <a:t> and begin to fill the results in by using the pattern. Can they explain why the pattern will definitely continue?</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13</a:t>
            </a:fld>
            <a:endParaRPr lang="en-GB"/>
          </a:p>
        </p:txBody>
      </p:sp>
    </p:spTree>
    <p:extLst>
      <p:ext uri="{BB962C8B-B14F-4D97-AF65-F5344CB8AC3E}">
        <p14:creationId xmlns:p14="http://schemas.microsoft.com/office/powerpoint/2010/main" val="60226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What if the board was not</a:t>
            </a:r>
            <a:r>
              <a:rPr lang="en-GB" sz="1200" kern="1200" baseline="0" dirty="0" smtClean="0">
                <a:solidFill>
                  <a:schemeClr val="tx1"/>
                </a:solidFill>
                <a:effectLst/>
                <a:latin typeface="+mn-lt"/>
                <a:ea typeface="+mn-ea"/>
                <a:cs typeface="+mn-cs"/>
              </a:rPr>
              <a:t> 8x8? Can you work out the number of squares you would fit on a 1x1 board? A 2x2 board? A 3x3 board…can you see a pattern? The formula is revealed with the click</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14</a:t>
            </a:fld>
            <a:endParaRPr lang="en-GB"/>
          </a:p>
        </p:txBody>
      </p:sp>
    </p:spTree>
    <p:extLst>
      <p:ext uri="{BB962C8B-B14F-4D97-AF65-F5344CB8AC3E}">
        <p14:creationId xmlns:p14="http://schemas.microsoft.com/office/powerpoint/2010/main" val="2304384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Some questions to answer using the new found knowledge!</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15</a:t>
            </a:fld>
            <a:endParaRPr lang="en-GB"/>
          </a:p>
        </p:txBody>
      </p:sp>
    </p:spTree>
    <p:extLst>
      <p:ext uri="{BB962C8B-B14F-4D97-AF65-F5344CB8AC3E}">
        <p14:creationId xmlns:p14="http://schemas.microsoft.com/office/powerpoint/2010/main" val="2064305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similar but different problem to tackle…42 squares: 24 (area 1)+13 (area 4) +4 (area 9) +1 (area16) =42</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16</a:t>
            </a:fld>
            <a:endParaRPr lang="en-GB"/>
          </a:p>
        </p:txBody>
      </p:sp>
    </p:spTree>
    <p:extLst>
      <p:ext uri="{BB962C8B-B14F-4D97-AF65-F5344CB8AC3E}">
        <p14:creationId xmlns:p14="http://schemas.microsoft.com/office/powerpoint/2010/main" val="1253903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investigation is very similar to the chessboard investigation, but the question is ‘How many cubes in the cube?’ </a:t>
            </a:r>
          </a:p>
          <a:p>
            <a:r>
              <a:rPr lang="en-GB" sz="1200" kern="1200" dirty="0" smtClean="0">
                <a:solidFill>
                  <a:schemeClr val="tx1"/>
                </a:solidFill>
                <a:effectLst/>
                <a:latin typeface="+mn-lt"/>
                <a:ea typeface="+mn-ea"/>
                <a:cs typeface="+mn-cs"/>
              </a:rPr>
              <a:t> Start with projecting the 3 by 3 by 3 cube and asking ‘How many cubes there are in the cube’? This is the first question you are trying to investigate.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 Students can make the 3 by 3 by 3 cube with multi-link. Once they have made the cube, you could ask ‘why must there be more than 27 cubes?’ Can the students use multi-link to show how the 3 by 3 by 3 cube contains 2 by 2 by 2 cubes? Can they show a 2 by 2 by 2 cube by drawing on the diagram on the board?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17</a:t>
            </a:fld>
            <a:endParaRPr lang="en-GB"/>
          </a:p>
        </p:txBody>
      </p:sp>
    </p:spTree>
    <p:extLst>
      <p:ext uri="{BB962C8B-B14F-4D97-AF65-F5344CB8AC3E}">
        <p14:creationId xmlns:p14="http://schemas.microsoft.com/office/powerpoint/2010/main" val="610531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endParaRPr lang="en-GB" dirty="0" smtClean="0"/>
          </a:p>
          <a:p>
            <a:r>
              <a:rPr lang="en-GB" dirty="0" smtClean="0"/>
              <a:t>• answers!</a:t>
            </a:r>
          </a:p>
        </p:txBody>
      </p:sp>
      <p:sp>
        <p:nvSpPr>
          <p:cNvPr id="4" name="Slide Number Placeholder 3"/>
          <p:cNvSpPr>
            <a:spLocks noGrp="1"/>
          </p:cNvSpPr>
          <p:nvPr>
            <p:ph type="sldNum" sz="quarter" idx="10"/>
          </p:nvPr>
        </p:nvSpPr>
        <p:spPr/>
        <p:txBody>
          <a:bodyPr/>
          <a:lstStyle/>
          <a:p>
            <a:fld id="{C7574F40-1275-42A8-AFEA-51C7CC288D57}" type="slidenum">
              <a:rPr lang="en-GB" smtClean="0"/>
              <a:pPr/>
              <a:t>18</a:t>
            </a:fld>
            <a:endParaRPr lang="en-GB"/>
          </a:p>
        </p:txBody>
      </p:sp>
    </p:spTree>
    <p:extLst>
      <p:ext uri="{BB962C8B-B14F-4D97-AF65-F5344CB8AC3E}">
        <p14:creationId xmlns:p14="http://schemas.microsoft.com/office/powerpoint/2010/main" val="892187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Answers for the 4 by 4 by 4 cube</a:t>
            </a:r>
          </a:p>
        </p:txBody>
      </p:sp>
      <p:sp>
        <p:nvSpPr>
          <p:cNvPr id="4" name="Slide Number Placeholder 3"/>
          <p:cNvSpPr>
            <a:spLocks noGrp="1"/>
          </p:cNvSpPr>
          <p:nvPr>
            <p:ph type="sldNum" sz="quarter" idx="10"/>
          </p:nvPr>
        </p:nvSpPr>
        <p:spPr/>
        <p:txBody>
          <a:bodyPr/>
          <a:lstStyle/>
          <a:p>
            <a:fld id="{C7574F40-1275-42A8-AFEA-51C7CC288D57}" type="slidenum">
              <a:rPr lang="en-GB" smtClean="0"/>
              <a:pPr/>
              <a:t>19</a:t>
            </a:fld>
            <a:endParaRPr lang="en-GB"/>
          </a:p>
        </p:txBody>
      </p:sp>
    </p:spTree>
    <p:extLst>
      <p:ext uri="{BB962C8B-B14F-4D97-AF65-F5344CB8AC3E}">
        <p14:creationId xmlns:p14="http://schemas.microsoft.com/office/powerpoint/2010/main" val="2388178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Title slide,</a:t>
            </a:r>
            <a:r>
              <a:rPr lang="en-GB" baseline="0" dirty="0" smtClean="0"/>
              <a:t> nice pictures to show what’s coming!</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a:t>
            </a:fld>
            <a:endParaRPr lang="en-GB"/>
          </a:p>
        </p:txBody>
      </p:sp>
    </p:spTree>
    <p:extLst>
      <p:ext uri="{BB962C8B-B14F-4D97-AF65-F5344CB8AC3E}">
        <p14:creationId xmlns:p14="http://schemas.microsoft.com/office/powerpoint/2010/main" val="16694782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What if the</a:t>
            </a:r>
            <a:r>
              <a:rPr lang="en-GB" sz="1200" kern="1200" baseline="0" dirty="0" smtClean="0">
                <a:solidFill>
                  <a:schemeClr val="tx1"/>
                </a:solidFill>
                <a:effectLst/>
                <a:latin typeface="+mn-lt"/>
                <a:ea typeface="+mn-ea"/>
                <a:cs typeface="+mn-cs"/>
              </a:rPr>
              <a:t> cube</a:t>
            </a:r>
            <a:r>
              <a:rPr lang="en-GB" sz="1200" kern="1200" dirty="0" smtClean="0">
                <a:solidFill>
                  <a:schemeClr val="tx1"/>
                </a:solidFill>
                <a:effectLst/>
                <a:latin typeface="+mn-lt"/>
                <a:ea typeface="+mn-ea"/>
                <a:cs typeface="+mn-cs"/>
              </a:rPr>
              <a:t> was not</a:t>
            </a:r>
            <a:r>
              <a:rPr lang="en-GB" sz="1200" kern="1200" baseline="0" dirty="0" smtClean="0">
                <a:solidFill>
                  <a:schemeClr val="tx1"/>
                </a:solidFill>
                <a:effectLst/>
                <a:latin typeface="+mn-lt"/>
                <a:ea typeface="+mn-ea"/>
                <a:cs typeface="+mn-cs"/>
              </a:rPr>
              <a:t> 3x3x3 or 4x4x4? Can you work out the number of cubes you would fit on a 1x1x1 cube? Can you see a pattern? The formula is revealed with the click</a:t>
            </a:r>
          </a:p>
          <a:p>
            <a:endParaRPr lang="en-GB" sz="1200" kern="1200" baseline="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Just as with the chessboard problem, the students may spot a pattern; they may spot that the number of cubes is a sum of cube numbers. If they spot a pattern can they explain why the pattern will definitely continue? </a:t>
            </a: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20</a:t>
            </a:fld>
            <a:endParaRPr lang="en-GB"/>
          </a:p>
        </p:txBody>
      </p:sp>
    </p:spTree>
    <p:extLst>
      <p:ext uri="{BB962C8B-B14F-4D97-AF65-F5344CB8AC3E}">
        <p14:creationId xmlns:p14="http://schemas.microsoft.com/office/powerpoint/2010/main" val="3385516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 summary, we have worked today on thinking strategically. This is a vital skill for everyone. We have not just</a:t>
            </a:r>
            <a:r>
              <a:rPr lang="en-GB" sz="1200" kern="1200" baseline="0" dirty="0" smtClean="0">
                <a:solidFill>
                  <a:schemeClr val="tx1"/>
                </a:solidFill>
                <a:effectLst/>
                <a:latin typeface="+mn-lt"/>
                <a:ea typeface="+mn-ea"/>
                <a:cs typeface="+mn-cs"/>
              </a:rPr>
              <a:t> looked at doing things for one particular situation, we have explored how to do it for any size and in another dimension. </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Can you work out the relationship between the general formulae for the square and cube? (relate this to area and volume – can look at square side-length and area, and cube side-length and volume, if you have time and want to do this.)</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If we could go up to 4 dimensions, what do you think the formula would be? Many mathematicians and physicists explore shapes in higher dimensions, even though we can only experience 3 dimensions in our universe.  A 4-dimensional cube is called a “hypercube”.</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21</a:t>
            </a:fld>
            <a:endParaRPr lang="en-GB"/>
          </a:p>
        </p:txBody>
      </p:sp>
    </p:spTree>
    <p:extLst>
      <p:ext uri="{BB962C8B-B14F-4D97-AF65-F5344CB8AC3E}">
        <p14:creationId xmlns:p14="http://schemas.microsoft.com/office/powerpoint/2010/main" val="24581164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Please share unanswered questions</a:t>
            </a:r>
            <a:r>
              <a:rPr lang="en-GB" sz="1200" kern="1200" baseline="0" dirty="0" smtClean="0">
                <a:solidFill>
                  <a:schemeClr val="tx1"/>
                </a:solidFill>
                <a:effectLst/>
                <a:latin typeface="+mn-lt"/>
                <a:ea typeface="+mn-ea"/>
                <a:cs typeface="+mn-cs"/>
              </a:rPr>
              <a:t> with the </a:t>
            </a:r>
            <a:r>
              <a:rPr lang="en-GB" sz="1200" kern="1200" baseline="0" dirty="0" err="1" smtClean="0">
                <a:solidFill>
                  <a:schemeClr val="tx1"/>
                </a:solidFill>
                <a:effectLst/>
                <a:latin typeface="+mn-lt"/>
                <a:ea typeface="+mn-ea"/>
                <a:cs typeface="+mn-cs"/>
              </a:rPr>
              <a:t>Ri</a:t>
            </a:r>
            <a:r>
              <a:rPr lang="en-GB" sz="1200" kern="1200" baseline="0" dirty="0" smtClean="0">
                <a:solidFill>
                  <a:schemeClr val="tx1"/>
                </a:solidFill>
                <a:effectLst/>
                <a:latin typeface="+mn-lt"/>
                <a:ea typeface="+mn-ea"/>
                <a:cs typeface="+mn-cs"/>
              </a:rPr>
              <a:t> team. This can be a good opportunity to get feedback too. </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22</a:t>
            </a:fld>
            <a:endParaRPr lang="en-GB"/>
          </a:p>
        </p:txBody>
      </p:sp>
    </p:spTree>
    <p:extLst>
      <p:ext uri="{BB962C8B-B14F-4D97-AF65-F5344CB8AC3E}">
        <p14:creationId xmlns:p14="http://schemas.microsoft.com/office/powerpoint/2010/main" val="3927774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These are activities they can try at home, or can</a:t>
            </a:r>
            <a:r>
              <a:rPr lang="en-GB" sz="1200" kern="1200" baseline="0" dirty="0" smtClean="0">
                <a:solidFill>
                  <a:schemeClr val="tx1"/>
                </a:solidFill>
                <a:effectLst/>
                <a:latin typeface="+mn-lt"/>
                <a:ea typeface="+mn-ea"/>
                <a:cs typeface="+mn-cs"/>
              </a:rPr>
              <a:t> be given to pupils who finish the main activities.</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23</a:t>
            </a:fld>
            <a:endParaRPr lang="en-GB"/>
          </a:p>
        </p:txBody>
      </p:sp>
    </p:spTree>
    <p:extLst>
      <p:ext uri="{BB962C8B-B14F-4D97-AF65-F5344CB8AC3E}">
        <p14:creationId xmlns:p14="http://schemas.microsoft.com/office/powerpoint/2010/main" val="2926098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Some questions to answer using the new found knowledge!</a:t>
            </a:r>
            <a:endParaRPr lang="en-GB" dirty="0"/>
          </a:p>
        </p:txBody>
      </p:sp>
      <p:sp>
        <p:nvSpPr>
          <p:cNvPr id="4" name="Slide Number Placeholder 3"/>
          <p:cNvSpPr>
            <a:spLocks noGrp="1"/>
          </p:cNvSpPr>
          <p:nvPr>
            <p:ph type="sldNum" sz="quarter" idx="10"/>
          </p:nvPr>
        </p:nvSpPr>
        <p:spPr/>
        <p:txBody>
          <a:bodyPr/>
          <a:lstStyle/>
          <a:p>
            <a:fld id="{C7574F40-1275-42A8-AFEA-51C7CC288D57}" type="slidenum">
              <a:rPr lang="en-GB" smtClean="0"/>
              <a:pPr/>
              <a:t>25</a:t>
            </a:fld>
            <a:endParaRPr lang="en-GB"/>
          </a:p>
        </p:txBody>
      </p:sp>
    </p:spTree>
    <p:extLst>
      <p:ext uri="{BB962C8B-B14F-4D97-AF65-F5344CB8AC3E}">
        <p14:creationId xmlns:p14="http://schemas.microsoft.com/office/powerpoint/2010/main" val="252904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Chessboard image</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27</a:t>
            </a:fld>
            <a:endParaRPr lang="en-GB"/>
          </a:p>
        </p:txBody>
      </p:sp>
    </p:spTree>
    <p:extLst>
      <p:ext uri="{BB962C8B-B14F-4D97-AF65-F5344CB8AC3E}">
        <p14:creationId xmlns:p14="http://schemas.microsoft.com/office/powerpoint/2010/main" val="4217832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Square worksheet</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28</a:t>
            </a:fld>
            <a:endParaRPr lang="en-GB"/>
          </a:p>
        </p:txBody>
      </p:sp>
    </p:spTree>
    <p:extLst>
      <p:ext uri="{BB962C8B-B14F-4D97-AF65-F5344CB8AC3E}">
        <p14:creationId xmlns:p14="http://schemas.microsoft.com/office/powerpoint/2010/main" val="6563086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Cube worksheet</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29</a:t>
            </a:fld>
            <a:endParaRPr lang="en-GB"/>
          </a:p>
        </p:txBody>
      </p:sp>
    </p:spTree>
    <p:extLst>
      <p:ext uri="{BB962C8B-B14F-4D97-AF65-F5344CB8AC3E}">
        <p14:creationId xmlns:p14="http://schemas.microsoft.com/office/powerpoint/2010/main" val="112165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Additional activity if required</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30</a:t>
            </a:fld>
            <a:endParaRPr lang="en-GB"/>
          </a:p>
        </p:txBody>
      </p:sp>
    </p:spTree>
    <p:extLst>
      <p:ext uri="{BB962C8B-B14F-4D97-AF65-F5344CB8AC3E}">
        <p14:creationId xmlns:p14="http://schemas.microsoft.com/office/powerpoint/2010/main" val="735352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Additional activity if required</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33</a:t>
            </a:fld>
            <a:endParaRPr lang="en-GB"/>
          </a:p>
        </p:txBody>
      </p:sp>
    </p:spTree>
    <p:extLst>
      <p:ext uri="{BB962C8B-B14F-4D97-AF65-F5344CB8AC3E}">
        <p14:creationId xmlns:p14="http://schemas.microsoft.com/office/powerpoint/2010/main" val="646397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2841880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dirty="0" smtClean="0"/>
              <a:t>Helper sheet</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34</a:t>
            </a:fld>
            <a:endParaRPr lang="en-GB"/>
          </a:p>
        </p:txBody>
      </p:sp>
    </p:spTree>
    <p:extLst>
      <p:ext uri="{BB962C8B-B14F-4D97-AF65-F5344CB8AC3E}">
        <p14:creationId xmlns:p14="http://schemas.microsoft.com/office/powerpoint/2010/main" val="2146570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Here are some of the things that the Ri does today. We especially</a:t>
            </a:r>
            <a:r>
              <a:rPr lang="en-GB" sz="1200" kern="1200" baseline="0" dirty="0" smtClean="0">
                <a:solidFill>
                  <a:schemeClr val="tx1"/>
                </a:solidFill>
                <a:effectLst/>
                <a:latin typeface="+mn-lt"/>
                <a:ea typeface="+mn-ea"/>
                <a:cs typeface="+mn-cs"/>
              </a:rPr>
              <a:t> have lots going on in London, so if you enjoy your Masterclasses there are a range of holiday workshops at the Ri which you might like to take part in. </a:t>
            </a:r>
            <a:endParaRPr lang="en-GB" dirty="0"/>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pPr/>
              <a:t>4</a:t>
            </a:fld>
            <a:endParaRPr lang="en-GB"/>
          </a:p>
        </p:txBody>
      </p:sp>
    </p:spTree>
    <p:extLst>
      <p:ext uri="{BB962C8B-B14F-4D97-AF65-F5344CB8AC3E}">
        <p14:creationId xmlns:p14="http://schemas.microsoft.com/office/powerpoint/2010/main" val="124528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Begun by Michael Faraday in 1825, the CHRISTMAS LECTURES are now broadcast on UK television every December and have formed part of the British Christmas tradition for generations.</a:t>
            </a:r>
            <a:r>
              <a:rPr lang="en-GB" sz="1200" b="0" i="0" kern="1200" baseline="0" dirty="0" smtClean="0">
                <a:solidFill>
                  <a:schemeClr val="tx1"/>
                </a:solidFill>
                <a:effectLst/>
                <a:latin typeface="+mn-lt"/>
                <a:ea typeface="+mn-ea"/>
                <a:cs typeface="+mn-cs"/>
              </a:rPr>
              <a:t> The Lectures have been broadcast on TV since 1936 – we think they were the very first science programme on television.</a:t>
            </a:r>
            <a:r>
              <a:rPr lang="en-GB" sz="1200" b="0" i="0" kern="1200" dirty="0" smtClean="0">
                <a:solidFill>
                  <a:schemeClr val="tx1"/>
                </a:solidFill>
                <a:effectLst/>
                <a:latin typeface="+mn-lt"/>
                <a:ea typeface="+mn-ea"/>
                <a:cs typeface="+mn-cs"/>
              </a:rPr>
              <a:t> The theme changes every year, with</a:t>
            </a:r>
            <a:r>
              <a:rPr lang="en-GB" sz="1200" b="0" i="0" kern="1200" baseline="0" dirty="0" smtClean="0">
                <a:solidFill>
                  <a:schemeClr val="tx1"/>
                </a:solidFill>
                <a:effectLst/>
                <a:latin typeface="+mn-lt"/>
                <a:ea typeface="+mn-ea"/>
                <a:cs typeface="+mn-cs"/>
              </a:rPr>
              <a:t> the Lectures</a:t>
            </a:r>
            <a:r>
              <a:rPr lang="en-GB" sz="1200" b="0" i="0" kern="1200" dirty="0" smtClean="0">
                <a:solidFill>
                  <a:schemeClr val="tx1"/>
                </a:solidFill>
                <a:effectLst/>
                <a:latin typeface="+mn-lt"/>
                <a:ea typeface="+mn-ea"/>
                <a:cs typeface="+mn-cs"/>
              </a:rPr>
              <a:t> delivered by an expert in their field. Many world-famous</a:t>
            </a:r>
            <a:r>
              <a:rPr lang="en-GB" sz="1200" b="0" i="0" kern="1200" baseline="0" dirty="0" smtClean="0">
                <a:solidFill>
                  <a:schemeClr val="tx1"/>
                </a:solidFill>
                <a:effectLst/>
                <a:latin typeface="+mn-lt"/>
                <a:ea typeface="+mn-ea"/>
                <a:cs typeface="+mn-cs"/>
              </a:rPr>
              <a:t>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sz="1200" b="0" i="0" kern="1200" baseline="0" dirty="0" smtClean="0">
              <a:solidFill>
                <a:schemeClr val="tx1"/>
              </a:solidFill>
              <a:effectLst/>
              <a:latin typeface="+mn-lt"/>
              <a:ea typeface="+mn-ea"/>
              <a:cs typeface="+mn-cs"/>
            </a:endParaRPr>
          </a:p>
          <a:p>
            <a:r>
              <a:rPr lang="en-GB" sz="1200" b="0" i="0" kern="1200" baseline="0" dirty="0" smtClean="0">
                <a:solidFill>
                  <a:schemeClr val="tx1"/>
                </a:solidFill>
                <a:effectLst/>
                <a:latin typeface="+mn-lt"/>
                <a:ea typeface="+mn-ea"/>
                <a:cs typeface="+mn-cs"/>
              </a:rP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sz="1200" b="0" i="0" kern="1200" baseline="0" dirty="0" err="1" smtClean="0">
                <a:solidFill>
                  <a:schemeClr val="tx1"/>
                </a:solidFill>
                <a:effectLst/>
                <a:latin typeface="+mn-lt"/>
                <a:ea typeface="+mn-ea"/>
                <a:cs typeface="+mn-cs"/>
              </a:rPr>
              <a:t>Sautoy</a:t>
            </a:r>
            <a:r>
              <a:rPr lang="en-GB" sz="1200" b="0" i="0" kern="1200" baseline="0" dirty="0" smtClean="0">
                <a:solidFill>
                  <a:schemeClr val="tx1"/>
                </a:solidFill>
                <a:effectLst/>
                <a:latin typeface="+mn-lt"/>
                <a:ea typeface="+mn-ea"/>
                <a:cs typeface="+mn-cs"/>
              </a:rPr>
              <a:t> in 2006.</a:t>
            </a:r>
            <a:endParaRPr lang="en-GB" sz="1200" b="0" i="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Prof Sir Christopher Zeeman’s 1978 CHRISTMAS LECTURES:</a:t>
            </a:r>
          </a:p>
          <a:p>
            <a:r>
              <a:rPr lang="en-GB" sz="1200" kern="1200" dirty="0" smtClean="0">
                <a:solidFill>
                  <a:schemeClr val="tx1"/>
                </a:solidFill>
                <a:effectLst/>
                <a:latin typeface="+mn-lt"/>
                <a:ea typeface="+mn-ea"/>
                <a:cs typeface="+mn-cs"/>
              </a:rPr>
              <a:t>http://www.rigb.org/christmas-lectures/watch/1978/mathematics-into-pictures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Marcus du </a:t>
            </a:r>
            <a:r>
              <a:rPr lang="en-GB" sz="1200" kern="1200" dirty="0" err="1" smtClean="0">
                <a:solidFill>
                  <a:schemeClr val="tx1"/>
                </a:solidFill>
                <a:effectLst/>
                <a:latin typeface="+mn-lt"/>
                <a:ea typeface="+mn-ea"/>
                <a:cs typeface="+mn-cs"/>
              </a:rPr>
              <a:t>Sautoy’s</a:t>
            </a:r>
            <a:r>
              <a:rPr lang="en-GB" sz="1200" kern="1200" dirty="0" smtClean="0">
                <a:solidFill>
                  <a:schemeClr val="tx1"/>
                </a:solidFill>
                <a:effectLst/>
                <a:latin typeface="+mn-lt"/>
                <a:ea typeface="+mn-ea"/>
                <a:cs typeface="+mn-cs"/>
              </a:rPr>
              <a:t> 2006 CHRISTMAS LECTURES:</a:t>
            </a:r>
          </a:p>
          <a:p>
            <a:r>
              <a:rPr lang="en-GB" sz="1200" u="sng" kern="1200" dirty="0" smtClean="0">
                <a:solidFill>
                  <a:schemeClr val="tx1"/>
                </a:solidFill>
                <a:effectLst/>
                <a:latin typeface="+mn-lt"/>
                <a:ea typeface="+mn-ea"/>
                <a:cs typeface="+mn-cs"/>
                <a:hlinkClick r:id="rId3"/>
              </a:rPr>
              <a:t>http://www.rigb.org/christmas-lectures/watch/2006/the-num8er-my5teries/lecture-1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672820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1723335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216972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338723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6813" y="1243013"/>
            <a:ext cx="4471987" cy="3355975"/>
          </a:xfrm>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Starting/settling activity</a:t>
            </a:r>
          </a:p>
          <a:p>
            <a:r>
              <a:rPr lang="en-GB" sz="1200" kern="1200" dirty="0" smtClean="0">
                <a:solidFill>
                  <a:schemeClr val="tx1"/>
                </a:solidFill>
                <a:effectLst/>
                <a:latin typeface="+mn-lt"/>
                <a:ea typeface="+mn-ea"/>
                <a:cs typeface="+mn-cs"/>
              </a:rPr>
              <a:t>Working in pairs, students investigate how many squares on the chessboard. Let them explore for 5/10 mins. They can show different squares on the chessboard by outlining them using coloured pens.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7574F40-1275-42A8-AFEA-51C7CC288D57}" type="slidenum">
              <a:rPr lang="en-GB" smtClean="0"/>
              <a:pPr/>
              <a:t>9</a:t>
            </a:fld>
            <a:endParaRPr lang="en-GB"/>
          </a:p>
        </p:txBody>
      </p:sp>
    </p:spTree>
    <p:extLst>
      <p:ext uri="{BB962C8B-B14F-4D97-AF65-F5344CB8AC3E}">
        <p14:creationId xmlns:p14="http://schemas.microsoft.com/office/powerpoint/2010/main" val="89054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11/10/2018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757166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11/10/2018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359330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11/10/2018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824092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47664" y="404665"/>
            <a:ext cx="7139136" cy="940966"/>
          </a:xfrm>
        </p:spPr>
        <p:txBody>
          <a:bodyPr>
            <a:normAutofit/>
          </a:bodyPr>
          <a:lstStyle>
            <a:lvl1pPr algn="l">
              <a:defRPr sz="4000">
                <a:latin typeface="+mj-lt"/>
              </a:defRPr>
            </a:lvl1pPr>
          </a:lstStyle>
          <a:p>
            <a:r>
              <a:rPr lang="en-US" dirty="0" smtClean="0"/>
              <a:t>Basic slide with image</a:t>
            </a:r>
            <a:endParaRPr lang="en-GB" dirty="0"/>
          </a:p>
        </p:txBody>
      </p:sp>
      <p:sp>
        <p:nvSpPr>
          <p:cNvPr id="3" name="Content Placeholder 2"/>
          <p:cNvSpPr>
            <a:spLocks noGrp="1"/>
          </p:cNvSpPr>
          <p:nvPr>
            <p:ph idx="1" hasCustomPrompt="1"/>
          </p:nvPr>
        </p:nvSpPr>
        <p:spPr>
          <a:xfrm>
            <a:off x="467544" y="2348881"/>
            <a:ext cx="4330824" cy="3489251"/>
          </a:xfrm>
        </p:spPr>
        <p:txBody>
          <a:bodyPr/>
          <a:lstStyle>
            <a:lvl1pPr marL="342891" marR="0" indent="-342891" algn="l" defTabSz="914377" rtl="0" eaLnBrk="1" fontAlgn="auto" latinLnBrk="0" hangingPunct="1">
              <a:lnSpc>
                <a:spcPct val="100000"/>
              </a:lnSpc>
              <a:spcBef>
                <a:spcPct val="20000"/>
              </a:spcBef>
              <a:spcAft>
                <a:spcPts val="0"/>
              </a:spcAft>
              <a:buClrTx/>
              <a:buSzTx/>
              <a:buFont typeface="Arial" pitchFamily="34" charset="0"/>
              <a:buChar char="•"/>
              <a:tabLst/>
              <a:defRPr baseline="0">
                <a:latin typeface="+mj-lt"/>
                <a:cs typeface="Arial" pitchFamily="34" charset="0"/>
              </a:defRPr>
            </a:lvl1pPr>
            <a:lvl2pPr>
              <a:defRPr baseline="0"/>
            </a:lvl2pPr>
            <a:lvl3pPr>
              <a:defRPr baseline="0"/>
            </a:lvl3pPr>
            <a:lvl4pPr>
              <a:buNone/>
              <a:defRPr/>
            </a:lvl4pPr>
          </a:lstStyle>
          <a:p>
            <a:pPr marL="342891" marR="0" lvl="0" indent="-342891" algn="l" defTabSz="914377" rtl="0" eaLnBrk="1" fontAlgn="auto" latinLnBrk="0" hangingPunct="1">
              <a:lnSpc>
                <a:spcPct val="100000"/>
              </a:lnSpc>
              <a:spcBef>
                <a:spcPct val="20000"/>
              </a:spcBef>
              <a:spcAft>
                <a:spcPts val="0"/>
              </a:spcAft>
              <a:buClrTx/>
              <a:buSzTx/>
              <a:buFont typeface="Arial" pitchFamily="34" charset="0"/>
              <a:buChar char="•"/>
              <a:tabLst/>
              <a:defRPr/>
            </a:pPr>
            <a:r>
              <a:rPr lang="en-GB" dirty="0" smtClean="0"/>
              <a:t>Images should be in shapes with cut-off corners. Insert image, then open the ‘picture tools’ tab, and select Picture Shape. Choose the cut-off corners shape.</a:t>
            </a:r>
            <a:endParaRPr lang="en-US" dirty="0" smtClean="0"/>
          </a:p>
          <a:p>
            <a:pPr lvl="0"/>
            <a:endParaRPr lang="en-GB" dirty="0" smtClean="0"/>
          </a:p>
        </p:txBody>
      </p:sp>
      <p:sp>
        <p:nvSpPr>
          <p:cNvPr id="15" name="Text Placeholder 14"/>
          <p:cNvSpPr>
            <a:spLocks noGrp="1"/>
          </p:cNvSpPr>
          <p:nvPr>
            <p:ph type="body" sz="quarter" idx="10" hasCustomPrompt="1"/>
          </p:nvPr>
        </p:nvSpPr>
        <p:spPr>
          <a:xfrm>
            <a:off x="1907705" y="1412776"/>
            <a:ext cx="6696075" cy="792162"/>
          </a:xfrm>
        </p:spPr>
        <p:txBody>
          <a:bodyPr>
            <a:normAutofit/>
          </a:bodyPr>
          <a:lstStyle>
            <a:lvl1pPr>
              <a:buNone/>
              <a:defRPr sz="2000">
                <a:solidFill>
                  <a:schemeClr val="accent5"/>
                </a:solidFill>
                <a:latin typeface="+mj-lt"/>
              </a:defRPr>
            </a:lvl1pPr>
          </a:lstStyle>
          <a:p>
            <a:pPr lvl="0"/>
            <a:r>
              <a:rPr lang="en-US" dirty="0" smtClean="0"/>
              <a:t>Subtitle if needed</a:t>
            </a:r>
            <a:endParaRPr lang="en-GB" dirty="0"/>
          </a:p>
        </p:txBody>
      </p:sp>
      <p:sp>
        <p:nvSpPr>
          <p:cNvPr id="14" name="Picture Placeholder 13"/>
          <p:cNvSpPr>
            <a:spLocks noGrp="1"/>
          </p:cNvSpPr>
          <p:nvPr>
            <p:ph type="pic" sz="quarter" idx="11"/>
          </p:nvPr>
        </p:nvSpPr>
        <p:spPr>
          <a:xfrm>
            <a:off x="5364164" y="2349501"/>
            <a:ext cx="3311525" cy="3527425"/>
          </a:xfrm>
          <a:prstGeom prst="snip2DiagRect">
            <a:avLst/>
          </a:prstGeom>
        </p:spPr>
        <p:txBody>
          <a:bodyPr/>
          <a:lstStyle>
            <a:lvl1pPr>
              <a:defRPr>
                <a:latin typeface="+mj-lt"/>
              </a:defRPr>
            </a:lvl1pPr>
          </a:lstStyle>
          <a:p>
            <a:r>
              <a:rPr lang="en-US" smtClean="0"/>
              <a:t>Click icon to add picture</a:t>
            </a:r>
            <a:endParaRPr lang="en-GB" dirty="0"/>
          </a:p>
        </p:txBody>
      </p:sp>
    </p:spTree>
    <p:extLst>
      <p:ext uri="{BB962C8B-B14F-4D97-AF65-F5344CB8AC3E}">
        <p14:creationId xmlns:p14="http://schemas.microsoft.com/office/powerpoint/2010/main" val="2764452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11/10/2018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616487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0"/>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9" y="4589465"/>
            <a:ext cx="78867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76D8CD-1051-4C98-B983-D9832CF87256}" type="datetimeFigureOut">
              <a:rPr lang="en-GB" smtClean="0"/>
              <a:t>11/10/2018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80073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1"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1"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276D8CD-1051-4C98-B983-D9832CF87256}" type="datetimeFigureOut">
              <a:rPr lang="en-GB" smtClean="0"/>
              <a:t>11/10/2018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710843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4"/>
            <a:ext cx="3868340"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6"/>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4"/>
            <a:ext cx="388739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6"/>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76D8CD-1051-4C98-B983-D9832CF87256}" type="datetimeFigureOut">
              <a:rPr lang="en-GB" smtClean="0"/>
              <a:t>11/10/2018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009022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276D8CD-1051-4C98-B983-D9832CF87256}" type="datetimeFigureOut">
              <a:rPr lang="en-GB" smtClean="0"/>
              <a:t>11/10/2018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09631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76D8CD-1051-4C98-B983-D9832CF87256}" type="datetimeFigureOut">
              <a:rPr lang="en-GB" smtClean="0"/>
              <a:t>11/10/2018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113272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7"/>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11/10/2018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16287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7"/>
            <a:ext cx="4629151"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9"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11/10/2018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568715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7"/>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76D8CD-1051-4C98-B983-D9832CF87256}" type="datetimeFigureOut">
              <a:rPr lang="en-GB" smtClean="0"/>
              <a:t>11/10/2018</a:t>
            </a:fld>
            <a:endParaRPr lang="en-GB"/>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1" y="6356352"/>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D4C703-5333-43C5-80DC-660F086F5BF6}" type="slidenum">
              <a:rPr lang="en-GB" smtClean="0"/>
              <a:t>‹#›</a:t>
            </a:fld>
            <a:endParaRPr lang="en-GB"/>
          </a:p>
        </p:txBody>
      </p:sp>
    </p:spTree>
    <p:extLst>
      <p:ext uri="{BB962C8B-B14F-4D97-AF65-F5344CB8AC3E}">
        <p14:creationId xmlns:p14="http://schemas.microsoft.com/office/powerpoint/2010/main" val="3925071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commons.wikimedia.org/wiki/File:Rubik's_Cube_before_step_0.svg" TargetMode="External"/><Relationship Id="rId5" Type="http://schemas.openxmlformats.org/officeDocument/2006/relationships/image" Target="../media/image2.JPG"/><Relationship Id="rId4" Type="http://schemas.openxmlformats.org/officeDocument/2006/relationships/image" Target="../media/image17.emf"/></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hyperlink" Target="mailto:masterclasses@ri.ac.uk" TargetMode="External"/><Relationship Id="rId4" Type="http://schemas.openxmlformats.org/officeDocument/2006/relationships/image" Target="../media/image2.JP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e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hyperlink" Target="https://nrich.maths.org/1019" TargetMode="External"/><Relationship Id="rId10" Type="http://schemas.openxmlformats.org/officeDocument/2006/relationships/hyperlink" Target="https://nrich.maths.org/1868" TargetMode="External"/><Relationship Id="rId4" Type="http://schemas.openxmlformats.org/officeDocument/2006/relationships/image" Target="../media/image2.JPG"/><Relationship Id="rId9" Type="http://schemas.openxmlformats.org/officeDocument/2006/relationships/hyperlink" Target="https://nrich.maths.org/507MSummi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sp>
        <p:nvSpPr>
          <p:cNvPr id="7" name="TextBox 6"/>
          <p:cNvSpPr txBox="1"/>
          <p:nvPr/>
        </p:nvSpPr>
        <p:spPr>
          <a:xfrm>
            <a:off x="1423032" y="1067383"/>
            <a:ext cx="2668512" cy="2677656"/>
          </a:xfrm>
          <a:prstGeom prst="rect">
            <a:avLst/>
          </a:prstGeom>
          <a:noFill/>
        </p:spPr>
        <p:txBody>
          <a:bodyPr wrap="square" rtlCol="0">
            <a:spAutoFit/>
          </a:bodyPr>
          <a:lstStyle/>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Working in pairs:</a:t>
            </a:r>
          </a:p>
          <a:p>
            <a:endPar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pPr marL="285744" indent="-285744">
              <a:buFont typeface="Arial" panose="020B0604020202020204" pitchFamily="34" charset="0"/>
              <a:buChar char="•"/>
            </a:pP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Discuss how many squares are in this image</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0"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grpSp>
        <p:nvGrpSpPr>
          <p:cNvPr id="8" name="Group 7"/>
          <p:cNvGrpSpPr/>
          <p:nvPr/>
        </p:nvGrpSpPr>
        <p:grpSpPr>
          <a:xfrm>
            <a:off x="4441372" y="1234853"/>
            <a:ext cx="4307093" cy="4303601"/>
            <a:chOff x="5657850" y="1244070"/>
            <a:chExt cx="3137456" cy="3134912"/>
          </a:xfrm>
        </p:grpSpPr>
        <p:sp>
          <p:nvSpPr>
            <p:cNvPr id="11" name="Rectangle 10"/>
            <p:cNvSpPr/>
            <p:nvPr/>
          </p:nvSpPr>
          <p:spPr>
            <a:xfrm>
              <a:off x="5657850"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2" name="Rectangle 11"/>
            <p:cNvSpPr/>
            <p:nvPr/>
          </p:nvSpPr>
          <p:spPr>
            <a:xfrm>
              <a:off x="6050032"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3" name="Rectangle 12"/>
            <p:cNvSpPr/>
            <p:nvPr/>
          </p:nvSpPr>
          <p:spPr>
            <a:xfrm>
              <a:off x="6442214"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4" name="Rectangle 13"/>
            <p:cNvSpPr/>
            <p:nvPr/>
          </p:nvSpPr>
          <p:spPr>
            <a:xfrm>
              <a:off x="6834396"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5" name="Rectangle 14"/>
            <p:cNvSpPr/>
            <p:nvPr/>
          </p:nvSpPr>
          <p:spPr>
            <a:xfrm>
              <a:off x="7226578"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Rectangle 15"/>
            <p:cNvSpPr/>
            <p:nvPr/>
          </p:nvSpPr>
          <p:spPr>
            <a:xfrm>
              <a:off x="7618760"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Rectangle 16"/>
            <p:cNvSpPr/>
            <p:nvPr/>
          </p:nvSpPr>
          <p:spPr>
            <a:xfrm>
              <a:off x="8010942"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Rectangle 17"/>
            <p:cNvSpPr/>
            <p:nvPr/>
          </p:nvSpPr>
          <p:spPr>
            <a:xfrm>
              <a:off x="8403124"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18"/>
            <p:cNvSpPr/>
            <p:nvPr/>
          </p:nvSpPr>
          <p:spPr>
            <a:xfrm>
              <a:off x="5657850"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Rectangle 19"/>
            <p:cNvSpPr/>
            <p:nvPr/>
          </p:nvSpPr>
          <p:spPr>
            <a:xfrm>
              <a:off x="6050032"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Rectangle 20"/>
            <p:cNvSpPr/>
            <p:nvPr/>
          </p:nvSpPr>
          <p:spPr>
            <a:xfrm>
              <a:off x="6442214"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p:cNvSpPr/>
            <p:nvPr/>
          </p:nvSpPr>
          <p:spPr>
            <a:xfrm>
              <a:off x="6834396"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7226578"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7618760"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5" name="Rectangle 24"/>
            <p:cNvSpPr/>
            <p:nvPr/>
          </p:nvSpPr>
          <p:spPr>
            <a:xfrm>
              <a:off x="8010942"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8403124"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5657850"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6050032"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6442214"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6834396"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7226578"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7618760"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8010942"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8403124"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5657850"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6050032"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6442214"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6834396"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7226578"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7618760"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8010942"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8403124"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5657850"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6050032"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6442214"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6834396"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7226578"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7618760"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8010942"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8403124"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5657850"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6050032"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6442214"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6834396"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7226578"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7618760"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8010942"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8403124"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5657850"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6050032"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6442214"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6834396"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7226578"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7618760"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8010942"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8403124"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5657850"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6050032"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6442214"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6834396"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7226578"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7618760"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8010942"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4" name="Rectangle 73"/>
            <p:cNvSpPr/>
            <p:nvPr/>
          </p:nvSpPr>
          <p:spPr>
            <a:xfrm>
              <a:off x="8403124"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1345873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2" name="TextBox 11"/>
          <p:cNvSpPr txBox="1"/>
          <p:nvPr/>
        </p:nvSpPr>
        <p:spPr>
          <a:xfrm>
            <a:off x="1308736" y="1067384"/>
            <a:ext cx="2998845" cy="3570208"/>
          </a:xfrm>
          <a:prstGeom prst="rect">
            <a:avLst/>
          </a:prstGeom>
          <a:noFill/>
        </p:spPr>
        <p:txBody>
          <a:bodyPr wrap="square" rtlCol="0">
            <a:spAutoFit/>
          </a:bodyPr>
          <a:lstStyle/>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Can you use a </a:t>
            </a:r>
          </a:p>
          <a:p>
            <a:pPr algn="ctr">
              <a:spcBef>
                <a:spcPts val="600"/>
              </a:spcBef>
            </a:pPr>
            <a:r>
              <a:rPr lang="en-GB" sz="2400" b="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systematic approach</a:t>
            </a:r>
          </a:p>
          <a:p>
            <a:pPr>
              <a:spcBef>
                <a:spcPts val="600"/>
              </a:spcBef>
            </a:pP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to ensure you have counted all of them?</a:t>
            </a:r>
          </a:p>
          <a:p>
            <a:endPar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can you record your data?</a:t>
            </a:r>
          </a:p>
        </p:txBody>
      </p:sp>
      <p:sp>
        <p:nvSpPr>
          <p:cNvPr id="9"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grpSp>
        <p:nvGrpSpPr>
          <p:cNvPr id="7" name="Group 6"/>
          <p:cNvGrpSpPr/>
          <p:nvPr/>
        </p:nvGrpSpPr>
        <p:grpSpPr>
          <a:xfrm>
            <a:off x="4441372" y="1234853"/>
            <a:ext cx="4307093" cy="4303601"/>
            <a:chOff x="5657850" y="1244070"/>
            <a:chExt cx="3137456" cy="3134912"/>
          </a:xfrm>
        </p:grpSpPr>
        <p:sp>
          <p:nvSpPr>
            <p:cNvPr id="8" name="Rectangle 7"/>
            <p:cNvSpPr/>
            <p:nvPr/>
          </p:nvSpPr>
          <p:spPr>
            <a:xfrm>
              <a:off x="5657850"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0" name="Rectangle 9"/>
            <p:cNvSpPr/>
            <p:nvPr/>
          </p:nvSpPr>
          <p:spPr>
            <a:xfrm>
              <a:off x="6050032"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1" name="Rectangle 10"/>
            <p:cNvSpPr/>
            <p:nvPr/>
          </p:nvSpPr>
          <p:spPr>
            <a:xfrm>
              <a:off x="6442214"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3" name="Rectangle 12"/>
            <p:cNvSpPr/>
            <p:nvPr/>
          </p:nvSpPr>
          <p:spPr>
            <a:xfrm>
              <a:off x="6834396"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4" name="Rectangle 13"/>
            <p:cNvSpPr/>
            <p:nvPr/>
          </p:nvSpPr>
          <p:spPr>
            <a:xfrm>
              <a:off x="7226578"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5" name="Rectangle 14"/>
            <p:cNvSpPr/>
            <p:nvPr/>
          </p:nvSpPr>
          <p:spPr>
            <a:xfrm>
              <a:off x="7618760"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Rectangle 15"/>
            <p:cNvSpPr/>
            <p:nvPr/>
          </p:nvSpPr>
          <p:spPr>
            <a:xfrm>
              <a:off x="8010942"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Rectangle 16"/>
            <p:cNvSpPr/>
            <p:nvPr/>
          </p:nvSpPr>
          <p:spPr>
            <a:xfrm>
              <a:off x="8403124"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Rectangle 17"/>
            <p:cNvSpPr/>
            <p:nvPr/>
          </p:nvSpPr>
          <p:spPr>
            <a:xfrm>
              <a:off x="5657850"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18"/>
            <p:cNvSpPr/>
            <p:nvPr/>
          </p:nvSpPr>
          <p:spPr>
            <a:xfrm>
              <a:off x="6050032"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Rectangle 19"/>
            <p:cNvSpPr/>
            <p:nvPr/>
          </p:nvSpPr>
          <p:spPr>
            <a:xfrm>
              <a:off x="6442214"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Rectangle 20"/>
            <p:cNvSpPr/>
            <p:nvPr/>
          </p:nvSpPr>
          <p:spPr>
            <a:xfrm>
              <a:off x="6834396"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p:cNvSpPr/>
            <p:nvPr/>
          </p:nvSpPr>
          <p:spPr>
            <a:xfrm>
              <a:off x="7226578"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7618760"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8010942"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5" name="Rectangle 24"/>
            <p:cNvSpPr/>
            <p:nvPr/>
          </p:nvSpPr>
          <p:spPr>
            <a:xfrm>
              <a:off x="8403124"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5657850"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6050032"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6442214"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6834396"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7226578"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7618760"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8010942"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8403124"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5657850"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6050032"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6442214"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6834396"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7226578"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7618760"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8010942"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8403124"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5657850"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6050032"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6442214"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6834396"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7226578"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7618760"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8010942"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8403124"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5657850"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6050032"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6442214"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6834396"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7226578"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7618760"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8010942"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8403124"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5657850"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6050032"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6442214"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6834396"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7226578"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7618760"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8010942"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8403124"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5657850"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6050032"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6442214"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6834396"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7226578"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7618760"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8010942"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8403124"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226900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798742207"/>
              </p:ext>
            </p:extLst>
          </p:nvPr>
        </p:nvGraphicFramePr>
        <p:xfrm>
          <a:off x="1308737" y="1236593"/>
          <a:ext cx="4201727" cy="3962400"/>
        </p:xfrm>
        <a:graphic>
          <a:graphicData uri="http://schemas.openxmlformats.org/drawingml/2006/table">
            <a:tbl>
              <a:tblPr firstRow="1" bandRow="1">
                <a:tableStyleId>{5C22544A-7EE6-4342-B048-85BDC9FD1C3A}</a:tableStyleId>
              </a:tblPr>
              <a:tblGrid>
                <a:gridCol w="1313260"/>
                <a:gridCol w="1444679"/>
                <a:gridCol w="1443788"/>
              </a:tblGrid>
              <a:tr h="1066800">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Square size</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How many along/up?</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How</a:t>
                      </a:r>
                      <a:r>
                        <a:rPr lang="en-GB" sz="1600" baseline="0" dirty="0" smtClean="0">
                          <a:latin typeface="Verdana" panose="020B0604030504040204" pitchFamily="34" charset="0"/>
                          <a:ea typeface="Verdana" panose="020B0604030504040204" pitchFamily="34" charset="0"/>
                          <a:cs typeface="Verdana" panose="020B0604030504040204" pitchFamily="34" charset="0"/>
                        </a:rPr>
                        <a:t> many on the</a:t>
                      </a:r>
                      <a:r>
                        <a:rPr lang="en-GB" sz="1600" dirty="0" smtClean="0">
                          <a:latin typeface="Verdana" panose="020B0604030504040204" pitchFamily="34" charset="0"/>
                          <a:ea typeface="Verdana" panose="020B0604030504040204" pitchFamily="34" charset="0"/>
                          <a:cs typeface="Verdana" panose="020B0604030504040204" pitchFamily="34" charset="0"/>
                        </a:rPr>
                        <a:t> whole board</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28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smtClean="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280">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smtClean="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21"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grpSp>
        <p:nvGrpSpPr>
          <p:cNvPr id="20" name="Group 19"/>
          <p:cNvGrpSpPr/>
          <p:nvPr/>
        </p:nvGrpSpPr>
        <p:grpSpPr>
          <a:xfrm>
            <a:off x="5611008" y="1234852"/>
            <a:ext cx="3137456" cy="3134912"/>
            <a:chOff x="5657850" y="1244070"/>
            <a:chExt cx="3137456" cy="3134912"/>
          </a:xfrm>
        </p:grpSpPr>
        <p:sp>
          <p:nvSpPr>
            <p:cNvPr id="22" name="Rectangle 21"/>
            <p:cNvSpPr/>
            <p:nvPr/>
          </p:nvSpPr>
          <p:spPr>
            <a:xfrm>
              <a:off x="5657850"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6050032"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6442214"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6834396"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7226578"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7618760"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8010942"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8403124"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5657850"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6050032"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6442214"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6834396"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7226578"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7618760"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8010942"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8403124"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5657850"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6050032"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6442214"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6834396"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7226578"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7618760"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8010942"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8403124"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5657850"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6050032"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6442214"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6834396"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7226578"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7618760"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8010942"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8403124"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5657850"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6050032"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6442214"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6834396"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7226578"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7618760"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8010942"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8403124"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5657850"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6050032"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6442214"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6834396"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7226578"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7618760"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8010942"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8403124"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5657850"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6050032"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6442214"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4" name="Rectangle 73"/>
            <p:cNvSpPr/>
            <p:nvPr/>
          </p:nvSpPr>
          <p:spPr>
            <a:xfrm>
              <a:off x="6834396"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5" name="Rectangle 74"/>
            <p:cNvSpPr/>
            <p:nvPr/>
          </p:nvSpPr>
          <p:spPr>
            <a:xfrm>
              <a:off x="7226578"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6" name="Rectangle 75"/>
            <p:cNvSpPr/>
            <p:nvPr/>
          </p:nvSpPr>
          <p:spPr>
            <a:xfrm>
              <a:off x="7618760"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7" name="Rectangle 76"/>
            <p:cNvSpPr/>
            <p:nvPr/>
          </p:nvSpPr>
          <p:spPr>
            <a:xfrm>
              <a:off x="8010942"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8" name="Rectangle 77"/>
            <p:cNvSpPr/>
            <p:nvPr/>
          </p:nvSpPr>
          <p:spPr>
            <a:xfrm>
              <a:off x="8403124"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9" name="Rectangle 78"/>
            <p:cNvSpPr/>
            <p:nvPr/>
          </p:nvSpPr>
          <p:spPr>
            <a:xfrm>
              <a:off x="5657850"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0" name="Rectangle 79"/>
            <p:cNvSpPr/>
            <p:nvPr/>
          </p:nvSpPr>
          <p:spPr>
            <a:xfrm>
              <a:off x="6050032"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1" name="Rectangle 80"/>
            <p:cNvSpPr/>
            <p:nvPr/>
          </p:nvSpPr>
          <p:spPr>
            <a:xfrm>
              <a:off x="6442214"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2" name="Rectangle 81"/>
            <p:cNvSpPr/>
            <p:nvPr/>
          </p:nvSpPr>
          <p:spPr>
            <a:xfrm>
              <a:off x="6834396"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3" name="Rectangle 82"/>
            <p:cNvSpPr/>
            <p:nvPr/>
          </p:nvSpPr>
          <p:spPr>
            <a:xfrm>
              <a:off x="7226578"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4" name="Rectangle 83"/>
            <p:cNvSpPr/>
            <p:nvPr/>
          </p:nvSpPr>
          <p:spPr>
            <a:xfrm>
              <a:off x="7618760"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5" name="Rectangle 84"/>
            <p:cNvSpPr/>
            <p:nvPr/>
          </p:nvSpPr>
          <p:spPr>
            <a:xfrm>
              <a:off x="8010942"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6" name="Rectangle 85"/>
            <p:cNvSpPr/>
            <p:nvPr/>
          </p:nvSpPr>
          <p:spPr>
            <a:xfrm>
              <a:off x="8403124"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2727813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549679959"/>
              </p:ext>
            </p:extLst>
          </p:nvPr>
        </p:nvGraphicFramePr>
        <p:xfrm>
          <a:off x="1308737" y="1236593"/>
          <a:ext cx="4201727" cy="3962400"/>
        </p:xfrm>
        <a:graphic>
          <a:graphicData uri="http://schemas.openxmlformats.org/drawingml/2006/table">
            <a:tbl>
              <a:tblPr firstRow="1" bandRow="1">
                <a:tableStyleId>{5C22544A-7EE6-4342-B048-85BDC9FD1C3A}</a:tableStyleId>
              </a:tblPr>
              <a:tblGrid>
                <a:gridCol w="1313260"/>
                <a:gridCol w="1444679"/>
                <a:gridCol w="1443788"/>
              </a:tblGrid>
              <a:tr h="1066800">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Square size</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How many along/up?</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dirty="0" smtClean="0">
                          <a:latin typeface="Verdana" panose="020B0604030504040204" pitchFamily="34" charset="0"/>
                          <a:ea typeface="Verdana" panose="020B0604030504040204" pitchFamily="34" charset="0"/>
                          <a:cs typeface="Verdana" panose="020B0604030504040204" pitchFamily="34" charset="0"/>
                        </a:rPr>
                        <a:t>How</a:t>
                      </a:r>
                      <a:r>
                        <a:rPr lang="en-GB" sz="1600" baseline="0" dirty="0" smtClean="0">
                          <a:latin typeface="Verdana" panose="020B0604030504040204" pitchFamily="34" charset="0"/>
                          <a:ea typeface="Verdana" panose="020B0604030504040204" pitchFamily="34" charset="0"/>
                          <a:cs typeface="Verdana" panose="020B0604030504040204" pitchFamily="34" charset="0"/>
                        </a:rPr>
                        <a:t> many on the</a:t>
                      </a:r>
                      <a:r>
                        <a:rPr lang="en-GB" sz="1600" dirty="0" smtClean="0">
                          <a:latin typeface="Verdana" panose="020B0604030504040204" pitchFamily="34" charset="0"/>
                          <a:ea typeface="Verdana" panose="020B0604030504040204" pitchFamily="34" charset="0"/>
                          <a:cs typeface="Verdana" panose="020B0604030504040204" pitchFamily="34" charset="0"/>
                        </a:rPr>
                        <a:t> whole board</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1x1</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2x2</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3x3</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4x4</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5x5</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6x6</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28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7x7</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smtClean="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28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8x8</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GB" sz="1600" dirty="0" smtClean="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25" name="TextBox 24"/>
          <p:cNvSpPr txBox="1"/>
          <p:nvPr/>
        </p:nvSpPr>
        <p:spPr>
          <a:xfrm>
            <a:off x="3190473" y="2322637"/>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8</a:t>
            </a:r>
          </a:p>
        </p:txBody>
      </p:sp>
      <p:sp>
        <p:nvSpPr>
          <p:cNvPr id="5" name="TextBox 4"/>
          <p:cNvSpPr txBox="1"/>
          <p:nvPr/>
        </p:nvSpPr>
        <p:spPr>
          <a:xfrm>
            <a:off x="4552315" y="2322637"/>
            <a:ext cx="479618"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64</a:t>
            </a:r>
          </a:p>
        </p:txBody>
      </p:sp>
      <p:sp>
        <p:nvSpPr>
          <p:cNvPr id="2" name="TextBox 1"/>
          <p:cNvSpPr txBox="1"/>
          <p:nvPr/>
        </p:nvSpPr>
        <p:spPr>
          <a:xfrm>
            <a:off x="3196233" y="3068541"/>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6</a:t>
            </a:r>
          </a:p>
        </p:txBody>
      </p:sp>
      <p:sp>
        <p:nvSpPr>
          <p:cNvPr id="13" name="TextBox 12"/>
          <p:cNvSpPr txBox="1"/>
          <p:nvPr/>
        </p:nvSpPr>
        <p:spPr>
          <a:xfrm>
            <a:off x="4545752" y="2687428"/>
            <a:ext cx="479618"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49</a:t>
            </a:r>
          </a:p>
        </p:txBody>
      </p:sp>
      <p:sp>
        <p:nvSpPr>
          <p:cNvPr id="15" name="TextBox 14"/>
          <p:cNvSpPr txBox="1"/>
          <p:nvPr/>
        </p:nvSpPr>
        <p:spPr>
          <a:xfrm>
            <a:off x="3189175" y="3421309"/>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5</a:t>
            </a:r>
          </a:p>
        </p:txBody>
      </p:sp>
      <p:sp>
        <p:nvSpPr>
          <p:cNvPr id="16" name="TextBox 15"/>
          <p:cNvSpPr txBox="1"/>
          <p:nvPr/>
        </p:nvSpPr>
        <p:spPr>
          <a:xfrm>
            <a:off x="3183744" y="4534328"/>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2</a:t>
            </a:r>
          </a:p>
        </p:txBody>
      </p:sp>
      <p:sp>
        <p:nvSpPr>
          <p:cNvPr id="17" name="TextBox 16"/>
          <p:cNvSpPr txBox="1"/>
          <p:nvPr/>
        </p:nvSpPr>
        <p:spPr>
          <a:xfrm>
            <a:off x="3190473" y="3801435"/>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4</a:t>
            </a:r>
          </a:p>
        </p:txBody>
      </p:sp>
      <p:sp>
        <p:nvSpPr>
          <p:cNvPr id="18" name="TextBox 17"/>
          <p:cNvSpPr txBox="1"/>
          <p:nvPr/>
        </p:nvSpPr>
        <p:spPr>
          <a:xfrm>
            <a:off x="3190473" y="4856609"/>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1</a:t>
            </a:r>
          </a:p>
        </p:txBody>
      </p:sp>
      <p:sp>
        <p:nvSpPr>
          <p:cNvPr id="19" name="TextBox 18"/>
          <p:cNvSpPr txBox="1"/>
          <p:nvPr/>
        </p:nvSpPr>
        <p:spPr>
          <a:xfrm>
            <a:off x="3197341" y="4173360"/>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3</a:t>
            </a:r>
          </a:p>
        </p:txBody>
      </p:sp>
      <p:sp>
        <p:nvSpPr>
          <p:cNvPr id="14" name="TextBox 13"/>
          <p:cNvSpPr txBox="1"/>
          <p:nvPr/>
        </p:nvSpPr>
        <p:spPr>
          <a:xfrm>
            <a:off x="1308736" y="5360164"/>
            <a:ext cx="6237926" cy="523220"/>
          </a:xfrm>
          <a:prstGeom prst="rect">
            <a:avLst/>
          </a:prstGeom>
          <a:noFill/>
        </p:spPr>
        <p:txBody>
          <a:bodyPr wrap="none" rtlCol="0">
            <a:spAutoFit/>
          </a:bodyPr>
          <a:lstStyle/>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Can you fill in the missing boxes?</a:t>
            </a:r>
          </a:p>
        </p:txBody>
      </p:sp>
      <p:sp>
        <p:nvSpPr>
          <p:cNvPr id="21"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sp>
        <p:nvSpPr>
          <p:cNvPr id="9" name="Rectangle 8"/>
          <p:cNvSpPr/>
          <p:nvPr/>
        </p:nvSpPr>
        <p:spPr>
          <a:xfrm>
            <a:off x="5611009" y="1234853"/>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Rectangle 19"/>
          <p:cNvSpPr/>
          <p:nvPr/>
        </p:nvSpPr>
        <p:spPr>
          <a:xfrm>
            <a:off x="6003190" y="1234853"/>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6395373" y="1234853"/>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6787554" y="1234853"/>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7179737" y="1234853"/>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7571918" y="1234853"/>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7964101" y="1234853"/>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8356282" y="1234853"/>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5611009" y="162899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6003190" y="162899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6395373" y="162899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6787554" y="162899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7179737" y="162899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7571918" y="162899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7964101" y="162899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8356282" y="162899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5611009" y="201942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6003190" y="201942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6395373" y="201942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6787554" y="201942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7179737" y="201942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7571918" y="201942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7964101" y="201942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8356282" y="201942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5611009" y="241160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6003190" y="241160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6395373" y="241160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6787554" y="241160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7179737" y="241160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7571918" y="241160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7964101" y="241160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8356282" y="241160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5611009" y="2802029"/>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6003190" y="2802029"/>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6395373" y="2802029"/>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6787554" y="2802029"/>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7179737" y="2802029"/>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7571918" y="2802029"/>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7964101" y="2802029"/>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8356282" y="2802029"/>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5611009" y="319245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6003190" y="319245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6395373" y="319245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6787554" y="319245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7179737" y="319245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7571918" y="319245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7964101" y="3192454"/>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8356282" y="3192454"/>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5611009" y="358419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6003190" y="358419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6395373" y="358419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4" name="Rectangle 73"/>
          <p:cNvSpPr/>
          <p:nvPr/>
        </p:nvSpPr>
        <p:spPr>
          <a:xfrm>
            <a:off x="6787554" y="358419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5" name="Rectangle 74"/>
          <p:cNvSpPr/>
          <p:nvPr/>
        </p:nvSpPr>
        <p:spPr>
          <a:xfrm>
            <a:off x="7179737" y="358419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6" name="Rectangle 75"/>
          <p:cNvSpPr/>
          <p:nvPr/>
        </p:nvSpPr>
        <p:spPr>
          <a:xfrm>
            <a:off x="7571918" y="358419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7" name="Rectangle 76"/>
          <p:cNvSpPr/>
          <p:nvPr/>
        </p:nvSpPr>
        <p:spPr>
          <a:xfrm>
            <a:off x="7964101" y="3584191"/>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8" name="Rectangle 77"/>
          <p:cNvSpPr/>
          <p:nvPr/>
        </p:nvSpPr>
        <p:spPr>
          <a:xfrm>
            <a:off x="8356282" y="3584191"/>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9" name="Rectangle 78"/>
          <p:cNvSpPr/>
          <p:nvPr/>
        </p:nvSpPr>
        <p:spPr>
          <a:xfrm>
            <a:off x="5611009" y="397758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0" name="Rectangle 79"/>
          <p:cNvSpPr/>
          <p:nvPr/>
        </p:nvSpPr>
        <p:spPr>
          <a:xfrm>
            <a:off x="6003190" y="397758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1" name="Rectangle 80"/>
          <p:cNvSpPr/>
          <p:nvPr/>
        </p:nvSpPr>
        <p:spPr>
          <a:xfrm>
            <a:off x="6395373" y="397758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2" name="Rectangle 81"/>
          <p:cNvSpPr/>
          <p:nvPr/>
        </p:nvSpPr>
        <p:spPr>
          <a:xfrm>
            <a:off x="6787554" y="397758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3" name="Rectangle 82"/>
          <p:cNvSpPr/>
          <p:nvPr/>
        </p:nvSpPr>
        <p:spPr>
          <a:xfrm>
            <a:off x="7179737" y="397758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4" name="Rectangle 83"/>
          <p:cNvSpPr/>
          <p:nvPr/>
        </p:nvSpPr>
        <p:spPr>
          <a:xfrm>
            <a:off x="7571918" y="397758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5" name="Rectangle 84"/>
          <p:cNvSpPr/>
          <p:nvPr/>
        </p:nvSpPr>
        <p:spPr>
          <a:xfrm>
            <a:off x="7964101" y="3977582"/>
            <a:ext cx="392183" cy="392183"/>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6" name="Rectangle 85"/>
          <p:cNvSpPr/>
          <p:nvPr/>
        </p:nvSpPr>
        <p:spPr>
          <a:xfrm>
            <a:off x="8356282" y="3977582"/>
            <a:ext cx="392183" cy="3921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7" name="TextBox 86"/>
          <p:cNvSpPr txBox="1"/>
          <p:nvPr/>
        </p:nvSpPr>
        <p:spPr>
          <a:xfrm>
            <a:off x="3206676" y="2658315"/>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7</a:t>
            </a:r>
          </a:p>
        </p:txBody>
      </p:sp>
    </p:spTree>
    <p:extLst>
      <p:ext uri="{BB962C8B-B14F-4D97-AF65-F5344CB8AC3E}">
        <p14:creationId xmlns:p14="http://schemas.microsoft.com/office/powerpoint/2010/main" val="15628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mph" presetSubtype="0" fill="remove" grpId="0" nodeType="clickEffect">
                                  <p:stCondLst>
                                    <p:cond delay="0"/>
                                  </p:stCondLst>
                                  <p:childTnLst>
                                    <p:animClr clrSpc="rgb" dir="cw">
                                      <p:cBhvr override="childStyle">
                                        <p:cTn id="10" dur="375" autoRev="1" fill="remove"/>
                                        <p:tgtEl>
                                          <p:spTgt spid="9"/>
                                        </p:tgtEl>
                                        <p:attrNameLst>
                                          <p:attrName>style.color</p:attrName>
                                        </p:attrNameLst>
                                      </p:cBhvr>
                                      <p:to>
                                        <a:srgbClr val="92D050"/>
                                      </p:to>
                                    </p:animClr>
                                    <p:animClr clrSpc="rgb" dir="cw">
                                      <p:cBhvr>
                                        <p:cTn id="11" dur="375" autoRev="1" fill="remove"/>
                                        <p:tgtEl>
                                          <p:spTgt spid="9"/>
                                        </p:tgtEl>
                                        <p:attrNameLst>
                                          <p:attrName>fillcolor</p:attrName>
                                        </p:attrNameLst>
                                      </p:cBhvr>
                                      <p:to>
                                        <a:srgbClr val="92D050"/>
                                      </p:to>
                                    </p:animClr>
                                    <p:set>
                                      <p:cBhvr>
                                        <p:cTn id="12" dur="375" autoRev="1" fill="remove"/>
                                        <p:tgtEl>
                                          <p:spTgt spid="9"/>
                                        </p:tgtEl>
                                        <p:attrNameLst>
                                          <p:attrName>fill.type</p:attrName>
                                        </p:attrNameLst>
                                      </p:cBhvr>
                                      <p:to>
                                        <p:strVal val="solid"/>
                                      </p:to>
                                    </p:set>
                                    <p:set>
                                      <p:cBhvr>
                                        <p:cTn id="13" dur="375" autoRev="1" fill="remove"/>
                                        <p:tgtEl>
                                          <p:spTgt spid="9"/>
                                        </p:tgtEl>
                                        <p:attrNameLst>
                                          <p:attrName>fill.on</p:attrName>
                                        </p:attrNameLst>
                                      </p:cBhvr>
                                      <p:to>
                                        <p:strVal val="true"/>
                                      </p:to>
                                    </p:set>
                                  </p:childTnLst>
                                </p:cTn>
                              </p:par>
                            </p:childTnLst>
                          </p:cTn>
                        </p:par>
                        <p:par>
                          <p:cTn id="14" fill="hold">
                            <p:stCondLst>
                              <p:cond delay="750"/>
                            </p:stCondLst>
                            <p:childTnLst>
                              <p:par>
                                <p:cTn id="15" presetID="27" presetClass="emph" presetSubtype="0" fill="remove" grpId="0" nodeType="afterEffect">
                                  <p:stCondLst>
                                    <p:cond delay="0"/>
                                  </p:stCondLst>
                                  <p:childTnLst>
                                    <p:animClr clrSpc="rgb" dir="cw">
                                      <p:cBhvr override="childStyle">
                                        <p:cTn id="16" dur="375" autoRev="1" fill="remove"/>
                                        <p:tgtEl>
                                          <p:spTgt spid="20"/>
                                        </p:tgtEl>
                                        <p:attrNameLst>
                                          <p:attrName>style.color</p:attrName>
                                        </p:attrNameLst>
                                      </p:cBhvr>
                                      <p:to>
                                        <a:srgbClr val="92D050"/>
                                      </p:to>
                                    </p:animClr>
                                    <p:animClr clrSpc="rgb" dir="cw">
                                      <p:cBhvr>
                                        <p:cTn id="17" dur="375" autoRev="1" fill="remove"/>
                                        <p:tgtEl>
                                          <p:spTgt spid="20"/>
                                        </p:tgtEl>
                                        <p:attrNameLst>
                                          <p:attrName>fillcolor</p:attrName>
                                        </p:attrNameLst>
                                      </p:cBhvr>
                                      <p:to>
                                        <a:srgbClr val="92D050"/>
                                      </p:to>
                                    </p:animClr>
                                    <p:set>
                                      <p:cBhvr>
                                        <p:cTn id="18" dur="375" autoRev="1" fill="remove"/>
                                        <p:tgtEl>
                                          <p:spTgt spid="20"/>
                                        </p:tgtEl>
                                        <p:attrNameLst>
                                          <p:attrName>fill.type</p:attrName>
                                        </p:attrNameLst>
                                      </p:cBhvr>
                                      <p:to>
                                        <p:strVal val="solid"/>
                                      </p:to>
                                    </p:set>
                                    <p:set>
                                      <p:cBhvr>
                                        <p:cTn id="19" dur="375" autoRev="1" fill="remove"/>
                                        <p:tgtEl>
                                          <p:spTgt spid="20"/>
                                        </p:tgtEl>
                                        <p:attrNameLst>
                                          <p:attrName>fill.on</p:attrName>
                                        </p:attrNameLst>
                                      </p:cBhvr>
                                      <p:to>
                                        <p:strVal val="true"/>
                                      </p:to>
                                    </p:set>
                                  </p:childTnLst>
                                </p:cTn>
                              </p:par>
                            </p:childTnLst>
                          </p:cTn>
                        </p:par>
                        <p:par>
                          <p:cTn id="20" fill="hold">
                            <p:stCondLst>
                              <p:cond delay="1500"/>
                            </p:stCondLst>
                            <p:childTnLst>
                              <p:par>
                                <p:cTn id="21" presetID="27" presetClass="emph" presetSubtype="0" fill="remove" grpId="0" nodeType="afterEffect">
                                  <p:stCondLst>
                                    <p:cond delay="0"/>
                                  </p:stCondLst>
                                  <p:childTnLst>
                                    <p:animClr clrSpc="rgb" dir="cw">
                                      <p:cBhvr override="childStyle">
                                        <p:cTn id="22" dur="375" autoRev="1" fill="remove"/>
                                        <p:tgtEl>
                                          <p:spTgt spid="24"/>
                                        </p:tgtEl>
                                        <p:attrNameLst>
                                          <p:attrName>style.color</p:attrName>
                                        </p:attrNameLst>
                                      </p:cBhvr>
                                      <p:to>
                                        <a:srgbClr val="92D050"/>
                                      </p:to>
                                    </p:animClr>
                                    <p:animClr clrSpc="rgb" dir="cw">
                                      <p:cBhvr>
                                        <p:cTn id="23" dur="375" autoRev="1" fill="remove"/>
                                        <p:tgtEl>
                                          <p:spTgt spid="24"/>
                                        </p:tgtEl>
                                        <p:attrNameLst>
                                          <p:attrName>fillcolor</p:attrName>
                                        </p:attrNameLst>
                                      </p:cBhvr>
                                      <p:to>
                                        <a:srgbClr val="92D050"/>
                                      </p:to>
                                    </p:animClr>
                                    <p:set>
                                      <p:cBhvr>
                                        <p:cTn id="24" dur="375" autoRev="1" fill="remove"/>
                                        <p:tgtEl>
                                          <p:spTgt spid="24"/>
                                        </p:tgtEl>
                                        <p:attrNameLst>
                                          <p:attrName>fill.type</p:attrName>
                                        </p:attrNameLst>
                                      </p:cBhvr>
                                      <p:to>
                                        <p:strVal val="solid"/>
                                      </p:to>
                                    </p:set>
                                    <p:set>
                                      <p:cBhvr>
                                        <p:cTn id="25" dur="375" autoRev="1" fill="remove"/>
                                        <p:tgtEl>
                                          <p:spTgt spid="24"/>
                                        </p:tgtEl>
                                        <p:attrNameLst>
                                          <p:attrName>fill.on</p:attrName>
                                        </p:attrNameLst>
                                      </p:cBhvr>
                                      <p:to>
                                        <p:strVal val="true"/>
                                      </p:to>
                                    </p:set>
                                  </p:childTnLst>
                                </p:cTn>
                              </p:par>
                            </p:childTnLst>
                          </p:cTn>
                        </p:par>
                        <p:par>
                          <p:cTn id="26" fill="hold">
                            <p:stCondLst>
                              <p:cond delay="2250"/>
                            </p:stCondLst>
                            <p:childTnLst>
                              <p:par>
                                <p:cTn id="27" presetID="27" presetClass="emph" presetSubtype="0" fill="remove" grpId="0" nodeType="afterEffect">
                                  <p:stCondLst>
                                    <p:cond delay="0"/>
                                  </p:stCondLst>
                                  <p:childTnLst>
                                    <p:animClr clrSpc="rgb" dir="cw">
                                      <p:cBhvr override="childStyle">
                                        <p:cTn id="28" dur="375" autoRev="1" fill="remove"/>
                                        <p:tgtEl>
                                          <p:spTgt spid="26"/>
                                        </p:tgtEl>
                                        <p:attrNameLst>
                                          <p:attrName>style.color</p:attrName>
                                        </p:attrNameLst>
                                      </p:cBhvr>
                                      <p:to>
                                        <a:srgbClr val="92D050"/>
                                      </p:to>
                                    </p:animClr>
                                    <p:animClr clrSpc="rgb" dir="cw">
                                      <p:cBhvr>
                                        <p:cTn id="29" dur="375" autoRev="1" fill="remove"/>
                                        <p:tgtEl>
                                          <p:spTgt spid="26"/>
                                        </p:tgtEl>
                                        <p:attrNameLst>
                                          <p:attrName>fillcolor</p:attrName>
                                        </p:attrNameLst>
                                      </p:cBhvr>
                                      <p:to>
                                        <a:srgbClr val="92D050"/>
                                      </p:to>
                                    </p:animClr>
                                    <p:set>
                                      <p:cBhvr>
                                        <p:cTn id="30" dur="375" autoRev="1" fill="remove"/>
                                        <p:tgtEl>
                                          <p:spTgt spid="26"/>
                                        </p:tgtEl>
                                        <p:attrNameLst>
                                          <p:attrName>fill.type</p:attrName>
                                        </p:attrNameLst>
                                      </p:cBhvr>
                                      <p:to>
                                        <p:strVal val="solid"/>
                                      </p:to>
                                    </p:set>
                                    <p:set>
                                      <p:cBhvr>
                                        <p:cTn id="31" dur="375" autoRev="1" fill="remove"/>
                                        <p:tgtEl>
                                          <p:spTgt spid="26"/>
                                        </p:tgtEl>
                                        <p:attrNameLst>
                                          <p:attrName>fill.on</p:attrName>
                                        </p:attrNameLst>
                                      </p:cBhvr>
                                      <p:to>
                                        <p:strVal val="true"/>
                                      </p:to>
                                    </p:set>
                                  </p:childTnLst>
                                </p:cTn>
                              </p:par>
                            </p:childTnLst>
                          </p:cTn>
                        </p:par>
                        <p:par>
                          <p:cTn id="32" fill="hold">
                            <p:stCondLst>
                              <p:cond delay="3000"/>
                            </p:stCondLst>
                            <p:childTnLst>
                              <p:par>
                                <p:cTn id="33" presetID="27" presetClass="emph" presetSubtype="0" fill="remove" grpId="0" nodeType="afterEffect">
                                  <p:stCondLst>
                                    <p:cond delay="0"/>
                                  </p:stCondLst>
                                  <p:childTnLst>
                                    <p:animClr clrSpc="rgb" dir="cw">
                                      <p:cBhvr override="childStyle">
                                        <p:cTn id="34" dur="375" autoRev="1" fill="remove"/>
                                        <p:tgtEl>
                                          <p:spTgt spid="27"/>
                                        </p:tgtEl>
                                        <p:attrNameLst>
                                          <p:attrName>style.color</p:attrName>
                                        </p:attrNameLst>
                                      </p:cBhvr>
                                      <p:to>
                                        <a:srgbClr val="92D050"/>
                                      </p:to>
                                    </p:animClr>
                                    <p:animClr clrSpc="rgb" dir="cw">
                                      <p:cBhvr>
                                        <p:cTn id="35" dur="375" autoRev="1" fill="remove"/>
                                        <p:tgtEl>
                                          <p:spTgt spid="27"/>
                                        </p:tgtEl>
                                        <p:attrNameLst>
                                          <p:attrName>fillcolor</p:attrName>
                                        </p:attrNameLst>
                                      </p:cBhvr>
                                      <p:to>
                                        <a:srgbClr val="92D050"/>
                                      </p:to>
                                    </p:animClr>
                                    <p:set>
                                      <p:cBhvr>
                                        <p:cTn id="36" dur="375" autoRev="1" fill="remove"/>
                                        <p:tgtEl>
                                          <p:spTgt spid="27"/>
                                        </p:tgtEl>
                                        <p:attrNameLst>
                                          <p:attrName>fill.type</p:attrName>
                                        </p:attrNameLst>
                                      </p:cBhvr>
                                      <p:to>
                                        <p:strVal val="solid"/>
                                      </p:to>
                                    </p:set>
                                    <p:set>
                                      <p:cBhvr>
                                        <p:cTn id="37" dur="375" autoRev="1" fill="remove"/>
                                        <p:tgtEl>
                                          <p:spTgt spid="27"/>
                                        </p:tgtEl>
                                        <p:attrNameLst>
                                          <p:attrName>fill.on</p:attrName>
                                        </p:attrNameLst>
                                      </p:cBhvr>
                                      <p:to>
                                        <p:strVal val="true"/>
                                      </p:to>
                                    </p:set>
                                  </p:childTnLst>
                                </p:cTn>
                              </p:par>
                            </p:childTnLst>
                          </p:cTn>
                        </p:par>
                        <p:par>
                          <p:cTn id="38" fill="hold">
                            <p:stCondLst>
                              <p:cond delay="3750"/>
                            </p:stCondLst>
                            <p:childTnLst>
                              <p:par>
                                <p:cTn id="39" presetID="27" presetClass="emph" presetSubtype="0" fill="remove" grpId="0" nodeType="afterEffect">
                                  <p:stCondLst>
                                    <p:cond delay="0"/>
                                  </p:stCondLst>
                                  <p:childTnLst>
                                    <p:animClr clrSpc="rgb" dir="cw">
                                      <p:cBhvr override="childStyle">
                                        <p:cTn id="40" dur="375" autoRev="1" fill="remove"/>
                                        <p:tgtEl>
                                          <p:spTgt spid="28"/>
                                        </p:tgtEl>
                                        <p:attrNameLst>
                                          <p:attrName>style.color</p:attrName>
                                        </p:attrNameLst>
                                      </p:cBhvr>
                                      <p:to>
                                        <a:srgbClr val="92D050"/>
                                      </p:to>
                                    </p:animClr>
                                    <p:animClr clrSpc="rgb" dir="cw">
                                      <p:cBhvr>
                                        <p:cTn id="41" dur="375" autoRev="1" fill="remove"/>
                                        <p:tgtEl>
                                          <p:spTgt spid="28"/>
                                        </p:tgtEl>
                                        <p:attrNameLst>
                                          <p:attrName>fillcolor</p:attrName>
                                        </p:attrNameLst>
                                      </p:cBhvr>
                                      <p:to>
                                        <a:srgbClr val="92D050"/>
                                      </p:to>
                                    </p:animClr>
                                    <p:set>
                                      <p:cBhvr>
                                        <p:cTn id="42" dur="375" autoRev="1" fill="remove"/>
                                        <p:tgtEl>
                                          <p:spTgt spid="28"/>
                                        </p:tgtEl>
                                        <p:attrNameLst>
                                          <p:attrName>fill.type</p:attrName>
                                        </p:attrNameLst>
                                      </p:cBhvr>
                                      <p:to>
                                        <p:strVal val="solid"/>
                                      </p:to>
                                    </p:set>
                                    <p:set>
                                      <p:cBhvr>
                                        <p:cTn id="43" dur="375" autoRev="1" fill="remove"/>
                                        <p:tgtEl>
                                          <p:spTgt spid="28"/>
                                        </p:tgtEl>
                                        <p:attrNameLst>
                                          <p:attrName>fill.on</p:attrName>
                                        </p:attrNameLst>
                                      </p:cBhvr>
                                      <p:to>
                                        <p:strVal val="true"/>
                                      </p:to>
                                    </p:set>
                                  </p:childTnLst>
                                </p:cTn>
                              </p:par>
                            </p:childTnLst>
                          </p:cTn>
                        </p:par>
                        <p:par>
                          <p:cTn id="44" fill="hold">
                            <p:stCondLst>
                              <p:cond delay="4500"/>
                            </p:stCondLst>
                            <p:childTnLst>
                              <p:par>
                                <p:cTn id="45" presetID="27" presetClass="emph" presetSubtype="0" fill="remove" grpId="0" nodeType="afterEffect">
                                  <p:stCondLst>
                                    <p:cond delay="0"/>
                                  </p:stCondLst>
                                  <p:childTnLst>
                                    <p:animClr clrSpc="rgb" dir="cw">
                                      <p:cBhvr override="childStyle">
                                        <p:cTn id="46" dur="375" autoRev="1" fill="remove"/>
                                        <p:tgtEl>
                                          <p:spTgt spid="29"/>
                                        </p:tgtEl>
                                        <p:attrNameLst>
                                          <p:attrName>style.color</p:attrName>
                                        </p:attrNameLst>
                                      </p:cBhvr>
                                      <p:to>
                                        <a:srgbClr val="92D050"/>
                                      </p:to>
                                    </p:animClr>
                                    <p:animClr clrSpc="rgb" dir="cw">
                                      <p:cBhvr>
                                        <p:cTn id="47" dur="375" autoRev="1" fill="remove"/>
                                        <p:tgtEl>
                                          <p:spTgt spid="29"/>
                                        </p:tgtEl>
                                        <p:attrNameLst>
                                          <p:attrName>fillcolor</p:attrName>
                                        </p:attrNameLst>
                                      </p:cBhvr>
                                      <p:to>
                                        <a:srgbClr val="92D050"/>
                                      </p:to>
                                    </p:animClr>
                                    <p:set>
                                      <p:cBhvr>
                                        <p:cTn id="48" dur="375" autoRev="1" fill="remove"/>
                                        <p:tgtEl>
                                          <p:spTgt spid="29"/>
                                        </p:tgtEl>
                                        <p:attrNameLst>
                                          <p:attrName>fill.type</p:attrName>
                                        </p:attrNameLst>
                                      </p:cBhvr>
                                      <p:to>
                                        <p:strVal val="solid"/>
                                      </p:to>
                                    </p:set>
                                    <p:set>
                                      <p:cBhvr>
                                        <p:cTn id="49" dur="375" autoRev="1" fill="remove"/>
                                        <p:tgtEl>
                                          <p:spTgt spid="29"/>
                                        </p:tgtEl>
                                        <p:attrNameLst>
                                          <p:attrName>fill.on</p:attrName>
                                        </p:attrNameLst>
                                      </p:cBhvr>
                                      <p:to>
                                        <p:strVal val="true"/>
                                      </p:to>
                                    </p:set>
                                  </p:childTnLst>
                                </p:cTn>
                              </p:par>
                            </p:childTnLst>
                          </p:cTn>
                        </p:par>
                        <p:par>
                          <p:cTn id="50" fill="hold">
                            <p:stCondLst>
                              <p:cond delay="5250"/>
                            </p:stCondLst>
                            <p:childTnLst>
                              <p:par>
                                <p:cTn id="51" presetID="27" presetClass="emph" presetSubtype="0" fill="remove" grpId="0" nodeType="afterEffect">
                                  <p:stCondLst>
                                    <p:cond delay="0"/>
                                  </p:stCondLst>
                                  <p:childTnLst>
                                    <p:animClr clrSpc="rgb" dir="cw">
                                      <p:cBhvr override="childStyle">
                                        <p:cTn id="52" dur="375" autoRev="1" fill="remove"/>
                                        <p:tgtEl>
                                          <p:spTgt spid="30"/>
                                        </p:tgtEl>
                                        <p:attrNameLst>
                                          <p:attrName>style.color</p:attrName>
                                        </p:attrNameLst>
                                      </p:cBhvr>
                                      <p:to>
                                        <a:srgbClr val="92D050"/>
                                      </p:to>
                                    </p:animClr>
                                    <p:animClr clrSpc="rgb" dir="cw">
                                      <p:cBhvr>
                                        <p:cTn id="53" dur="375" autoRev="1" fill="remove"/>
                                        <p:tgtEl>
                                          <p:spTgt spid="30"/>
                                        </p:tgtEl>
                                        <p:attrNameLst>
                                          <p:attrName>fillcolor</p:attrName>
                                        </p:attrNameLst>
                                      </p:cBhvr>
                                      <p:to>
                                        <a:srgbClr val="92D050"/>
                                      </p:to>
                                    </p:animClr>
                                    <p:set>
                                      <p:cBhvr>
                                        <p:cTn id="54" dur="375" autoRev="1" fill="remove"/>
                                        <p:tgtEl>
                                          <p:spTgt spid="30"/>
                                        </p:tgtEl>
                                        <p:attrNameLst>
                                          <p:attrName>fill.type</p:attrName>
                                        </p:attrNameLst>
                                      </p:cBhvr>
                                      <p:to>
                                        <p:strVal val="solid"/>
                                      </p:to>
                                    </p:set>
                                    <p:set>
                                      <p:cBhvr>
                                        <p:cTn id="55" dur="375" autoRev="1" fill="remove"/>
                                        <p:tgtEl>
                                          <p:spTgt spid="30"/>
                                        </p:tgtEl>
                                        <p:attrNameLst>
                                          <p:attrName>fill.on</p:attrName>
                                        </p:attrNameLst>
                                      </p:cBhvr>
                                      <p:to>
                                        <p:strVal val="true"/>
                                      </p:to>
                                    </p:set>
                                  </p:childTnLst>
                                </p:cTn>
                              </p:par>
                            </p:childTnLst>
                          </p:cTn>
                        </p:par>
                        <p:par>
                          <p:cTn id="56" fill="hold">
                            <p:stCondLst>
                              <p:cond delay="6000"/>
                            </p:stCondLst>
                            <p:childTnLst>
                              <p:par>
                                <p:cTn id="57" presetID="27" presetClass="emph" presetSubtype="0" fill="remove" grpId="1" nodeType="afterEffect">
                                  <p:stCondLst>
                                    <p:cond delay="0"/>
                                  </p:stCondLst>
                                  <p:childTnLst>
                                    <p:animClr clrSpc="rgb" dir="cw">
                                      <p:cBhvr override="childStyle">
                                        <p:cTn id="58" dur="375" autoRev="1" fill="remove"/>
                                        <p:tgtEl>
                                          <p:spTgt spid="9"/>
                                        </p:tgtEl>
                                        <p:attrNameLst>
                                          <p:attrName>style.color</p:attrName>
                                        </p:attrNameLst>
                                      </p:cBhvr>
                                      <p:to>
                                        <a:srgbClr val="00B050"/>
                                      </p:to>
                                    </p:animClr>
                                    <p:animClr clrSpc="rgb" dir="cw">
                                      <p:cBhvr>
                                        <p:cTn id="59" dur="375" autoRev="1" fill="remove"/>
                                        <p:tgtEl>
                                          <p:spTgt spid="9"/>
                                        </p:tgtEl>
                                        <p:attrNameLst>
                                          <p:attrName>fillcolor</p:attrName>
                                        </p:attrNameLst>
                                      </p:cBhvr>
                                      <p:to>
                                        <a:srgbClr val="00B050"/>
                                      </p:to>
                                    </p:animClr>
                                    <p:set>
                                      <p:cBhvr>
                                        <p:cTn id="60" dur="375" autoRev="1" fill="remove"/>
                                        <p:tgtEl>
                                          <p:spTgt spid="9"/>
                                        </p:tgtEl>
                                        <p:attrNameLst>
                                          <p:attrName>fill.type</p:attrName>
                                        </p:attrNameLst>
                                      </p:cBhvr>
                                      <p:to>
                                        <p:strVal val="solid"/>
                                      </p:to>
                                    </p:set>
                                    <p:set>
                                      <p:cBhvr>
                                        <p:cTn id="61" dur="375" autoRev="1" fill="remove"/>
                                        <p:tgtEl>
                                          <p:spTgt spid="9"/>
                                        </p:tgtEl>
                                        <p:attrNameLst>
                                          <p:attrName>fill.on</p:attrName>
                                        </p:attrNameLst>
                                      </p:cBhvr>
                                      <p:to>
                                        <p:strVal val="true"/>
                                      </p:to>
                                    </p:set>
                                  </p:childTnLst>
                                </p:cTn>
                              </p:par>
                            </p:childTnLst>
                          </p:cTn>
                        </p:par>
                        <p:par>
                          <p:cTn id="62" fill="hold">
                            <p:stCondLst>
                              <p:cond delay="6750"/>
                            </p:stCondLst>
                            <p:childTnLst>
                              <p:par>
                                <p:cTn id="63" presetID="27" presetClass="emph" presetSubtype="0" fill="remove" grpId="0" nodeType="afterEffect">
                                  <p:stCondLst>
                                    <p:cond delay="0"/>
                                  </p:stCondLst>
                                  <p:childTnLst>
                                    <p:animClr clrSpc="rgb" dir="cw">
                                      <p:cBhvr override="childStyle">
                                        <p:cTn id="64" dur="375" autoRev="1" fill="remove"/>
                                        <p:tgtEl>
                                          <p:spTgt spid="31"/>
                                        </p:tgtEl>
                                        <p:attrNameLst>
                                          <p:attrName>style.color</p:attrName>
                                        </p:attrNameLst>
                                      </p:cBhvr>
                                      <p:to>
                                        <a:srgbClr val="00B050"/>
                                      </p:to>
                                    </p:animClr>
                                    <p:animClr clrSpc="rgb" dir="cw">
                                      <p:cBhvr>
                                        <p:cTn id="65" dur="375" autoRev="1" fill="remove"/>
                                        <p:tgtEl>
                                          <p:spTgt spid="31"/>
                                        </p:tgtEl>
                                        <p:attrNameLst>
                                          <p:attrName>fillcolor</p:attrName>
                                        </p:attrNameLst>
                                      </p:cBhvr>
                                      <p:to>
                                        <a:srgbClr val="00B050"/>
                                      </p:to>
                                    </p:animClr>
                                    <p:set>
                                      <p:cBhvr>
                                        <p:cTn id="66" dur="375" autoRev="1" fill="remove"/>
                                        <p:tgtEl>
                                          <p:spTgt spid="31"/>
                                        </p:tgtEl>
                                        <p:attrNameLst>
                                          <p:attrName>fill.type</p:attrName>
                                        </p:attrNameLst>
                                      </p:cBhvr>
                                      <p:to>
                                        <p:strVal val="solid"/>
                                      </p:to>
                                    </p:set>
                                    <p:set>
                                      <p:cBhvr>
                                        <p:cTn id="67" dur="375" autoRev="1" fill="remove"/>
                                        <p:tgtEl>
                                          <p:spTgt spid="31"/>
                                        </p:tgtEl>
                                        <p:attrNameLst>
                                          <p:attrName>fill.on</p:attrName>
                                        </p:attrNameLst>
                                      </p:cBhvr>
                                      <p:to>
                                        <p:strVal val="true"/>
                                      </p:to>
                                    </p:set>
                                  </p:childTnLst>
                                </p:cTn>
                              </p:par>
                            </p:childTnLst>
                          </p:cTn>
                        </p:par>
                        <p:par>
                          <p:cTn id="68" fill="hold">
                            <p:stCondLst>
                              <p:cond delay="7500"/>
                            </p:stCondLst>
                            <p:childTnLst>
                              <p:par>
                                <p:cTn id="69" presetID="27" presetClass="emph" presetSubtype="0" fill="remove" grpId="0" nodeType="afterEffect">
                                  <p:stCondLst>
                                    <p:cond delay="0"/>
                                  </p:stCondLst>
                                  <p:childTnLst>
                                    <p:animClr clrSpc="rgb" dir="cw">
                                      <p:cBhvr override="childStyle">
                                        <p:cTn id="70" dur="375" autoRev="1" fill="remove"/>
                                        <p:tgtEl>
                                          <p:spTgt spid="39"/>
                                        </p:tgtEl>
                                        <p:attrNameLst>
                                          <p:attrName>style.color</p:attrName>
                                        </p:attrNameLst>
                                      </p:cBhvr>
                                      <p:to>
                                        <a:srgbClr val="00B050"/>
                                      </p:to>
                                    </p:animClr>
                                    <p:animClr clrSpc="rgb" dir="cw">
                                      <p:cBhvr>
                                        <p:cTn id="71" dur="375" autoRev="1" fill="remove"/>
                                        <p:tgtEl>
                                          <p:spTgt spid="39"/>
                                        </p:tgtEl>
                                        <p:attrNameLst>
                                          <p:attrName>fillcolor</p:attrName>
                                        </p:attrNameLst>
                                      </p:cBhvr>
                                      <p:to>
                                        <a:srgbClr val="00B050"/>
                                      </p:to>
                                    </p:animClr>
                                    <p:set>
                                      <p:cBhvr>
                                        <p:cTn id="72" dur="375" autoRev="1" fill="remove"/>
                                        <p:tgtEl>
                                          <p:spTgt spid="39"/>
                                        </p:tgtEl>
                                        <p:attrNameLst>
                                          <p:attrName>fill.type</p:attrName>
                                        </p:attrNameLst>
                                      </p:cBhvr>
                                      <p:to>
                                        <p:strVal val="solid"/>
                                      </p:to>
                                    </p:set>
                                    <p:set>
                                      <p:cBhvr>
                                        <p:cTn id="73" dur="375" autoRev="1" fill="remove"/>
                                        <p:tgtEl>
                                          <p:spTgt spid="39"/>
                                        </p:tgtEl>
                                        <p:attrNameLst>
                                          <p:attrName>fill.on</p:attrName>
                                        </p:attrNameLst>
                                      </p:cBhvr>
                                      <p:to>
                                        <p:strVal val="true"/>
                                      </p:to>
                                    </p:set>
                                  </p:childTnLst>
                                </p:cTn>
                              </p:par>
                            </p:childTnLst>
                          </p:cTn>
                        </p:par>
                        <p:par>
                          <p:cTn id="74" fill="hold">
                            <p:stCondLst>
                              <p:cond delay="8250"/>
                            </p:stCondLst>
                            <p:childTnLst>
                              <p:par>
                                <p:cTn id="75" presetID="27" presetClass="emph" presetSubtype="0" fill="remove" grpId="0" nodeType="afterEffect">
                                  <p:stCondLst>
                                    <p:cond delay="0"/>
                                  </p:stCondLst>
                                  <p:childTnLst>
                                    <p:animClr clrSpc="rgb" dir="cw">
                                      <p:cBhvr override="childStyle">
                                        <p:cTn id="76" dur="375" autoRev="1" fill="remove"/>
                                        <p:tgtEl>
                                          <p:spTgt spid="47"/>
                                        </p:tgtEl>
                                        <p:attrNameLst>
                                          <p:attrName>style.color</p:attrName>
                                        </p:attrNameLst>
                                      </p:cBhvr>
                                      <p:to>
                                        <a:srgbClr val="00B050"/>
                                      </p:to>
                                    </p:animClr>
                                    <p:animClr clrSpc="rgb" dir="cw">
                                      <p:cBhvr>
                                        <p:cTn id="77" dur="375" autoRev="1" fill="remove"/>
                                        <p:tgtEl>
                                          <p:spTgt spid="47"/>
                                        </p:tgtEl>
                                        <p:attrNameLst>
                                          <p:attrName>fillcolor</p:attrName>
                                        </p:attrNameLst>
                                      </p:cBhvr>
                                      <p:to>
                                        <a:srgbClr val="00B050"/>
                                      </p:to>
                                    </p:animClr>
                                    <p:set>
                                      <p:cBhvr>
                                        <p:cTn id="78" dur="375" autoRev="1" fill="remove"/>
                                        <p:tgtEl>
                                          <p:spTgt spid="47"/>
                                        </p:tgtEl>
                                        <p:attrNameLst>
                                          <p:attrName>fill.type</p:attrName>
                                        </p:attrNameLst>
                                      </p:cBhvr>
                                      <p:to>
                                        <p:strVal val="solid"/>
                                      </p:to>
                                    </p:set>
                                    <p:set>
                                      <p:cBhvr>
                                        <p:cTn id="79" dur="375" autoRev="1" fill="remove"/>
                                        <p:tgtEl>
                                          <p:spTgt spid="47"/>
                                        </p:tgtEl>
                                        <p:attrNameLst>
                                          <p:attrName>fill.on</p:attrName>
                                        </p:attrNameLst>
                                      </p:cBhvr>
                                      <p:to>
                                        <p:strVal val="true"/>
                                      </p:to>
                                    </p:set>
                                  </p:childTnLst>
                                </p:cTn>
                              </p:par>
                            </p:childTnLst>
                          </p:cTn>
                        </p:par>
                        <p:par>
                          <p:cTn id="80" fill="hold">
                            <p:stCondLst>
                              <p:cond delay="9000"/>
                            </p:stCondLst>
                            <p:childTnLst>
                              <p:par>
                                <p:cTn id="81" presetID="27" presetClass="emph" presetSubtype="0" fill="remove" grpId="0" nodeType="afterEffect">
                                  <p:stCondLst>
                                    <p:cond delay="0"/>
                                  </p:stCondLst>
                                  <p:childTnLst>
                                    <p:animClr clrSpc="rgb" dir="cw">
                                      <p:cBhvr override="childStyle">
                                        <p:cTn id="82" dur="375" autoRev="1" fill="remove"/>
                                        <p:tgtEl>
                                          <p:spTgt spid="55"/>
                                        </p:tgtEl>
                                        <p:attrNameLst>
                                          <p:attrName>style.color</p:attrName>
                                        </p:attrNameLst>
                                      </p:cBhvr>
                                      <p:to>
                                        <a:srgbClr val="00B050"/>
                                      </p:to>
                                    </p:animClr>
                                    <p:animClr clrSpc="rgb" dir="cw">
                                      <p:cBhvr>
                                        <p:cTn id="83" dur="375" autoRev="1" fill="remove"/>
                                        <p:tgtEl>
                                          <p:spTgt spid="55"/>
                                        </p:tgtEl>
                                        <p:attrNameLst>
                                          <p:attrName>fillcolor</p:attrName>
                                        </p:attrNameLst>
                                      </p:cBhvr>
                                      <p:to>
                                        <a:srgbClr val="00B050"/>
                                      </p:to>
                                    </p:animClr>
                                    <p:set>
                                      <p:cBhvr>
                                        <p:cTn id="84" dur="375" autoRev="1" fill="remove"/>
                                        <p:tgtEl>
                                          <p:spTgt spid="55"/>
                                        </p:tgtEl>
                                        <p:attrNameLst>
                                          <p:attrName>fill.type</p:attrName>
                                        </p:attrNameLst>
                                      </p:cBhvr>
                                      <p:to>
                                        <p:strVal val="solid"/>
                                      </p:to>
                                    </p:set>
                                    <p:set>
                                      <p:cBhvr>
                                        <p:cTn id="85" dur="375" autoRev="1" fill="remove"/>
                                        <p:tgtEl>
                                          <p:spTgt spid="55"/>
                                        </p:tgtEl>
                                        <p:attrNameLst>
                                          <p:attrName>fill.on</p:attrName>
                                        </p:attrNameLst>
                                      </p:cBhvr>
                                      <p:to>
                                        <p:strVal val="true"/>
                                      </p:to>
                                    </p:set>
                                  </p:childTnLst>
                                </p:cTn>
                              </p:par>
                            </p:childTnLst>
                          </p:cTn>
                        </p:par>
                        <p:par>
                          <p:cTn id="86" fill="hold">
                            <p:stCondLst>
                              <p:cond delay="9750"/>
                            </p:stCondLst>
                            <p:childTnLst>
                              <p:par>
                                <p:cTn id="87" presetID="27" presetClass="emph" presetSubtype="0" fill="remove" grpId="0" nodeType="afterEffect">
                                  <p:stCondLst>
                                    <p:cond delay="0"/>
                                  </p:stCondLst>
                                  <p:childTnLst>
                                    <p:animClr clrSpc="rgb" dir="cw">
                                      <p:cBhvr override="childStyle">
                                        <p:cTn id="88" dur="375" autoRev="1" fill="remove"/>
                                        <p:tgtEl>
                                          <p:spTgt spid="63"/>
                                        </p:tgtEl>
                                        <p:attrNameLst>
                                          <p:attrName>style.color</p:attrName>
                                        </p:attrNameLst>
                                      </p:cBhvr>
                                      <p:to>
                                        <a:srgbClr val="00B050"/>
                                      </p:to>
                                    </p:animClr>
                                    <p:animClr clrSpc="rgb" dir="cw">
                                      <p:cBhvr>
                                        <p:cTn id="89" dur="375" autoRev="1" fill="remove"/>
                                        <p:tgtEl>
                                          <p:spTgt spid="63"/>
                                        </p:tgtEl>
                                        <p:attrNameLst>
                                          <p:attrName>fillcolor</p:attrName>
                                        </p:attrNameLst>
                                      </p:cBhvr>
                                      <p:to>
                                        <a:srgbClr val="00B050"/>
                                      </p:to>
                                    </p:animClr>
                                    <p:set>
                                      <p:cBhvr>
                                        <p:cTn id="90" dur="375" autoRev="1" fill="remove"/>
                                        <p:tgtEl>
                                          <p:spTgt spid="63"/>
                                        </p:tgtEl>
                                        <p:attrNameLst>
                                          <p:attrName>fill.type</p:attrName>
                                        </p:attrNameLst>
                                      </p:cBhvr>
                                      <p:to>
                                        <p:strVal val="solid"/>
                                      </p:to>
                                    </p:set>
                                    <p:set>
                                      <p:cBhvr>
                                        <p:cTn id="91" dur="375" autoRev="1" fill="remove"/>
                                        <p:tgtEl>
                                          <p:spTgt spid="63"/>
                                        </p:tgtEl>
                                        <p:attrNameLst>
                                          <p:attrName>fill.on</p:attrName>
                                        </p:attrNameLst>
                                      </p:cBhvr>
                                      <p:to>
                                        <p:strVal val="true"/>
                                      </p:to>
                                    </p:set>
                                  </p:childTnLst>
                                </p:cTn>
                              </p:par>
                            </p:childTnLst>
                          </p:cTn>
                        </p:par>
                        <p:par>
                          <p:cTn id="92" fill="hold">
                            <p:stCondLst>
                              <p:cond delay="10500"/>
                            </p:stCondLst>
                            <p:childTnLst>
                              <p:par>
                                <p:cTn id="93" presetID="27" presetClass="emph" presetSubtype="0" fill="remove" grpId="0" nodeType="afterEffect">
                                  <p:stCondLst>
                                    <p:cond delay="0"/>
                                  </p:stCondLst>
                                  <p:childTnLst>
                                    <p:animClr clrSpc="rgb" dir="cw">
                                      <p:cBhvr override="childStyle">
                                        <p:cTn id="94" dur="375" autoRev="1" fill="remove"/>
                                        <p:tgtEl>
                                          <p:spTgt spid="71"/>
                                        </p:tgtEl>
                                        <p:attrNameLst>
                                          <p:attrName>style.color</p:attrName>
                                        </p:attrNameLst>
                                      </p:cBhvr>
                                      <p:to>
                                        <a:srgbClr val="00B050"/>
                                      </p:to>
                                    </p:animClr>
                                    <p:animClr clrSpc="rgb" dir="cw">
                                      <p:cBhvr>
                                        <p:cTn id="95" dur="375" autoRev="1" fill="remove"/>
                                        <p:tgtEl>
                                          <p:spTgt spid="71"/>
                                        </p:tgtEl>
                                        <p:attrNameLst>
                                          <p:attrName>fillcolor</p:attrName>
                                        </p:attrNameLst>
                                      </p:cBhvr>
                                      <p:to>
                                        <a:srgbClr val="00B050"/>
                                      </p:to>
                                    </p:animClr>
                                    <p:set>
                                      <p:cBhvr>
                                        <p:cTn id="96" dur="375" autoRev="1" fill="remove"/>
                                        <p:tgtEl>
                                          <p:spTgt spid="71"/>
                                        </p:tgtEl>
                                        <p:attrNameLst>
                                          <p:attrName>fill.type</p:attrName>
                                        </p:attrNameLst>
                                      </p:cBhvr>
                                      <p:to>
                                        <p:strVal val="solid"/>
                                      </p:to>
                                    </p:set>
                                    <p:set>
                                      <p:cBhvr>
                                        <p:cTn id="97" dur="375" autoRev="1" fill="remove"/>
                                        <p:tgtEl>
                                          <p:spTgt spid="71"/>
                                        </p:tgtEl>
                                        <p:attrNameLst>
                                          <p:attrName>fill.on</p:attrName>
                                        </p:attrNameLst>
                                      </p:cBhvr>
                                      <p:to>
                                        <p:strVal val="true"/>
                                      </p:to>
                                    </p:set>
                                  </p:childTnLst>
                                </p:cTn>
                              </p:par>
                            </p:childTnLst>
                          </p:cTn>
                        </p:par>
                        <p:par>
                          <p:cTn id="98" fill="hold">
                            <p:stCondLst>
                              <p:cond delay="11250"/>
                            </p:stCondLst>
                            <p:childTnLst>
                              <p:par>
                                <p:cTn id="99" presetID="27" presetClass="emph" presetSubtype="0" fill="remove" grpId="0" nodeType="afterEffect">
                                  <p:stCondLst>
                                    <p:cond delay="0"/>
                                  </p:stCondLst>
                                  <p:childTnLst>
                                    <p:animClr clrSpc="rgb" dir="cw">
                                      <p:cBhvr override="childStyle">
                                        <p:cTn id="100" dur="375" autoRev="1" fill="remove"/>
                                        <p:tgtEl>
                                          <p:spTgt spid="79"/>
                                        </p:tgtEl>
                                        <p:attrNameLst>
                                          <p:attrName>style.color</p:attrName>
                                        </p:attrNameLst>
                                      </p:cBhvr>
                                      <p:to>
                                        <a:srgbClr val="00B050"/>
                                      </p:to>
                                    </p:animClr>
                                    <p:animClr clrSpc="rgb" dir="cw">
                                      <p:cBhvr>
                                        <p:cTn id="101" dur="375" autoRev="1" fill="remove"/>
                                        <p:tgtEl>
                                          <p:spTgt spid="79"/>
                                        </p:tgtEl>
                                        <p:attrNameLst>
                                          <p:attrName>fillcolor</p:attrName>
                                        </p:attrNameLst>
                                      </p:cBhvr>
                                      <p:to>
                                        <a:srgbClr val="00B050"/>
                                      </p:to>
                                    </p:animClr>
                                    <p:set>
                                      <p:cBhvr>
                                        <p:cTn id="102" dur="375" autoRev="1" fill="remove"/>
                                        <p:tgtEl>
                                          <p:spTgt spid="79"/>
                                        </p:tgtEl>
                                        <p:attrNameLst>
                                          <p:attrName>fill.type</p:attrName>
                                        </p:attrNameLst>
                                      </p:cBhvr>
                                      <p:to>
                                        <p:strVal val="solid"/>
                                      </p:to>
                                    </p:set>
                                    <p:set>
                                      <p:cBhvr>
                                        <p:cTn id="103" dur="375" autoRev="1" fill="remove"/>
                                        <p:tgtEl>
                                          <p:spTgt spid="79"/>
                                        </p:tgtEl>
                                        <p:attrNameLst>
                                          <p:attrName>fill.on</p:attrName>
                                        </p:attrNameLst>
                                      </p:cBhvr>
                                      <p:to>
                                        <p:strVal val="true"/>
                                      </p:to>
                                    </p:set>
                                  </p:childTnLst>
                                </p:cTn>
                              </p:par>
                            </p:childTnLst>
                          </p:cTn>
                        </p:par>
                        <p:par>
                          <p:cTn id="104" fill="hold">
                            <p:stCondLst>
                              <p:cond delay="12000"/>
                            </p:stCondLst>
                            <p:childTnLst>
                              <p:par>
                                <p:cTn id="105" presetID="1" presetClass="entr" presetSubtype="0" fill="hold" grpId="0" nodeType="afterEffect">
                                  <p:stCondLst>
                                    <p:cond delay="0"/>
                                  </p:stCondLst>
                                  <p:childTnLst>
                                    <p:set>
                                      <p:cBhvr>
                                        <p:cTn id="106" dur="1" fill="hold">
                                          <p:stCondLst>
                                            <p:cond delay="0"/>
                                          </p:stCondLst>
                                        </p:cTn>
                                        <p:tgtEl>
                                          <p:spTgt spid="25"/>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5"/>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27" presetClass="emph" presetSubtype="0" fill="remove" grpId="2" nodeType="clickEffect">
                                  <p:stCondLst>
                                    <p:cond delay="0"/>
                                  </p:stCondLst>
                                  <p:childTnLst>
                                    <p:animClr clrSpc="rgb" dir="cw">
                                      <p:cBhvr override="childStyle">
                                        <p:cTn id="114" dur="375" autoRev="1" fill="remove"/>
                                        <p:tgtEl>
                                          <p:spTgt spid="9"/>
                                        </p:tgtEl>
                                        <p:attrNameLst>
                                          <p:attrName>style.color</p:attrName>
                                        </p:attrNameLst>
                                      </p:cBhvr>
                                      <p:to>
                                        <a:srgbClr val="00B0F0"/>
                                      </p:to>
                                    </p:animClr>
                                    <p:animClr clrSpc="rgb" dir="cw">
                                      <p:cBhvr>
                                        <p:cTn id="115" dur="375" autoRev="1" fill="remove"/>
                                        <p:tgtEl>
                                          <p:spTgt spid="9"/>
                                        </p:tgtEl>
                                        <p:attrNameLst>
                                          <p:attrName>fillcolor</p:attrName>
                                        </p:attrNameLst>
                                      </p:cBhvr>
                                      <p:to>
                                        <a:srgbClr val="00B0F0"/>
                                      </p:to>
                                    </p:animClr>
                                    <p:set>
                                      <p:cBhvr>
                                        <p:cTn id="116" dur="375" autoRev="1" fill="remove"/>
                                        <p:tgtEl>
                                          <p:spTgt spid="9"/>
                                        </p:tgtEl>
                                        <p:attrNameLst>
                                          <p:attrName>fill.type</p:attrName>
                                        </p:attrNameLst>
                                      </p:cBhvr>
                                      <p:to>
                                        <p:strVal val="solid"/>
                                      </p:to>
                                    </p:set>
                                    <p:set>
                                      <p:cBhvr>
                                        <p:cTn id="117" dur="375" autoRev="1" fill="remove"/>
                                        <p:tgtEl>
                                          <p:spTgt spid="9"/>
                                        </p:tgtEl>
                                        <p:attrNameLst>
                                          <p:attrName>fill.on</p:attrName>
                                        </p:attrNameLst>
                                      </p:cBhvr>
                                      <p:to>
                                        <p:strVal val="true"/>
                                      </p:to>
                                    </p:set>
                                  </p:childTnLst>
                                </p:cTn>
                              </p:par>
                              <p:par>
                                <p:cTn id="118" presetID="27" presetClass="emph" presetSubtype="0" fill="remove" grpId="1" nodeType="withEffect">
                                  <p:stCondLst>
                                    <p:cond delay="0"/>
                                  </p:stCondLst>
                                  <p:childTnLst>
                                    <p:animClr clrSpc="rgb" dir="cw">
                                      <p:cBhvr override="childStyle">
                                        <p:cTn id="119" dur="375" autoRev="1" fill="remove"/>
                                        <p:tgtEl>
                                          <p:spTgt spid="20"/>
                                        </p:tgtEl>
                                        <p:attrNameLst>
                                          <p:attrName>style.color</p:attrName>
                                        </p:attrNameLst>
                                      </p:cBhvr>
                                      <p:to>
                                        <a:srgbClr val="00B0F0"/>
                                      </p:to>
                                    </p:animClr>
                                    <p:animClr clrSpc="rgb" dir="cw">
                                      <p:cBhvr>
                                        <p:cTn id="120" dur="375" autoRev="1" fill="remove"/>
                                        <p:tgtEl>
                                          <p:spTgt spid="20"/>
                                        </p:tgtEl>
                                        <p:attrNameLst>
                                          <p:attrName>fillcolor</p:attrName>
                                        </p:attrNameLst>
                                      </p:cBhvr>
                                      <p:to>
                                        <a:srgbClr val="00B0F0"/>
                                      </p:to>
                                    </p:animClr>
                                    <p:set>
                                      <p:cBhvr>
                                        <p:cTn id="121" dur="375" autoRev="1" fill="remove"/>
                                        <p:tgtEl>
                                          <p:spTgt spid="20"/>
                                        </p:tgtEl>
                                        <p:attrNameLst>
                                          <p:attrName>fill.type</p:attrName>
                                        </p:attrNameLst>
                                      </p:cBhvr>
                                      <p:to>
                                        <p:strVal val="solid"/>
                                      </p:to>
                                    </p:set>
                                    <p:set>
                                      <p:cBhvr>
                                        <p:cTn id="122" dur="375" autoRev="1" fill="remove"/>
                                        <p:tgtEl>
                                          <p:spTgt spid="20"/>
                                        </p:tgtEl>
                                        <p:attrNameLst>
                                          <p:attrName>fill.on</p:attrName>
                                        </p:attrNameLst>
                                      </p:cBhvr>
                                      <p:to>
                                        <p:strVal val="true"/>
                                      </p:to>
                                    </p:set>
                                  </p:childTnLst>
                                </p:cTn>
                              </p:par>
                              <p:par>
                                <p:cTn id="123" presetID="27" presetClass="emph" presetSubtype="0" fill="remove" grpId="1" nodeType="withEffect">
                                  <p:stCondLst>
                                    <p:cond delay="0"/>
                                  </p:stCondLst>
                                  <p:childTnLst>
                                    <p:animClr clrSpc="rgb" dir="cw">
                                      <p:cBhvr override="childStyle">
                                        <p:cTn id="124" dur="375" autoRev="1" fill="remove"/>
                                        <p:tgtEl>
                                          <p:spTgt spid="31"/>
                                        </p:tgtEl>
                                        <p:attrNameLst>
                                          <p:attrName>style.color</p:attrName>
                                        </p:attrNameLst>
                                      </p:cBhvr>
                                      <p:to>
                                        <a:srgbClr val="00B0F0"/>
                                      </p:to>
                                    </p:animClr>
                                    <p:animClr clrSpc="rgb" dir="cw">
                                      <p:cBhvr>
                                        <p:cTn id="125" dur="375" autoRev="1" fill="remove"/>
                                        <p:tgtEl>
                                          <p:spTgt spid="31"/>
                                        </p:tgtEl>
                                        <p:attrNameLst>
                                          <p:attrName>fillcolor</p:attrName>
                                        </p:attrNameLst>
                                      </p:cBhvr>
                                      <p:to>
                                        <a:srgbClr val="00B0F0"/>
                                      </p:to>
                                    </p:animClr>
                                    <p:set>
                                      <p:cBhvr>
                                        <p:cTn id="126" dur="375" autoRev="1" fill="remove"/>
                                        <p:tgtEl>
                                          <p:spTgt spid="31"/>
                                        </p:tgtEl>
                                        <p:attrNameLst>
                                          <p:attrName>fill.type</p:attrName>
                                        </p:attrNameLst>
                                      </p:cBhvr>
                                      <p:to>
                                        <p:strVal val="solid"/>
                                      </p:to>
                                    </p:set>
                                    <p:set>
                                      <p:cBhvr>
                                        <p:cTn id="127" dur="375" autoRev="1" fill="remove"/>
                                        <p:tgtEl>
                                          <p:spTgt spid="31"/>
                                        </p:tgtEl>
                                        <p:attrNameLst>
                                          <p:attrName>fill.on</p:attrName>
                                        </p:attrNameLst>
                                      </p:cBhvr>
                                      <p:to>
                                        <p:strVal val="true"/>
                                      </p:to>
                                    </p:set>
                                  </p:childTnLst>
                                </p:cTn>
                              </p:par>
                              <p:par>
                                <p:cTn id="128" presetID="27" presetClass="emph" presetSubtype="0" fill="remove" grpId="0" nodeType="withEffect">
                                  <p:stCondLst>
                                    <p:cond delay="0"/>
                                  </p:stCondLst>
                                  <p:childTnLst>
                                    <p:animClr clrSpc="rgb" dir="cw">
                                      <p:cBhvr override="childStyle">
                                        <p:cTn id="129" dur="375" autoRev="1" fill="remove"/>
                                        <p:tgtEl>
                                          <p:spTgt spid="32"/>
                                        </p:tgtEl>
                                        <p:attrNameLst>
                                          <p:attrName>style.color</p:attrName>
                                        </p:attrNameLst>
                                      </p:cBhvr>
                                      <p:to>
                                        <a:srgbClr val="00B0F0"/>
                                      </p:to>
                                    </p:animClr>
                                    <p:animClr clrSpc="rgb" dir="cw">
                                      <p:cBhvr>
                                        <p:cTn id="130" dur="375" autoRev="1" fill="remove"/>
                                        <p:tgtEl>
                                          <p:spTgt spid="32"/>
                                        </p:tgtEl>
                                        <p:attrNameLst>
                                          <p:attrName>fillcolor</p:attrName>
                                        </p:attrNameLst>
                                      </p:cBhvr>
                                      <p:to>
                                        <a:srgbClr val="00B0F0"/>
                                      </p:to>
                                    </p:animClr>
                                    <p:set>
                                      <p:cBhvr>
                                        <p:cTn id="131" dur="375" autoRev="1" fill="remove"/>
                                        <p:tgtEl>
                                          <p:spTgt spid="32"/>
                                        </p:tgtEl>
                                        <p:attrNameLst>
                                          <p:attrName>fill.type</p:attrName>
                                        </p:attrNameLst>
                                      </p:cBhvr>
                                      <p:to>
                                        <p:strVal val="solid"/>
                                      </p:to>
                                    </p:set>
                                    <p:set>
                                      <p:cBhvr>
                                        <p:cTn id="132" dur="375" autoRev="1" fill="remove"/>
                                        <p:tgtEl>
                                          <p:spTgt spid="32"/>
                                        </p:tgtEl>
                                        <p:attrNameLst>
                                          <p:attrName>fill.on</p:attrName>
                                        </p:attrNameLst>
                                      </p:cBhvr>
                                      <p:to>
                                        <p:strVal val="true"/>
                                      </p:to>
                                    </p:set>
                                  </p:childTnLst>
                                </p:cTn>
                              </p:par>
                            </p:childTnLst>
                          </p:cTn>
                        </p:par>
                        <p:par>
                          <p:cTn id="133" fill="hold">
                            <p:stCondLst>
                              <p:cond delay="750"/>
                            </p:stCondLst>
                            <p:childTnLst>
                              <p:par>
                                <p:cTn id="134" presetID="27" presetClass="emph" presetSubtype="0" fill="remove" grpId="2" nodeType="afterEffect">
                                  <p:stCondLst>
                                    <p:cond delay="0"/>
                                  </p:stCondLst>
                                  <p:childTnLst>
                                    <p:animClr clrSpc="rgb" dir="cw">
                                      <p:cBhvr override="childStyle">
                                        <p:cTn id="135" dur="375" autoRev="1" fill="remove"/>
                                        <p:tgtEl>
                                          <p:spTgt spid="20"/>
                                        </p:tgtEl>
                                        <p:attrNameLst>
                                          <p:attrName>style.color</p:attrName>
                                        </p:attrNameLst>
                                      </p:cBhvr>
                                      <p:to>
                                        <a:srgbClr val="00B0F0"/>
                                      </p:to>
                                    </p:animClr>
                                    <p:animClr clrSpc="rgb" dir="cw">
                                      <p:cBhvr>
                                        <p:cTn id="136" dur="375" autoRev="1" fill="remove"/>
                                        <p:tgtEl>
                                          <p:spTgt spid="20"/>
                                        </p:tgtEl>
                                        <p:attrNameLst>
                                          <p:attrName>fillcolor</p:attrName>
                                        </p:attrNameLst>
                                      </p:cBhvr>
                                      <p:to>
                                        <a:srgbClr val="00B0F0"/>
                                      </p:to>
                                    </p:animClr>
                                    <p:set>
                                      <p:cBhvr>
                                        <p:cTn id="137" dur="375" autoRev="1" fill="remove"/>
                                        <p:tgtEl>
                                          <p:spTgt spid="20"/>
                                        </p:tgtEl>
                                        <p:attrNameLst>
                                          <p:attrName>fill.type</p:attrName>
                                        </p:attrNameLst>
                                      </p:cBhvr>
                                      <p:to>
                                        <p:strVal val="solid"/>
                                      </p:to>
                                    </p:set>
                                    <p:set>
                                      <p:cBhvr>
                                        <p:cTn id="138" dur="375" autoRev="1" fill="remove"/>
                                        <p:tgtEl>
                                          <p:spTgt spid="20"/>
                                        </p:tgtEl>
                                        <p:attrNameLst>
                                          <p:attrName>fill.on</p:attrName>
                                        </p:attrNameLst>
                                      </p:cBhvr>
                                      <p:to>
                                        <p:strVal val="true"/>
                                      </p:to>
                                    </p:set>
                                  </p:childTnLst>
                                </p:cTn>
                              </p:par>
                              <p:par>
                                <p:cTn id="139" presetID="27" presetClass="emph" presetSubtype="0" fill="remove" grpId="1" nodeType="withEffect">
                                  <p:stCondLst>
                                    <p:cond delay="0"/>
                                  </p:stCondLst>
                                  <p:childTnLst>
                                    <p:animClr clrSpc="rgb" dir="cw">
                                      <p:cBhvr override="childStyle">
                                        <p:cTn id="140" dur="375" autoRev="1" fill="remove"/>
                                        <p:tgtEl>
                                          <p:spTgt spid="24"/>
                                        </p:tgtEl>
                                        <p:attrNameLst>
                                          <p:attrName>style.color</p:attrName>
                                        </p:attrNameLst>
                                      </p:cBhvr>
                                      <p:to>
                                        <a:srgbClr val="00B0F0"/>
                                      </p:to>
                                    </p:animClr>
                                    <p:animClr clrSpc="rgb" dir="cw">
                                      <p:cBhvr>
                                        <p:cTn id="141" dur="375" autoRev="1" fill="remove"/>
                                        <p:tgtEl>
                                          <p:spTgt spid="24"/>
                                        </p:tgtEl>
                                        <p:attrNameLst>
                                          <p:attrName>fillcolor</p:attrName>
                                        </p:attrNameLst>
                                      </p:cBhvr>
                                      <p:to>
                                        <a:srgbClr val="00B0F0"/>
                                      </p:to>
                                    </p:animClr>
                                    <p:set>
                                      <p:cBhvr>
                                        <p:cTn id="142" dur="375" autoRev="1" fill="remove"/>
                                        <p:tgtEl>
                                          <p:spTgt spid="24"/>
                                        </p:tgtEl>
                                        <p:attrNameLst>
                                          <p:attrName>fill.type</p:attrName>
                                        </p:attrNameLst>
                                      </p:cBhvr>
                                      <p:to>
                                        <p:strVal val="solid"/>
                                      </p:to>
                                    </p:set>
                                    <p:set>
                                      <p:cBhvr>
                                        <p:cTn id="143" dur="375" autoRev="1" fill="remove"/>
                                        <p:tgtEl>
                                          <p:spTgt spid="24"/>
                                        </p:tgtEl>
                                        <p:attrNameLst>
                                          <p:attrName>fill.on</p:attrName>
                                        </p:attrNameLst>
                                      </p:cBhvr>
                                      <p:to>
                                        <p:strVal val="true"/>
                                      </p:to>
                                    </p:set>
                                  </p:childTnLst>
                                </p:cTn>
                              </p:par>
                              <p:par>
                                <p:cTn id="144" presetID="27" presetClass="emph" presetSubtype="0" fill="remove" grpId="1" nodeType="withEffect">
                                  <p:stCondLst>
                                    <p:cond delay="0"/>
                                  </p:stCondLst>
                                  <p:childTnLst>
                                    <p:animClr clrSpc="rgb" dir="cw">
                                      <p:cBhvr override="childStyle">
                                        <p:cTn id="145" dur="375" autoRev="1" fill="remove"/>
                                        <p:tgtEl>
                                          <p:spTgt spid="32"/>
                                        </p:tgtEl>
                                        <p:attrNameLst>
                                          <p:attrName>style.color</p:attrName>
                                        </p:attrNameLst>
                                      </p:cBhvr>
                                      <p:to>
                                        <a:srgbClr val="00B0F0"/>
                                      </p:to>
                                    </p:animClr>
                                    <p:animClr clrSpc="rgb" dir="cw">
                                      <p:cBhvr>
                                        <p:cTn id="146" dur="375" autoRev="1" fill="remove"/>
                                        <p:tgtEl>
                                          <p:spTgt spid="32"/>
                                        </p:tgtEl>
                                        <p:attrNameLst>
                                          <p:attrName>fillcolor</p:attrName>
                                        </p:attrNameLst>
                                      </p:cBhvr>
                                      <p:to>
                                        <a:srgbClr val="00B0F0"/>
                                      </p:to>
                                    </p:animClr>
                                    <p:set>
                                      <p:cBhvr>
                                        <p:cTn id="147" dur="375" autoRev="1" fill="remove"/>
                                        <p:tgtEl>
                                          <p:spTgt spid="32"/>
                                        </p:tgtEl>
                                        <p:attrNameLst>
                                          <p:attrName>fill.type</p:attrName>
                                        </p:attrNameLst>
                                      </p:cBhvr>
                                      <p:to>
                                        <p:strVal val="solid"/>
                                      </p:to>
                                    </p:set>
                                    <p:set>
                                      <p:cBhvr>
                                        <p:cTn id="148" dur="375" autoRev="1" fill="remove"/>
                                        <p:tgtEl>
                                          <p:spTgt spid="32"/>
                                        </p:tgtEl>
                                        <p:attrNameLst>
                                          <p:attrName>fill.on</p:attrName>
                                        </p:attrNameLst>
                                      </p:cBhvr>
                                      <p:to>
                                        <p:strVal val="true"/>
                                      </p:to>
                                    </p:set>
                                  </p:childTnLst>
                                </p:cTn>
                              </p:par>
                              <p:par>
                                <p:cTn id="149" presetID="27" presetClass="emph" presetSubtype="0" fill="remove" grpId="0" nodeType="withEffect">
                                  <p:stCondLst>
                                    <p:cond delay="0"/>
                                  </p:stCondLst>
                                  <p:childTnLst>
                                    <p:animClr clrSpc="rgb" dir="cw">
                                      <p:cBhvr override="childStyle">
                                        <p:cTn id="150" dur="375" autoRev="1" fill="remove"/>
                                        <p:tgtEl>
                                          <p:spTgt spid="33"/>
                                        </p:tgtEl>
                                        <p:attrNameLst>
                                          <p:attrName>style.color</p:attrName>
                                        </p:attrNameLst>
                                      </p:cBhvr>
                                      <p:to>
                                        <a:srgbClr val="00B0F0"/>
                                      </p:to>
                                    </p:animClr>
                                    <p:animClr clrSpc="rgb" dir="cw">
                                      <p:cBhvr>
                                        <p:cTn id="151" dur="375" autoRev="1" fill="remove"/>
                                        <p:tgtEl>
                                          <p:spTgt spid="33"/>
                                        </p:tgtEl>
                                        <p:attrNameLst>
                                          <p:attrName>fillcolor</p:attrName>
                                        </p:attrNameLst>
                                      </p:cBhvr>
                                      <p:to>
                                        <a:srgbClr val="00B0F0"/>
                                      </p:to>
                                    </p:animClr>
                                    <p:set>
                                      <p:cBhvr>
                                        <p:cTn id="152" dur="375" autoRev="1" fill="remove"/>
                                        <p:tgtEl>
                                          <p:spTgt spid="33"/>
                                        </p:tgtEl>
                                        <p:attrNameLst>
                                          <p:attrName>fill.type</p:attrName>
                                        </p:attrNameLst>
                                      </p:cBhvr>
                                      <p:to>
                                        <p:strVal val="solid"/>
                                      </p:to>
                                    </p:set>
                                    <p:set>
                                      <p:cBhvr>
                                        <p:cTn id="153" dur="375" autoRev="1" fill="remove"/>
                                        <p:tgtEl>
                                          <p:spTgt spid="33"/>
                                        </p:tgtEl>
                                        <p:attrNameLst>
                                          <p:attrName>fill.on</p:attrName>
                                        </p:attrNameLst>
                                      </p:cBhvr>
                                      <p:to>
                                        <p:strVal val="true"/>
                                      </p:to>
                                    </p:set>
                                  </p:childTnLst>
                                </p:cTn>
                              </p:par>
                            </p:childTnLst>
                          </p:cTn>
                        </p:par>
                        <p:par>
                          <p:cTn id="154" fill="hold">
                            <p:stCondLst>
                              <p:cond delay="1500"/>
                            </p:stCondLst>
                            <p:childTnLst>
                              <p:par>
                                <p:cTn id="155" presetID="27" presetClass="emph" presetSubtype="0" fill="remove" grpId="2" nodeType="afterEffect">
                                  <p:stCondLst>
                                    <p:cond delay="0"/>
                                  </p:stCondLst>
                                  <p:childTnLst>
                                    <p:animClr clrSpc="rgb" dir="cw">
                                      <p:cBhvr override="childStyle">
                                        <p:cTn id="156" dur="375" autoRev="1" fill="remove"/>
                                        <p:tgtEl>
                                          <p:spTgt spid="24"/>
                                        </p:tgtEl>
                                        <p:attrNameLst>
                                          <p:attrName>style.color</p:attrName>
                                        </p:attrNameLst>
                                      </p:cBhvr>
                                      <p:to>
                                        <a:srgbClr val="00B0F0"/>
                                      </p:to>
                                    </p:animClr>
                                    <p:animClr clrSpc="rgb" dir="cw">
                                      <p:cBhvr>
                                        <p:cTn id="157" dur="375" autoRev="1" fill="remove"/>
                                        <p:tgtEl>
                                          <p:spTgt spid="24"/>
                                        </p:tgtEl>
                                        <p:attrNameLst>
                                          <p:attrName>fillcolor</p:attrName>
                                        </p:attrNameLst>
                                      </p:cBhvr>
                                      <p:to>
                                        <a:srgbClr val="00B0F0"/>
                                      </p:to>
                                    </p:animClr>
                                    <p:set>
                                      <p:cBhvr>
                                        <p:cTn id="158" dur="375" autoRev="1" fill="remove"/>
                                        <p:tgtEl>
                                          <p:spTgt spid="24"/>
                                        </p:tgtEl>
                                        <p:attrNameLst>
                                          <p:attrName>fill.type</p:attrName>
                                        </p:attrNameLst>
                                      </p:cBhvr>
                                      <p:to>
                                        <p:strVal val="solid"/>
                                      </p:to>
                                    </p:set>
                                    <p:set>
                                      <p:cBhvr>
                                        <p:cTn id="159" dur="375" autoRev="1" fill="remove"/>
                                        <p:tgtEl>
                                          <p:spTgt spid="24"/>
                                        </p:tgtEl>
                                        <p:attrNameLst>
                                          <p:attrName>fill.on</p:attrName>
                                        </p:attrNameLst>
                                      </p:cBhvr>
                                      <p:to>
                                        <p:strVal val="true"/>
                                      </p:to>
                                    </p:set>
                                  </p:childTnLst>
                                </p:cTn>
                              </p:par>
                              <p:par>
                                <p:cTn id="160" presetID="27" presetClass="emph" presetSubtype="0" fill="remove" grpId="1" nodeType="withEffect">
                                  <p:stCondLst>
                                    <p:cond delay="0"/>
                                  </p:stCondLst>
                                  <p:childTnLst>
                                    <p:animClr clrSpc="rgb" dir="cw">
                                      <p:cBhvr override="childStyle">
                                        <p:cTn id="161" dur="375" autoRev="1" fill="remove"/>
                                        <p:tgtEl>
                                          <p:spTgt spid="26"/>
                                        </p:tgtEl>
                                        <p:attrNameLst>
                                          <p:attrName>style.color</p:attrName>
                                        </p:attrNameLst>
                                      </p:cBhvr>
                                      <p:to>
                                        <a:srgbClr val="00B0F0"/>
                                      </p:to>
                                    </p:animClr>
                                    <p:animClr clrSpc="rgb" dir="cw">
                                      <p:cBhvr>
                                        <p:cTn id="162" dur="375" autoRev="1" fill="remove"/>
                                        <p:tgtEl>
                                          <p:spTgt spid="26"/>
                                        </p:tgtEl>
                                        <p:attrNameLst>
                                          <p:attrName>fillcolor</p:attrName>
                                        </p:attrNameLst>
                                      </p:cBhvr>
                                      <p:to>
                                        <a:srgbClr val="00B0F0"/>
                                      </p:to>
                                    </p:animClr>
                                    <p:set>
                                      <p:cBhvr>
                                        <p:cTn id="163" dur="375" autoRev="1" fill="remove"/>
                                        <p:tgtEl>
                                          <p:spTgt spid="26"/>
                                        </p:tgtEl>
                                        <p:attrNameLst>
                                          <p:attrName>fill.type</p:attrName>
                                        </p:attrNameLst>
                                      </p:cBhvr>
                                      <p:to>
                                        <p:strVal val="solid"/>
                                      </p:to>
                                    </p:set>
                                    <p:set>
                                      <p:cBhvr>
                                        <p:cTn id="164" dur="375" autoRev="1" fill="remove"/>
                                        <p:tgtEl>
                                          <p:spTgt spid="26"/>
                                        </p:tgtEl>
                                        <p:attrNameLst>
                                          <p:attrName>fill.on</p:attrName>
                                        </p:attrNameLst>
                                      </p:cBhvr>
                                      <p:to>
                                        <p:strVal val="true"/>
                                      </p:to>
                                    </p:set>
                                  </p:childTnLst>
                                </p:cTn>
                              </p:par>
                              <p:par>
                                <p:cTn id="165" presetID="27" presetClass="emph" presetSubtype="0" fill="remove" grpId="1" nodeType="withEffect">
                                  <p:stCondLst>
                                    <p:cond delay="0"/>
                                  </p:stCondLst>
                                  <p:childTnLst>
                                    <p:animClr clrSpc="rgb" dir="cw">
                                      <p:cBhvr override="childStyle">
                                        <p:cTn id="166" dur="375" autoRev="1" fill="remove"/>
                                        <p:tgtEl>
                                          <p:spTgt spid="33"/>
                                        </p:tgtEl>
                                        <p:attrNameLst>
                                          <p:attrName>style.color</p:attrName>
                                        </p:attrNameLst>
                                      </p:cBhvr>
                                      <p:to>
                                        <a:srgbClr val="00B0F0"/>
                                      </p:to>
                                    </p:animClr>
                                    <p:animClr clrSpc="rgb" dir="cw">
                                      <p:cBhvr>
                                        <p:cTn id="167" dur="375" autoRev="1" fill="remove"/>
                                        <p:tgtEl>
                                          <p:spTgt spid="33"/>
                                        </p:tgtEl>
                                        <p:attrNameLst>
                                          <p:attrName>fillcolor</p:attrName>
                                        </p:attrNameLst>
                                      </p:cBhvr>
                                      <p:to>
                                        <a:srgbClr val="00B0F0"/>
                                      </p:to>
                                    </p:animClr>
                                    <p:set>
                                      <p:cBhvr>
                                        <p:cTn id="168" dur="375" autoRev="1" fill="remove"/>
                                        <p:tgtEl>
                                          <p:spTgt spid="33"/>
                                        </p:tgtEl>
                                        <p:attrNameLst>
                                          <p:attrName>fill.type</p:attrName>
                                        </p:attrNameLst>
                                      </p:cBhvr>
                                      <p:to>
                                        <p:strVal val="solid"/>
                                      </p:to>
                                    </p:set>
                                    <p:set>
                                      <p:cBhvr>
                                        <p:cTn id="169" dur="375" autoRev="1" fill="remove"/>
                                        <p:tgtEl>
                                          <p:spTgt spid="33"/>
                                        </p:tgtEl>
                                        <p:attrNameLst>
                                          <p:attrName>fill.on</p:attrName>
                                        </p:attrNameLst>
                                      </p:cBhvr>
                                      <p:to>
                                        <p:strVal val="true"/>
                                      </p:to>
                                    </p:set>
                                  </p:childTnLst>
                                </p:cTn>
                              </p:par>
                              <p:par>
                                <p:cTn id="170" presetID="27" presetClass="emph" presetSubtype="0" fill="remove" grpId="0" nodeType="withEffect">
                                  <p:stCondLst>
                                    <p:cond delay="0"/>
                                  </p:stCondLst>
                                  <p:childTnLst>
                                    <p:animClr clrSpc="rgb" dir="cw">
                                      <p:cBhvr override="childStyle">
                                        <p:cTn id="171" dur="375" autoRev="1" fill="remove"/>
                                        <p:tgtEl>
                                          <p:spTgt spid="34"/>
                                        </p:tgtEl>
                                        <p:attrNameLst>
                                          <p:attrName>style.color</p:attrName>
                                        </p:attrNameLst>
                                      </p:cBhvr>
                                      <p:to>
                                        <a:srgbClr val="00B0F0"/>
                                      </p:to>
                                    </p:animClr>
                                    <p:animClr clrSpc="rgb" dir="cw">
                                      <p:cBhvr>
                                        <p:cTn id="172" dur="375" autoRev="1" fill="remove"/>
                                        <p:tgtEl>
                                          <p:spTgt spid="34"/>
                                        </p:tgtEl>
                                        <p:attrNameLst>
                                          <p:attrName>fillcolor</p:attrName>
                                        </p:attrNameLst>
                                      </p:cBhvr>
                                      <p:to>
                                        <a:srgbClr val="00B0F0"/>
                                      </p:to>
                                    </p:animClr>
                                    <p:set>
                                      <p:cBhvr>
                                        <p:cTn id="173" dur="375" autoRev="1" fill="remove"/>
                                        <p:tgtEl>
                                          <p:spTgt spid="34"/>
                                        </p:tgtEl>
                                        <p:attrNameLst>
                                          <p:attrName>fill.type</p:attrName>
                                        </p:attrNameLst>
                                      </p:cBhvr>
                                      <p:to>
                                        <p:strVal val="solid"/>
                                      </p:to>
                                    </p:set>
                                    <p:set>
                                      <p:cBhvr>
                                        <p:cTn id="174" dur="375" autoRev="1" fill="remove"/>
                                        <p:tgtEl>
                                          <p:spTgt spid="34"/>
                                        </p:tgtEl>
                                        <p:attrNameLst>
                                          <p:attrName>fill.on</p:attrName>
                                        </p:attrNameLst>
                                      </p:cBhvr>
                                      <p:to>
                                        <p:strVal val="true"/>
                                      </p:to>
                                    </p:set>
                                  </p:childTnLst>
                                </p:cTn>
                              </p:par>
                            </p:childTnLst>
                          </p:cTn>
                        </p:par>
                        <p:par>
                          <p:cTn id="175" fill="hold">
                            <p:stCondLst>
                              <p:cond delay="2250"/>
                            </p:stCondLst>
                            <p:childTnLst>
                              <p:par>
                                <p:cTn id="176" presetID="27" presetClass="emph" presetSubtype="0" fill="remove" grpId="2" nodeType="afterEffect">
                                  <p:stCondLst>
                                    <p:cond delay="0"/>
                                  </p:stCondLst>
                                  <p:childTnLst>
                                    <p:animClr clrSpc="rgb" dir="cw">
                                      <p:cBhvr override="childStyle">
                                        <p:cTn id="177" dur="375" autoRev="1" fill="remove"/>
                                        <p:tgtEl>
                                          <p:spTgt spid="26"/>
                                        </p:tgtEl>
                                        <p:attrNameLst>
                                          <p:attrName>style.color</p:attrName>
                                        </p:attrNameLst>
                                      </p:cBhvr>
                                      <p:to>
                                        <a:srgbClr val="00B0F0"/>
                                      </p:to>
                                    </p:animClr>
                                    <p:animClr clrSpc="rgb" dir="cw">
                                      <p:cBhvr>
                                        <p:cTn id="178" dur="375" autoRev="1" fill="remove"/>
                                        <p:tgtEl>
                                          <p:spTgt spid="26"/>
                                        </p:tgtEl>
                                        <p:attrNameLst>
                                          <p:attrName>fillcolor</p:attrName>
                                        </p:attrNameLst>
                                      </p:cBhvr>
                                      <p:to>
                                        <a:srgbClr val="00B0F0"/>
                                      </p:to>
                                    </p:animClr>
                                    <p:set>
                                      <p:cBhvr>
                                        <p:cTn id="179" dur="375" autoRev="1" fill="remove"/>
                                        <p:tgtEl>
                                          <p:spTgt spid="26"/>
                                        </p:tgtEl>
                                        <p:attrNameLst>
                                          <p:attrName>fill.type</p:attrName>
                                        </p:attrNameLst>
                                      </p:cBhvr>
                                      <p:to>
                                        <p:strVal val="solid"/>
                                      </p:to>
                                    </p:set>
                                    <p:set>
                                      <p:cBhvr>
                                        <p:cTn id="180" dur="375" autoRev="1" fill="remove"/>
                                        <p:tgtEl>
                                          <p:spTgt spid="26"/>
                                        </p:tgtEl>
                                        <p:attrNameLst>
                                          <p:attrName>fill.on</p:attrName>
                                        </p:attrNameLst>
                                      </p:cBhvr>
                                      <p:to>
                                        <p:strVal val="true"/>
                                      </p:to>
                                    </p:set>
                                  </p:childTnLst>
                                </p:cTn>
                              </p:par>
                              <p:par>
                                <p:cTn id="181" presetID="27" presetClass="emph" presetSubtype="0" fill="remove" grpId="1" nodeType="withEffect">
                                  <p:stCondLst>
                                    <p:cond delay="0"/>
                                  </p:stCondLst>
                                  <p:childTnLst>
                                    <p:animClr clrSpc="rgb" dir="cw">
                                      <p:cBhvr override="childStyle">
                                        <p:cTn id="182" dur="375" autoRev="1" fill="remove"/>
                                        <p:tgtEl>
                                          <p:spTgt spid="27"/>
                                        </p:tgtEl>
                                        <p:attrNameLst>
                                          <p:attrName>style.color</p:attrName>
                                        </p:attrNameLst>
                                      </p:cBhvr>
                                      <p:to>
                                        <a:srgbClr val="00B0F0"/>
                                      </p:to>
                                    </p:animClr>
                                    <p:animClr clrSpc="rgb" dir="cw">
                                      <p:cBhvr>
                                        <p:cTn id="183" dur="375" autoRev="1" fill="remove"/>
                                        <p:tgtEl>
                                          <p:spTgt spid="27"/>
                                        </p:tgtEl>
                                        <p:attrNameLst>
                                          <p:attrName>fillcolor</p:attrName>
                                        </p:attrNameLst>
                                      </p:cBhvr>
                                      <p:to>
                                        <a:srgbClr val="00B0F0"/>
                                      </p:to>
                                    </p:animClr>
                                    <p:set>
                                      <p:cBhvr>
                                        <p:cTn id="184" dur="375" autoRev="1" fill="remove"/>
                                        <p:tgtEl>
                                          <p:spTgt spid="27"/>
                                        </p:tgtEl>
                                        <p:attrNameLst>
                                          <p:attrName>fill.type</p:attrName>
                                        </p:attrNameLst>
                                      </p:cBhvr>
                                      <p:to>
                                        <p:strVal val="solid"/>
                                      </p:to>
                                    </p:set>
                                    <p:set>
                                      <p:cBhvr>
                                        <p:cTn id="185" dur="375" autoRev="1" fill="remove"/>
                                        <p:tgtEl>
                                          <p:spTgt spid="27"/>
                                        </p:tgtEl>
                                        <p:attrNameLst>
                                          <p:attrName>fill.on</p:attrName>
                                        </p:attrNameLst>
                                      </p:cBhvr>
                                      <p:to>
                                        <p:strVal val="true"/>
                                      </p:to>
                                    </p:set>
                                  </p:childTnLst>
                                </p:cTn>
                              </p:par>
                              <p:par>
                                <p:cTn id="186" presetID="27" presetClass="emph" presetSubtype="0" fill="remove" grpId="1" nodeType="withEffect">
                                  <p:stCondLst>
                                    <p:cond delay="0"/>
                                  </p:stCondLst>
                                  <p:childTnLst>
                                    <p:animClr clrSpc="rgb" dir="cw">
                                      <p:cBhvr override="childStyle">
                                        <p:cTn id="187" dur="375" autoRev="1" fill="remove"/>
                                        <p:tgtEl>
                                          <p:spTgt spid="34"/>
                                        </p:tgtEl>
                                        <p:attrNameLst>
                                          <p:attrName>style.color</p:attrName>
                                        </p:attrNameLst>
                                      </p:cBhvr>
                                      <p:to>
                                        <a:srgbClr val="00B0F0"/>
                                      </p:to>
                                    </p:animClr>
                                    <p:animClr clrSpc="rgb" dir="cw">
                                      <p:cBhvr>
                                        <p:cTn id="188" dur="375" autoRev="1" fill="remove"/>
                                        <p:tgtEl>
                                          <p:spTgt spid="34"/>
                                        </p:tgtEl>
                                        <p:attrNameLst>
                                          <p:attrName>fillcolor</p:attrName>
                                        </p:attrNameLst>
                                      </p:cBhvr>
                                      <p:to>
                                        <a:srgbClr val="00B0F0"/>
                                      </p:to>
                                    </p:animClr>
                                    <p:set>
                                      <p:cBhvr>
                                        <p:cTn id="189" dur="375" autoRev="1" fill="remove"/>
                                        <p:tgtEl>
                                          <p:spTgt spid="34"/>
                                        </p:tgtEl>
                                        <p:attrNameLst>
                                          <p:attrName>fill.type</p:attrName>
                                        </p:attrNameLst>
                                      </p:cBhvr>
                                      <p:to>
                                        <p:strVal val="solid"/>
                                      </p:to>
                                    </p:set>
                                    <p:set>
                                      <p:cBhvr>
                                        <p:cTn id="190" dur="375" autoRev="1" fill="remove"/>
                                        <p:tgtEl>
                                          <p:spTgt spid="34"/>
                                        </p:tgtEl>
                                        <p:attrNameLst>
                                          <p:attrName>fill.on</p:attrName>
                                        </p:attrNameLst>
                                      </p:cBhvr>
                                      <p:to>
                                        <p:strVal val="true"/>
                                      </p:to>
                                    </p:set>
                                  </p:childTnLst>
                                </p:cTn>
                              </p:par>
                              <p:par>
                                <p:cTn id="191" presetID="27" presetClass="emph" presetSubtype="0" fill="remove" grpId="0" nodeType="withEffect">
                                  <p:stCondLst>
                                    <p:cond delay="0"/>
                                  </p:stCondLst>
                                  <p:childTnLst>
                                    <p:animClr clrSpc="rgb" dir="cw">
                                      <p:cBhvr override="childStyle">
                                        <p:cTn id="192" dur="375" autoRev="1" fill="remove"/>
                                        <p:tgtEl>
                                          <p:spTgt spid="35"/>
                                        </p:tgtEl>
                                        <p:attrNameLst>
                                          <p:attrName>style.color</p:attrName>
                                        </p:attrNameLst>
                                      </p:cBhvr>
                                      <p:to>
                                        <a:srgbClr val="00B0F0"/>
                                      </p:to>
                                    </p:animClr>
                                    <p:animClr clrSpc="rgb" dir="cw">
                                      <p:cBhvr>
                                        <p:cTn id="193" dur="375" autoRev="1" fill="remove"/>
                                        <p:tgtEl>
                                          <p:spTgt spid="35"/>
                                        </p:tgtEl>
                                        <p:attrNameLst>
                                          <p:attrName>fillcolor</p:attrName>
                                        </p:attrNameLst>
                                      </p:cBhvr>
                                      <p:to>
                                        <a:srgbClr val="00B0F0"/>
                                      </p:to>
                                    </p:animClr>
                                    <p:set>
                                      <p:cBhvr>
                                        <p:cTn id="194" dur="375" autoRev="1" fill="remove"/>
                                        <p:tgtEl>
                                          <p:spTgt spid="35"/>
                                        </p:tgtEl>
                                        <p:attrNameLst>
                                          <p:attrName>fill.type</p:attrName>
                                        </p:attrNameLst>
                                      </p:cBhvr>
                                      <p:to>
                                        <p:strVal val="solid"/>
                                      </p:to>
                                    </p:set>
                                    <p:set>
                                      <p:cBhvr>
                                        <p:cTn id="195" dur="375" autoRev="1" fill="remove"/>
                                        <p:tgtEl>
                                          <p:spTgt spid="35"/>
                                        </p:tgtEl>
                                        <p:attrNameLst>
                                          <p:attrName>fill.on</p:attrName>
                                        </p:attrNameLst>
                                      </p:cBhvr>
                                      <p:to>
                                        <p:strVal val="true"/>
                                      </p:to>
                                    </p:set>
                                  </p:childTnLst>
                                </p:cTn>
                              </p:par>
                            </p:childTnLst>
                          </p:cTn>
                        </p:par>
                        <p:par>
                          <p:cTn id="196" fill="hold">
                            <p:stCondLst>
                              <p:cond delay="3000"/>
                            </p:stCondLst>
                            <p:childTnLst>
                              <p:par>
                                <p:cTn id="197" presetID="27" presetClass="emph" presetSubtype="0" fill="remove" grpId="2" nodeType="afterEffect">
                                  <p:stCondLst>
                                    <p:cond delay="0"/>
                                  </p:stCondLst>
                                  <p:childTnLst>
                                    <p:animClr clrSpc="rgb" dir="cw">
                                      <p:cBhvr override="childStyle">
                                        <p:cTn id="198" dur="375" autoRev="1" fill="remove"/>
                                        <p:tgtEl>
                                          <p:spTgt spid="27"/>
                                        </p:tgtEl>
                                        <p:attrNameLst>
                                          <p:attrName>style.color</p:attrName>
                                        </p:attrNameLst>
                                      </p:cBhvr>
                                      <p:to>
                                        <a:srgbClr val="00B0F0"/>
                                      </p:to>
                                    </p:animClr>
                                    <p:animClr clrSpc="rgb" dir="cw">
                                      <p:cBhvr>
                                        <p:cTn id="199" dur="375" autoRev="1" fill="remove"/>
                                        <p:tgtEl>
                                          <p:spTgt spid="27"/>
                                        </p:tgtEl>
                                        <p:attrNameLst>
                                          <p:attrName>fillcolor</p:attrName>
                                        </p:attrNameLst>
                                      </p:cBhvr>
                                      <p:to>
                                        <a:srgbClr val="00B0F0"/>
                                      </p:to>
                                    </p:animClr>
                                    <p:set>
                                      <p:cBhvr>
                                        <p:cTn id="200" dur="375" autoRev="1" fill="remove"/>
                                        <p:tgtEl>
                                          <p:spTgt spid="27"/>
                                        </p:tgtEl>
                                        <p:attrNameLst>
                                          <p:attrName>fill.type</p:attrName>
                                        </p:attrNameLst>
                                      </p:cBhvr>
                                      <p:to>
                                        <p:strVal val="solid"/>
                                      </p:to>
                                    </p:set>
                                    <p:set>
                                      <p:cBhvr>
                                        <p:cTn id="201" dur="375" autoRev="1" fill="remove"/>
                                        <p:tgtEl>
                                          <p:spTgt spid="27"/>
                                        </p:tgtEl>
                                        <p:attrNameLst>
                                          <p:attrName>fill.on</p:attrName>
                                        </p:attrNameLst>
                                      </p:cBhvr>
                                      <p:to>
                                        <p:strVal val="true"/>
                                      </p:to>
                                    </p:set>
                                  </p:childTnLst>
                                </p:cTn>
                              </p:par>
                              <p:par>
                                <p:cTn id="202" presetID="27" presetClass="emph" presetSubtype="0" fill="remove" grpId="1" nodeType="withEffect">
                                  <p:stCondLst>
                                    <p:cond delay="0"/>
                                  </p:stCondLst>
                                  <p:childTnLst>
                                    <p:animClr clrSpc="rgb" dir="cw">
                                      <p:cBhvr override="childStyle">
                                        <p:cTn id="203" dur="375" autoRev="1" fill="remove"/>
                                        <p:tgtEl>
                                          <p:spTgt spid="28"/>
                                        </p:tgtEl>
                                        <p:attrNameLst>
                                          <p:attrName>style.color</p:attrName>
                                        </p:attrNameLst>
                                      </p:cBhvr>
                                      <p:to>
                                        <a:srgbClr val="00B0F0"/>
                                      </p:to>
                                    </p:animClr>
                                    <p:animClr clrSpc="rgb" dir="cw">
                                      <p:cBhvr>
                                        <p:cTn id="204" dur="375" autoRev="1" fill="remove"/>
                                        <p:tgtEl>
                                          <p:spTgt spid="28"/>
                                        </p:tgtEl>
                                        <p:attrNameLst>
                                          <p:attrName>fillcolor</p:attrName>
                                        </p:attrNameLst>
                                      </p:cBhvr>
                                      <p:to>
                                        <a:srgbClr val="00B0F0"/>
                                      </p:to>
                                    </p:animClr>
                                    <p:set>
                                      <p:cBhvr>
                                        <p:cTn id="205" dur="375" autoRev="1" fill="remove"/>
                                        <p:tgtEl>
                                          <p:spTgt spid="28"/>
                                        </p:tgtEl>
                                        <p:attrNameLst>
                                          <p:attrName>fill.type</p:attrName>
                                        </p:attrNameLst>
                                      </p:cBhvr>
                                      <p:to>
                                        <p:strVal val="solid"/>
                                      </p:to>
                                    </p:set>
                                    <p:set>
                                      <p:cBhvr>
                                        <p:cTn id="206" dur="375" autoRev="1" fill="remove"/>
                                        <p:tgtEl>
                                          <p:spTgt spid="28"/>
                                        </p:tgtEl>
                                        <p:attrNameLst>
                                          <p:attrName>fill.on</p:attrName>
                                        </p:attrNameLst>
                                      </p:cBhvr>
                                      <p:to>
                                        <p:strVal val="true"/>
                                      </p:to>
                                    </p:set>
                                  </p:childTnLst>
                                </p:cTn>
                              </p:par>
                              <p:par>
                                <p:cTn id="207" presetID="27" presetClass="emph" presetSubtype="0" fill="remove" grpId="1" nodeType="withEffect">
                                  <p:stCondLst>
                                    <p:cond delay="0"/>
                                  </p:stCondLst>
                                  <p:childTnLst>
                                    <p:animClr clrSpc="rgb" dir="cw">
                                      <p:cBhvr override="childStyle">
                                        <p:cTn id="208" dur="375" autoRev="1" fill="remove"/>
                                        <p:tgtEl>
                                          <p:spTgt spid="35"/>
                                        </p:tgtEl>
                                        <p:attrNameLst>
                                          <p:attrName>style.color</p:attrName>
                                        </p:attrNameLst>
                                      </p:cBhvr>
                                      <p:to>
                                        <a:srgbClr val="00B0F0"/>
                                      </p:to>
                                    </p:animClr>
                                    <p:animClr clrSpc="rgb" dir="cw">
                                      <p:cBhvr>
                                        <p:cTn id="209" dur="375" autoRev="1" fill="remove"/>
                                        <p:tgtEl>
                                          <p:spTgt spid="35"/>
                                        </p:tgtEl>
                                        <p:attrNameLst>
                                          <p:attrName>fillcolor</p:attrName>
                                        </p:attrNameLst>
                                      </p:cBhvr>
                                      <p:to>
                                        <a:srgbClr val="00B0F0"/>
                                      </p:to>
                                    </p:animClr>
                                    <p:set>
                                      <p:cBhvr>
                                        <p:cTn id="210" dur="375" autoRev="1" fill="remove"/>
                                        <p:tgtEl>
                                          <p:spTgt spid="35"/>
                                        </p:tgtEl>
                                        <p:attrNameLst>
                                          <p:attrName>fill.type</p:attrName>
                                        </p:attrNameLst>
                                      </p:cBhvr>
                                      <p:to>
                                        <p:strVal val="solid"/>
                                      </p:to>
                                    </p:set>
                                    <p:set>
                                      <p:cBhvr>
                                        <p:cTn id="211" dur="375" autoRev="1" fill="remove"/>
                                        <p:tgtEl>
                                          <p:spTgt spid="35"/>
                                        </p:tgtEl>
                                        <p:attrNameLst>
                                          <p:attrName>fill.on</p:attrName>
                                        </p:attrNameLst>
                                      </p:cBhvr>
                                      <p:to>
                                        <p:strVal val="true"/>
                                      </p:to>
                                    </p:set>
                                  </p:childTnLst>
                                </p:cTn>
                              </p:par>
                              <p:par>
                                <p:cTn id="212" presetID="27" presetClass="emph" presetSubtype="0" fill="remove" grpId="0" nodeType="withEffect">
                                  <p:stCondLst>
                                    <p:cond delay="0"/>
                                  </p:stCondLst>
                                  <p:childTnLst>
                                    <p:animClr clrSpc="rgb" dir="cw">
                                      <p:cBhvr override="childStyle">
                                        <p:cTn id="213" dur="375" autoRev="1" fill="remove"/>
                                        <p:tgtEl>
                                          <p:spTgt spid="36"/>
                                        </p:tgtEl>
                                        <p:attrNameLst>
                                          <p:attrName>style.color</p:attrName>
                                        </p:attrNameLst>
                                      </p:cBhvr>
                                      <p:to>
                                        <a:srgbClr val="00B0F0"/>
                                      </p:to>
                                    </p:animClr>
                                    <p:animClr clrSpc="rgb" dir="cw">
                                      <p:cBhvr>
                                        <p:cTn id="214" dur="375" autoRev="1" fill="remove"/>
                                        <p:tgtEl>
                                          <p:spTgt spid="36"/>
                                        </p:tgtEl>
                                        <p:attrNameLst>
                                          <p:attrName>fillcolor</p:attrName>
                                        </p:attrNameLst>
                                      </p:cBhvr>
                                      <p:to>
                                        <a:srgbClr val="00B0F0"/>
                                      </p:to>
                                    </p:animClr>
                                    <p:set>
                                      <p:cBhvr>
                                        <p:cTn id="215" dur="375" autoRev="1" fill="remove"/>
                                        <p:tgtEl>
                                          <p:spTgt spid="36"/>
                                        </p:tgtEl>
                                        <p:attrNameLst>
                                          <p:attrName>fill.type</p:attrName>
                                        </p:attrNameLst>
                                      </p:cBhvr>
                                      <p:to>
                                        <p:strVal val="solid"/>
                                      </p:to>
                                    </p:set>
                                    <p:set>
                                      <p:cBhvr>
                                        <p:cTn id="216" dur="375" autoRev="1" fill="remove"/>
                                        <p:tgtEl>
                                          <p:spTgt spid="36"/>
                                        </p:tgtEl>
                                        <p:attrNameLst>
                                          <p:attrName>fill.on</p:attrName>
                                        </p:attrNameLst>
                                      </p:cBhvr>
                                      <p:to>
                                        <p:strVal val="true"/>
                                      </p:to>
                                    </p:set>
                                  </p:childTnLst>
                                </p:cTn>
                              </p:par>
                            </p:childTnLst>
                          </p:cTn>
                        </p:par>
                        <p:par>
                          <p:cTn id="217" fill="hold">
                            <p:stCondLst>
                              <p:cond delay="3750"/>
                            </p:stCondLst>
                            <p:childTnLst>
                              <p:par>
                                <p:cTn id="218" presetID="27" presetClass="emph" presetSubtype="0" fill="remove" grpId="2" nodeType="afterEffect">
                                  <p:stCondLst>
                                    <p:cond delay="0"/>
                                  </p:stCondLst>
                                  <p:childTnLst>
                                    <p:animClr clrSpc="rgb" dir="cw">
                                      <p:cBhvr override="childStyle">
                                        <p:cTn id="219" dur="375" autoRev="1" fill="remove"/>
                                        <p:tgtEl>
                                          <p:spTgt spid="28"/>
                                        </p:tgtEl>
                                        <p:attrNameLst>
                                          <p:attrName>style.color</p:attrName>
                                        </p:attrNameLst>
                                      </p:cBhvr>
                                      <p:to>
                                        <a:srgbClr val="00B0F0"/>
                                      </p:to>
                                    </p:animClr>
                                    <p:animClr clrSpc="rgb" dir="cw">
                                      <p:cBhvr>
                                        <p:cTn id="220" dur="375" autoRev="1" fill="remove"/>
                                        <p:tgtEl>
                                          <p:spTgt spid="28"/>
                                        </p:tgtEl>
                                        <p:attrNameLst>
                                          <p:attrName>fillcolor</p:attrName>
                                        </p:attrNameLst>
                                      </p:cBhvr>
                                      <p:to>
                                        <a:srgbClr val="00B0F0"/>
                                      </p:to>
                                    </p:animClr>
                                    <p:set>
                                      <p:cBhvr>
                                        <p:cTn id="221" dur="375" autoRev="1" fill="remove"/>
                                        <p:tgtEl>
                                          <p:spTgt spid="28"/>
                                        </p:tgtEl>
                                        <p:attrNameLst>
                                          <p:attrName>fill.type</p:attrName>
                                        </p:attrNameLst>
                                      </p:cBhvr>
                                      <p:to>
                                        <p:strVal val="solid"/>
                                      </p:to>
                                    </p:set>
                                    <p:set>
                                      <p:cBhvr>
                                        <p:cTn id="222" dur="375" autoRev="1" fill="remove"/>
                                        <p:tgtEl>
                                          <p:spTgt spid="28"/>
                                        </p:tgtEl>
                                        <p:attrNameLst>
                                          <p:attrName>fill.on</p:attrName>
                                        </p:attrNameLst>
                                      </p:cBhvr>
                                      <p:to>
                                        <p:strVal val="true"/>
                                      </p:to>
                                    </p:set>
                                  </p:childTnLst>
                                </p:cTn>
                              </p:par>
                              <p:par>
                                <p:cTn id="223" presetID="27" presetClass="emph" presetSubtype="0" fill="remove" grpId="1" nodeType="withEffect">
                                  <p:stCondLst>
                                    <p:cond delay="0"/>
                                  </p:stCondLst>
                                  <p:childTnLst>
                                    <p:animClr clrSpc="rgb" dir="cw">
                                      <p:cBhvr override="childStyle">
                                        <p:cTn id="224" dur="375" autoRev="1" fill="remove"/>
                                        <p:tgtEl>
                                          <p:spTgt spid="29"/>
                                        </p:tgtEl>
                                        <p:attrNameLst>
                                          <p:attrName>style.color</p:attrName>
                                        </p:attrNameLst>
                                      </p:cBhvr>
                                      <p:to>
                                        <a:srgbClr val="00B0F0"/>
                                      </p:to>
                                    </p:animClr>
                                    <p:animClr clrSpc="rgb" dir="cw">
                                      <p:cBhvr>
                                        <p:cTn id="225" dur="375" autoRev="1" fill="remove"/>
                                        <p:tgtEl>
                                          <p:spTgt spid="29"/>
                                        </p:tgtEl>
                                        <p:attrNameLst>
                                          <p:attrName>fillcolor</p:attrName>
                                        </p:attrNameLst>
                                      </p:cBhvr>
                                      <p:to>
                                        <a:srgbClr val="00B0F0"/>
                                      </p:to>
                                    </p:animClr>
                                    <p:set>
                                      <p:cBhvr>
                                        <p:cTn id="226" dur="375" autoRev="1" fill="remove"/>
                                        <p:tgtEl>
                                          <p:spTgt spid="29"/>
                                        </p:tgtEl>
                                        <p:attrNameLst>
                                          <p:attrName>fill.type</p:attrName>
                                        </p:attrNameLst>
                                      </p:cBhvr>
                                      <p:to>
                                        <p:strVal val="solid"/>
                                      </p:to>
                                    </p:set>
                                    <p:set>
                                      <p:cBhvr>
                                        <p:cTn id="227" dur="375" autoRev="1" fill="remove"/>
                                        <p:tgtEl>
                                          <p:spTgt spid="29"/>
                                        </p:tgtEl>
                                        <p:attrNameLst>
                                          <p:attrName>fill.on</p:attrName>
                                        </p:attrNameLst>
                                      </p:cBhvr>
                                      <p:to>
                                        <p:strVal val="true"/>
                                      </p:to>
                                    </p:set>
                                  </p:childTnLst>
                                </p:cTn>
                              </p:par>
                              <p:par>
                                <p:cTn id="228" presetID="27" presetClass="emph" presetSubtype="0" fill="remove" grpId="1" nodeType="withEffect">
                                  <p:stCondLst>
                                    <p:cond delay="0"/>
                                  </p:stCondLst>
                                  <p:childTnLst>
                                    <p:animClr clrSpc="rgb" dir="cw">
                                      <p:cBhvr override="childStyle">
                                        <p:cTn id="229" dur="375" autoRev="1" fill="remove"/>
                                        <p:tgtEl>
                                          <p:spTgt spid="36"/>
                                        </p:tgtEl>
                                        <p:attrNameLst>
                                          <p:attrName>style.color</p:attrName>
                                        </p:attrNameLst>
                                      </p:cBhvr>
                                      <p:to>
                                        <a:srgbClr val="00B0F0"/>
                                      </p:to>
                                    </p:animClr>
                                    <p:animClr clrSpc="rgb" dir="cw">
                                      <p:cBhvr>
                                        <p:cTn id="230" dur="375" autoRev="1" fill="remove"/>
                                        <p:tgtEl>
                                          <p:spTgt spid="36"/>
                                        </p:tgtEl>
                                        <p:attrNameLst>
                                          <p:attrName>fillcolor</p:attrName>
                                        </p:attrNameLst>
                                      </p:cBhvr>
                                      <p:to>
                                        <a:srgbClr val="00B0F0"/>
                                      </p:to>
                                    </p:animClr>
                                    <p:set>
                                      <p:cBhvr>
                                        <p:cTn id="231" dur="375" autoRev="1" fill="remove"/>
                                        <p:tgtEl>
                                          <p:spTgt spid="36"/>
                                        </p:tgtEl>
                                        <p:attrNameLst>
                                          <p:attrName>fill.type</p:attrName>
                                        </p:attrNameLst>
                                      </p:cBhvr>
                                      <p:to>
                                        <p:strVal val="solid"/>
                                      </p:to>
                                    </p:set>
                                    <p:set>
                                      <p:cBhvr>
                                        <p:cTn id="232" dur="375" autoRev="1" fill="remove"/>
                                        <p:tgtEl>
                                          <p:spTgt spid="36"/>
                                        </p:tgtEl>
                                        <p:attrNameLst>
                                          <p:attrName>fill.on</p:attrName>
                                        </p:attrNameLst>
                                      </p:cBhvr>
                                      <p:to>
                                        <p:strVal val="true"/>
                                      </p:to>
                                    </p:set>
                                  </p:childTnLst>
                                </p:cTn>
                              </p:par>
                              <p:par>
                                <p:cTn id="233" presetID="27" presetClass="emph" presetSubtype="0" fill="remove" grpId="0" nodeType="withEffect">
                                  <p:stCondLst>
                                    <p:cond delay="0"/>
                                  </p:stCondLst>
                                  <p:childTnLst>
                                    <p:animClr clrSpc="rgb" dir="cw">
                                      <p:cBhvr override="childStyle">
                                        <p:cTn id="234" dur="375" autoRev="1" fill="remove"/>
                                        <p:tgtEl>
                                          <p:spTgt spid="37"/>
                                        </p:tgtEl>
                                        <p:attrNameLst>
                                          <p:attrName>style.color</p:attrName>
                                        </p:attrNameLst>
                                      </p:cBhvr>
                                      <p:to>
                                        <a:srgbClr val="00B0F0"/>
                                      </p:to>
                                    </p:animClr>
                                    <p:animClr clrSpc="rgb" dir="cw">
                                      <p:cBhvr>
                                        <p:cTn id="235" dur="375" autoRev="1" fill="remove"/>
                                        <p:tgtEl>
                                          <p:spTgt spid="37"/>
                                        </p:tgtEl>
                                        <p:attrNameLst>
                                          <p:attrName>fillcolor</p:attrName>
                                        </p:attrNameLst>
                                      </p:cBhvr>
                                      <p:to>
                                        <a:srgbClr val="00B0F0"/>
                                      </p:to>
                                    </p:animClr>
                                    <p:set>
                                      <p:cBhvr>
                                        <p:cTn id="236" dur="375" autoRev="1" fill="remove"/>
                                        <p:tgtEl>
                                          <p:spTgt spid="37"/>
                                        </p:tgtEl>
                                        <p:attrNameLst>
                                          <p:attrName>fill.type</p:attrName>
                                        </p:attrNameLst>
                                      </p:cBhvr>
                                      <p:to>
                                        <p:strVal val="solid"/>
                                      </p:to>
                                    </p:set>
                                    <p:set>
                                      <p:cBhvr>
                                        <p:cTn id="237" dur="375" autoRev="1" fill="remove"/>
                                        <p:tgtEl>
                                          <p:spTgt spid="37"/>
                                        </p:tgtEl>
                                        <p:attrNameLst>
                                          <p:attrName>fill.on</p:attrName>
                                        </p:attrNameLst>
                                      </p:cBhvr>
                                      <p:to>
                                        <p:strVal val="true"/>
                                      </p:to>
                                    </p:set>
                                  </p:childTnLst>
                                </p:cTn>
                              </p:par>
                            </p:childTnLst>
                          </p:cTn>
                        </p:par>
                        <p:par>
                          <p:cTn id="238" fill="hold">
                            <p:stCondLst>
                              <p:cond delay="4500"/>
                            </p:stCondLst>
                            <p:childTnLst>
                              <p:par>
                                <p:cTn id="239" presetID="27" presetClass="emph" presetSubtype="0" fill="remove" grpId="2" nodeType="afterEffect">
                                  <p:stCondLst>
                                    <p:cond delay="0"/>
                                  </p:stCondLst>
                                  <p:childTnLst>
                                    <p:animClr clrSpc="rgb" dir="cw">
                                      <p:cBhvr override="childStyle">
                                        <p:cTn id="240" dur="375" autoRev="1" fill="remove"/>
                                        <p:tgtEl>
                                          <p:spTgt spid="29"/>
                                        </p:tgtEl>
                                        <p:attrNameLst>
                                          <p:attrName>style.color</p:attrName>
                                        </p:attrNameLst>
                                      </p:cBhvr>
                                      <p:to>
                                        <a:srgbClr val="00B0F0"/>
                                      </p:to>
                                    </p:animClr>
                                    <p:animClr clrSpc="rgb" dir="cw">
                                      <p:cBhvr>
                                        <p:cTn id="241" dur="375" autoRev="1" fill="remove"/>
                                        <p:tgtEl>
                                          <p:spTgt spid="29"/>
                                        </p:tgtEl>
                                        <p:attrNameLst>
                                          <p:attrName>fillcolor</p:attrName>
                                        </p:attrNameLst>
                                      </p:cBhvr>
                                      <p:to>
                                        <a:srgbClr val="00B0F0"/>
                                      </p:to>
                                    </p:animClr>
                                    <p:set>
                                      <p:cBhvr>
                                        <p:cTn id="242" dur="375" autoRev="1" fill="remove"/>
                                        <p:tgtEl>
                                          <p:spTgt spid="29"/>
                                        </p:tgtEl>
                                        <p:attrNameLst>
                                          <p:attrName>fill.type</p:attrName>
                                        </p:attrNameLst>
                                      </p:cBhvr>
                                      <p:to>
                                        <p:strVal val="solid"/>
                                      </p:to>
                                    </p:set>
                                    <p:set>
                                      <p:cBhvr>
                                        <p:cTn id="243" dur="375" autoRev="1" fill="remove"/>
                                        <p:tgtEl>
                                          <p:spTgt spid="29"/>
                                        </p:tgtEl>
                                        <p:attrNameLst>
                                          <p:attrName>fill.on</p:attrName>
                                        </p:attrNameLst>
                                      </p:cBhvr>
                                      <p:to>
                                        <p:strVal val="true"/>
                                      </p:to>
                                    </p:set>
                                  </p:childTnLst>
                                </p:cTn>
                              </p:par>
                              <p:par>
                                <p:cTn id="244" presetID="27" presetClass="emph" presetSubtype="0" fill="remove" grpId="1" nodeType="withEffect">
                                  <p:stCondLst>
                                    <p:cond delay="0"/>
                                  </p:stCondLst>
                                  <p:childTnLst>
                                    <p:animClr clrSpc="rgb" dir="cw">
                                      <p:cBhvr override="childStyle">
                                        <p:cTn id="245" dur="375" autoRev="1" fill="remove"/>
                                        <p:tgtEl>
                                          <p:spTgt spid="30"/>
                                        </p:tgtEl>
                                        <p:attrNameLst>
                                          <p:attrName>style.color</p:attrName>
                                        </p:attrNameLst>
                                      </p:cBhvr>
                                      <p:to>
                                        <a:srgbClr val="00B0F0"/>
                                      </p:to>
                                    </p:animClr>
                                    <p:animClr clrSpc="rgb" dir="cw">
                                      <p:cBhvr>
                                        <p:cTn id="246" dur="375" autoRev="1" fill="remove"/>
                                        <p:tgtEl>
                                          <p:spTgt spid="30"/>
                                        </p:tgtEl>
                                        <p:attrNameLst>
                                          <p:attrName>fillcolor</p:attrName>
                                        </p:attrNameLst>
                                      </p:cBhvr>
                                      <p:to>
                                        <a:srgbClr val="00B0F0"/>
                                      </p:to>
                                    </p:animClr>
                                    <p:set>
                                      <p:cBhvr>
                                        <p:cTn id="247" dur="375" autoRev="1" fill="remove"/>
                                        <p:tgtEl>
                                          <p:spTgt spid="30"/>
                                        </p:tgtEl>
                                        <p:attrNameLst>
                                          <p:attrName>fill.type</p:attrName>
                                        </p:attrNameLst>
                                      </p:cBhvr>
                                      <p:to>
                                        <p:strVal val="solid"/>
                                      </p:to>
                                    </p:set>
                                    <p:set>
                                      <p:cBhvr>
                                        <p:cTn id="248" dur="375" autoRev="1" fill="remove"/>
                                        <p:tgtEl>
                                          <p:spTgt spid="30"/>
                                        </p:tgtEl>
                                        <p:attrNameLst>
                                          <p:attrName>fill.on</p:attrName>
                                        </p:attrNameLst>
                                      </p:cBhvr>
                                      <p:to>
                                        <p:strVal val="true"/>
                                      </p:to>
                                    </p:set>
                                  </p:childTnLst>
                                </p:cTn>
                              </p:par>
                              <p:par>
                                <p:cTn id="249" presetID="27" presetClass="emph" presetSubtype="0" fill="remove" grpId="1" nodeType="withEffect">
                                  <p:stCondLst>
                                    <p:cond delay="0"/>
                                  </p:stCondLst>
                                  <p:childTnLst>
                                    <p:animClr clrSpc="rgb" dir="cw">
                                      <p:cBhvr override="childStyle">
                                        <p:cTn id="250" dur="375" autoRev="1" fill="remove"/>
                                        <p:tgtEl>
                                          <p:spTgt spid="37"/>
                                        </p:tgtEl>
                                        <p:attrNameLst>
                                          <p:attrName>style.color</p:attrName>
                                        </p:attrNameLst>
                                      </p:cBhvr>
                                      <p:to>
                                        <a:srgbClr val="00B0F0"/>
                                      </p:to>
                                    </p:animClr>
                                    <p:animClr clrSpc="rgb" dir="cw">
                                      <p:cBhvr>
                                        <p:cTn id="251" dur="375" autoRev="1" fill="remove"/>
                                        <p:tgtEl>
                                          <p:spTgt spid="37"/>
                                        </p:tgtEl>
                                        <p:attrNameLst>
                                          <p:attrName>fillcolor</p:attrName>
                                        </p:attrNameLst>
                                      </p:cBhvr>
                                      <p:to>
                                        <a:srgbClr val="00B0F0"/>
                                      </p:to>
                                    </p:animClr>
                                    <p:set>
                                      <p:cBhvr>
                                        <p:cTn id="252" dur="375" autoRev="1" fill="remove"/>
                                        <p:tgtEl>
                                          <p:spTgt spid="37"/>
                                        </p:tgtEl>
                                        <p:attrNameLst>
                                          <p:attrName>fill.type</p:attrName>
                                        </p:attrNameLst>
                                      </p:cBhvr>
                                      <p:to>
                                        <p:strVal val="solid"/>
                                      </p:to>
                                    </p:set>
                                    <p:set>
                                      <p:cBhvr>
                                        <p:cTn id="253" dur="375" autoRev="1" fill="remove"/>
                                        <p:tgtEl>
                                          <p:spTgt spid="37"/>
                                        </p:tgtEl>
                                        <p:attrNameLst>
                                          <p:attrName>fill.on</p:attrName>
                                        </p:attrNameLst>
                                      </p:cBhvr>
                                      <p:to>
                                        <p:strVal val="true"/>
                                      </p:to>
                                    </p:set>
                                  </p:childTnLst>
                                </p:cTn>
                              </p:par>
                              <p:par>
                                <p:cTn id="254" presetID="27" presetClass="emph" presetSubtype="0" fill="remove" grpId="0" nodeType="withEffect">
                                  <p:stCondLst>
                                    <p:cond delay="0"/>
                                  </p:stCondLst>
                                  <p:childTnLst>
                                    <p:animClr clrSpc="rgb" dir="cw">
                                      <p:cBhvr override="childStyle">
                                        <p:cTn id="255" dur="375" autoRev="1" fill="remove"/>
                                        <p:tgtEl>
                                          <p:spTgt spid="38"/>
                                        </p:tgtEl>
                                        <p:attrNameLst>
                                          <p:attrName>style.color</p:attrName>
                                        </p:attrNameLst>
                                      </p:cBhvr>
                                      <p:to>
                                        <a:srgbClr val="00B0F0"/>
                                      </p:to>
                                    </p:animClr>
                                    <p:animClr clrSpc="rgb" dir="cw">
                                      <p:cBhvr>
                                        <p:cTn id="256" dur="375" autoRev="1" fill="remove"/>
                                        <p:tgtEl>
                                          <p:spTgt spid="38"/>
                                        </p:tgtEl>
                                        <p:attrNameLst>
                                          <p:attrName>fillcolor</p:attrName>
                                        </p:attrNameLst>
                                      </p:cBhvr>
                                      <p:to>
                                        <a:srgbClr val="00B0F0"/>
                                      </p:to>
                                    </p:animClr>
                                    <p:set>
                                      <p:cBhvr>
                                        <p:cTn id="257" dur="375" autoRev="1" fill="remove"/>
                                        <p:tgtEl>
                                          <p:spTgt spid="38"/>
                                        </p:tgtEl>
                                        <p:attrNameLst>
                                          <p:attrName>fill.type</p:attrName>
                                        </p:attrNameLst>
                                      </p:cBhvr>
                                      <p:to>
                                        <p:strVal val="solid"/>
                                      </p:to>
                                    </p:set>
                                    <p:set>
                                      <p:cBhvr>
                                        <p:cTn id="258" dur="375" autoRev="1" fill="remove"/>
                                        <p:tgtEl>
                                          <p:spTgt spid="38"/>
                                        </p:tgtEl>
                                        <p:attrNameLst>
                                          <p:attrName>fill.on</p:attrName>
                                        </p:attrNameLst>
                                      </p:cBhvr>
                                      <p:to>
                                        <p:strVal val="true"/>
                                      </p:to>
                                    </p:set>
                                  </p:childTnLst>
                                </p:cTn>
                              </p:par>
                            </p:childTnLst>
                          </p:cTn>
                        </p:par>
                        <p:par>
                          <p:cTn id="259" fill="hold">
                            <p:stCondLst>
                              <p:cond delay="5250"/>
                            </p:stCondLst>
                            <p:childTnLst>
                              <p:par>
                                <p:cTn id="260" presetID="27" presetClass="emph" presetSubtype="0" fill="remove" grpId="3" nodeType="afterEffect">
                                  <p:stCondLst>
                                    <p:cond delay="0"/>
                                  </p:stCondLst>
                                  <p:childTnLst>
                                    <p:animClr clrSpc="rgb" dir="cw">
                                      <p:cBhvr override="childStyle">
                                        <p:cTn id="261" dur="375" autoRev="1" fill="remove"/>
                                        <p:tgtEl>
                                          <p:spTgt spid="9"/>
                                        </p:tgtEl>
                                        <p:attrNameLst>
                                          <p:attrName>style.color</p:attrName>
                                        </p:attrNameLst>
                                      </p:cBhvr>
                                      <p:to>
                                        <a:srgbClr val="0070C0"/>
                                      </p:to>
                                    </p:animClr>
                                    <p:animClr clrSpc="rgb" dir="cw">
                                      <p:cBhvr>
                                        <p:cTn id="262" dur="375" autoRev="1" fill="remove"/>
                                        <p:tgtEl>
                                          <p:spTgt spid="9"/>
                                        </p:tgtEl>
                                        <p:attrNameLst>
                                          <p:attrName>fillcolor</p:attrName>
                                        </p:attrNameLst>
                                      </p:cBhvr>
                                      <p:to>
                                        <a:srgbClr val="0070C0"/>
                                      </p:to>
                                    </p:animClr>
                                    <p:set>
                                      <p:cBhvr>
                                        <p:cTn id="263" dur="375" autoRev="1" fill="remove"/>
                                        <p:tgtEl>
                                          <p:spTgt spid="9"/>
                                        </p:tgtEl>
                                        <p:attrNameLst>
                                          <p:attrName>fill.type</p:attrName>
                                        </p:attrNameLst>
                                      </p:cBhvr>
                                      <p:to>
                                        <p:strVal val="solid"/>
                                      </p:to>
                                    </p:set>
                                    <p:set>
                                      <p:cBhvr>
                                        <p:cTn id="264" dur="375" autoRev="1" fill="remove"/>
                                        <p:tgtEl>
                                          <p:spTgt spid="9"/>
                                        </p:tgtEl>
                                        <p:attrNameLst>
                                          <p:attrName>fill.on</p:attrName>
                                        </p:attrNameLst>
                                      </p:cBhvr>
                                      <p:to>
                                        <p:strVal val="true"/>
                                      </p:to>
                                    </p:set>
                                  </p:childTnLst>
                                </p:cTn>
                              </p:par>
                              <p:par>
                                <p:cTn id="265" presetID="27" presetClass="emph" presetSubtype="0" fill="remove" grpId="3" nodeType="withEffect">
                                  <p:stCondLst>
                                    <p:cond delay="0"/>
                                  </p:stCondLst>
                                  <p:childTnLst>
                                    <p:animClr clrSpc="rgb" dir="cw">
                                      <p:cBhvr override="childStyle">
                                        <p:cTn id="266" dur="375" autoRev="1" fill="remove"/>
                                        <p:tgtEl>
                                          <p:spTgt spid="20"/>
                                        </p:tgtEl>
                                        <p:attrNameLst>
                                          <p:attrName>style.color</p:attrName>
                                        </p:attrNameLst>
                                      </p:cBhvr>
                                      <p:to>
                                        <a:srgbClr val="0070C0"/>
                                      </p:to>
                                    </p:animClr>
                                    <p:animClr clrSpc="rgb" dir="cw">
                                      <p:cBhvr>
                                        <p:cTn id="267" dur="375" autoRev="1" fill="remove"/>
                                        <p:tgtEl>
                                          <p:spTgt spid="20"/>
                                        </p:tgtEl>
                                        <p:attrNameLst>
                                          <p:attrName>fillcolor</p:attrName>
                                        </p:attrNameLst>
                                      </p:cBhvr>
                                      <p:to>
                                        <a:srgbClr val="0070C0"/>
                                      </p:to>
                                    </p:animClr>
                                    <p:set>
                                      <p:cBhvr>
                                        <p:cTn id="268" dur="375" autoRev="1" fill="remove"/>
                                        <p:tgtEl>
                                          <p:spTgt spid="20"/>
                                        </p:tgtEl>
                                        <p:attrNameLst>
                                          <p:attrName>fill.type</p:attrName>
                                        </p:attrNameLst>
                                      </p:cBhvr>
                                      <p:to>
                                        <p:strVal val="solid"/>
                                      </p:to>
                                    </p:set>
                                    <p:set>
                                      <p:cBhvr>
                                        <p:cTn id="269" dur="375" autoRev="1" fill="remove"/>
                                        <p:tgtEl>
                                          <p:spTgt spid="20"/>
                                        </p:tgtEl>
                                        <p:attrNameLst>
                                          <p:attrName>fill.on</p:attrName>
                                        </p:attrNameLst>
                                      </p:cBhvr>
                                      <p:to>
                                        <p:strVal val="true"/>
                                      </p:to>
                                    </p:set>
                                  </p:childTnLst>
                                </p:cTn>
                              </p:par>
                              <p:par>
                                <p:cTn id="270" presetID="27" presetClass="emph" presetSubtype="0" fill="remove" grpId="2" nodeType="withEffect">
                                  <p:stCondLst>
                                    <p:cond delay="0"/>
                                  </p:stCondLst>
                                  <p:childTnLst>
                                    <p:animClr clrSpc="rgb" dir="cw">
                                      <p:cBhvr override="childStyle">
                                        <p:cTn id="271" dur="375" autoRev="1" fill="remove"/>
                                        <p:tgtEl>
                                          <p:spTgt spid="31"/>
                                        </p:tgtEl>
                                        <p:attrNameLst>
                                          <p:attrName>style.color</p:attrName>
                                        </p:attrNameLst>
                                      </p:cBhvr>
                                      <p:to>
                                        <a:srgbClr val="0070C0"/>
                                      </p:to>
                                    </p:animClr>
                                    <p:animClr clrSpc="rgb" dir="cw">
                                      <p:cBhvr>
                                        <p:cTn id="272" dur="375" autoRev="1" fill="remove"/>
                                        <p:tgtEl>
                                          <p:spTgt spid="31"/>
                                        </p:tgtEl>
                                        <p:attrNameLst>
                                          <p:attrName>fillcolor</p:attrName>
                                        </p:attrNameLst>
                                      </p:cBhvr>
                                      <p:to>
                                        <a:srgbClr val="0070C0"/>
                                      </p:to>
                                    </p:animClr>
                                    <p:set>
                                      <p:cBhvr>
                                        <p:cTn id="273" dur="375" autoRev="1" fill="remove"/>
                                        <p:tgtEl>
                                          <p:spTgt spid="31"/>
                                        </p:tgtEl>
                                        <p:attrNameLst>
                                          <p:attrName>fill.type</p:attrName>
                                        </p:attrNameLst>
                                      </p:cBhvr>
                                      <p:to>
                                        <p:strVal val="solid"/>
                                      </p:to>
                                    </p:set>
                                    <p:set>
                                      <p:cBhvr>
                                        <p:cTn id="274" dur="375" autoRev="1" fill="remove"/>
                                        <p:tgtEl>
                                          <p:spTgt spid="31"/>
                                        </p:tgtEl>
                                        <p:attrNameLst>
                                          <p:attrName>fill.on</p:attrName>
                                        </p:attrNameLst>
                                      </p:cBhvr>
                                      <p:to>
                                        <p:strVal val="true"/>
                                      </p:to>
                                    </p:set>
                                  </p:childTnLst>
                                </p:cTn>
                              </p:par>
                              <p:par>
                                <p:cTn id="275" presetID="27" presetClass="emph" presetSubtype="0" fill="remove" grpId="2" nodeType="withEffect">
                                  <p:stCondLst>
                                    <p:cond delay="0"/>
                                  </p:stCondLst>
                                  <p:childTnLst>
                                    <p:animClr clrSpc="rgb" dir="cw">
                                      <p:cBhvr override="childStyle">
                                        <p:cTn id="276" dur="375" autoRev="1" fill="remove"/>
                                        <p:tgtEl>
                                          <p:spTgt spid="32"/>
                                        </p:tgtEl>
                                        <p:attrNameLst>
                                          <p:attrName>style.color</p:attrName>
                                        </p:attrNameLst>
                                      </p:cBhvr>
                                      <p:to>
                                        <a:srgbClr val="0070C0"/>
                                      </p:to>
                                    </p:animClr>
                                    <p:animClr clrSpc="rgb" dir="cw">
                                      <p:cBhvr>
                                        <p:cTn id="277" dur="375" autoRev="1" fill="remove"/>
                                        <p:tgtEl>
                                          <p:spTgt spid="32"/>
                                        </p:tgtEl>
                                        <p:attrNameLst>
                                          <p:attrName>fillcolor</p:attrName>
                                        </p:attrNameLst>
                                      </p:cBhvr>
                                      <p:to>
                                        <a:srgbClr val="0070C0"/>
                                      </p:to>
                                    </p:animClr>
                                    <p:set>
                                      <p:cBhvr>
                                        <p:cTn id="278" dur="375" autoRev="1" fill="remove"/>
                                        <p:tgtEl>
                                          <p:spTgt spid="32"/>
                                        </p:tgtEl>
                                        <p:attrNameLst>
                                          <p:attrName>fill.type</p:attrName>
                                        </p:attrNameLst>
                                      </p:cBhvr>
                                      <p:to>
                                        <p:strVal val="solid"/>
                                      </p:to>
                                    </p:set>
                                    <p:set>
                                      <p:cBhvr>
                                        <p:cTn id="279" dur="375" autoRev="1" fill="remove"/>
                                        <p:tgtEl>
                                          <p:spTgt spid="32"/>
                                        </p:tgtEl>
                                        <p:attrNameLst>
                                          <p:attrName>fill.on</p:attrName>
                                        </p:attrNameLst>
                                      </p:cBhvr>
                                      <p:to>
                                        <p:strVal val="true"/>
                                      </p:to>
                                    </p:set>
                                  </p:childTnLst>
                                </p:cTn>
                              </p:par>
                            </p:childTnLst>
                          </p:cTn>
                        </p:par>
                        <p:par>
                          <p:cTn id="280" fill="hold">
                            <p:stCondLst>
                              <p:cond delay="6000"/>
                            </p:stCondLst>
                            <p:childTnLst>
                              <p:par>
                                <p:cTn id="281" presetID="27" presetClass="emph" presetSubtype="0" fill="remove" grpId="3" nodeType="afterEffect">
                                  <p:stCondLst>
                                    <p:cond delay="0"/>
                                  </p:stCondLst>
                                  <p:childTnLst>
                                    <p:animClr clrSpc="rgb" dir="cw">
                                      <p:cBhvr override="childStyle">
                                        <p:cTn id="282" dur="375" autoRev="1" fill="remove"/>
                                        <p:tgtEl>
                                          <p:spTgt spid="31"/>
                                        </p:tgtEl>
                                        <p:attrNameLst>
                                          <p:attrName>style.color</p:attrName>
                                        </p:attrNameLst>
                                      </p:cBhvr>
                                      <p:to>
                                        <a:srgbClr val="0070C0"/>
                                      </p:to>
                                    </p:animClr>
                                    <p:animClr clrSpc="rgb" dir="cw">
                                      <p:cBhvr>
                                        <p:cTn id="283" dur="375" autoRev="1" fill="remove"/>
                                        <p:tgtEl>
                                          <p:spTgt spid="31"/>
                                        </p:tgtEl>
                                        <p:attrNameLst>
                                          <p:attrName>fillcolor</p:attrName>
                                        </p:attrNameLst>
                                      </p:cBhvr>
                                      <p:to>
                                        <a:srgbClr val="0070C0"/>
                                      </p:to>
                                    </p:animClr>
                                    <p:set>
                                      <p:cBhvr>
                                        <p:cTn id="284" dur="375" autoRev="1" fill="remove"/>
                                        <p:tgtEl>
                                          <p:spTgt spid="31"/>
                                        </p:tgtEl>
                                        <p:attrNameLst>
                                          <p:attrName>fill.type</p:attrName>
                                        </p:attrNameLst>
                                      </p:cBhvr>
                                      <p:to>
                                        <p:strVal val="solid"/>
                                      </p:to>
                                    </p:set>
                                    <p:set>
                                      <p:cBhvr>
                                        <p:cTn id="285" dur="375" autoRev="1" fill="remove"/>
                                        <p:tgtEl>
                                          <p:spTgt spid="31"/>
                                        </p:tgtEl>
                                        <p:attrNameLst>
                                          <p:attrName>fill.on</p:attrName>
                                        </p:attrNameLst>
                                      </p:cBhvr>
                                      <p:to>
                                        <p:strVal val="true"/>
                                      </p:to>
                                    </p:set>
                                  </p:childTnLst>
                                </p:cTn>
                              </p:par>
                              <p:par>
                                <p:cTn id="286" presetID="27" presetClass="emph" presetSubtype="0" fill="remove" grpId="1" nodeType="withEffect">
                                  <p:stCondLst>
                                    <p:cond delay="0"/>
                                  </p:stCondLst>
                                  <p:childTnLst>
                                    <p:animClr clrSpc="rgb" dir="cw">
                                      <p:cBhvr override="childStyle">
                                        <p:cTn id="287" dur="375" autoRev="1" fill="remove"/>
                                        <p:tgtEl>
                                          <p:spTgt spid="39"/>
                                        </p:tgtEl>
                                        <p:attrNameLst>
                                          <p:attrName>style.color</p:attrName>
                                        </p:attrNameLst>
                                      </p:cBhvr>
                                      <p:to>
                                        <a:srgbClr val="0070C0"/>
                                      </p:to>
                                    </p:animClr>
                                    <p:animClr clrSpc="rgb" dir="cw">
                                      <p:cBhvr>
                                        <p:cTn id="288" dur="375" autoRev="1" fill="remove"/>
                                        <p:tgtEl>
                                          <p:spTgt spid="39"/>
                                        </p:tgtEl>
                                        <p:attrNameLst>
                                          <p:attrName>fillcolor</p:attrName>
                                        </p:attrNameLst>
                                      </p:cBhvr>
                                      <p:to>
                                        <a:srgbClr val="0070C0"/>
                                      </p:to>
                                    </p:animClr>
                                    <p:set>
                                      <p:cBhvr>
                                        <p:cTn id="289" dur="375" autoRev="1" fill="remove"/>
                                        <p:tgtEl>
                                          <p:spTgt spid="39"/>
                                        </p:tgtEl>
                                        <p:attrNameLst>
                                          <p:attrName>fill.type</p:attrName>
                                        </p:attrNameLst>
                                      </p:cBhvr>
                                      <p:to>
                                        <p:strVal val="solid"/>
                                      </p:to>
                                    </p:set>
                                    <p:set>
                                      <p:cBhvr>
                                        <p:cTn id="290" dur="375" autoRev="1" fill="remove"/>
                                        <p:tgtEl>
                                          <p:spTgt spid="39"/>
                                        </p:tgtEl>
                                        <p:attrNameLst>
                                          <p:attrName>fill.on</p:attrName>
                                        </p:attrNameLst>
                                      </p:cBhvr>
                                      <p:to>
                                        <p:strVal val="true"/>
                                      </p:to>
                                    </p:set>
                                  </p:childTnLst>
                                </p:cTn>
                              </p:par>
                              <p:par>
                                <p:cTn id="291" presetID="27" presetClass="emph" presetSubtype="0" fill="remove" grpId="3" nodeType="withEffect">
                                  <p:stCondLst>
                                    <p:cond delay="0"/>
                                  </p:stCondLst>
                                  <p:childTnLst>
                                    <p:animClr clrSpc="rgb" dir="cw">
                                      <p:cBhvr override="childStyle">
                                        <p:cTn id="292" dur="375" autoRev="1" fill="remove"/>
                                        <p:tgtEl>
                                          <p:spTgt spid="32"/>
                                        </p:tgtEl>
                                        <p:attrNameLst>
                                          <p:attrName>style.color</p:attrName>
                                        </p:attrNameLst>
                                      </p:cBhvr>
                                      <p:to>
                                        <a:srgbClr val="0070C0"/>
                                      </p:to>
                                    </p:animClr>
                                    <p:animClr clrSpc="rgb" dir="cw">
                                      <p:cBhvr>
                                        <p:cTn id="293" dur="375" autoRev="1" fill="remove"/>
                                        <p:tgtEl>
                                          <p:spTgt spid="32"/>
                                        </p:tgtEl>
                                        <p:attrNameLst>
                                          <p:attrName>fillcolor</p:attrName>
                                        </p:attrNameLst>
                                      </p:cBhvr>
                                      <p:to>
                                        <a:srgbClr val="0070C0"/>
                                      </p:to>
                                    </p:animClr>
                                    <p:set>
                                      <p:cBhvr>
                                        <p:cTn id="294" dur="375" autoRev="1" fill="remove"/>
                                        <p:tgtEl>
                                          <p:spTgt spid="32"/>
                                        </p:tgtEl>
                                        <p:attrNameLst>
                                          <p:attrName>fill.type</p:attrName>
                                        </p:attrNameLst>
                                      </p:cBhvr>
                                      <p:to>
                                        <p:strVal val="solid"/>
                                      </p:to>
                                    </p:set>
                                    <p:set>
                                      <p:cBhvr>
                                        <p:cTn id="295" dur="375" autoRev="1" fill="remove"/>
                                        <p:tgtEl>
                                          <p:spTgt spid="32"/>
                                        </p:tgtEl>
                                        <p:attrNameLst>
                                          <p:attrName>fill.on</p:attrName>
                                        </p:attrNameLst>
                                      </p:cBhvr>
                                      <p:to>
                                        <p:strVal val="true"/>
                                      </p:to>
                                    </p:set>
                                  </p:childTnLst>
                                </p:cTn>
                              </p:par>
                              <p:par>
                                <p:cTn id="296" presetID="27" presetClass="emph" presetSubtype="0" fill="remove" grpId="0" nodeType="withEffect">
                                  <p:stCondLst>
                                    <p:cond delay="0"/>
                                  </p:stCondLst>
                                  <p:childTnLst>
                                    <p:animClr clrSpc="rgb" dir="cw">
                                      <p:cBhvr override="childStyle">
                                        <p:cTn id="297" dur="375" autoRev="1" fill="remove"/>
                                        <p:tgtEl>
                                          <p:spTgt spid="40"/>
                                        </p:tgtEl>
                                        <p:attrNameLst>
                                          <p:attrName>style.color</p:attrName>
                                        </p:attrNameLst>
                                      </p:cBhvr>
                                      <p:to>
                                        <a:srgbClr val="0070C0"/>
                                      </p:to>
                                    </p:animClr>
                                    <p:animClr clrSpc="rgb" dir="cw">
                                      <p:cBhvr>
                                        <p:cTn id="298" dur="375" autoRev="1" fill="remove"/>
                                        <p:tgtEl>
                                          <p:spTgt spid="40"/>
                                        </p:tgtEl>
                                        <p:attrNameLst>
                                          <p:attrName>fillcolor</p:attrName>
                                        </p:attrNameLst>
                                      </p:cBhvr>
                                      <p:to>
                                        <a:srgbClr val="0070C0"/>
                                      </p:to>
                                    </p:animClr>
                                    <p:set>
                                      <p:cBhvr>
                                        <p:cTn id="299" dur="375" autoRev="1" fill="remove"/>
                                        <p:tgtEl>
                                          <p:spTgt spid="40"/>
                                        </p:tgtEl>
                                        <p:attrNameLst>
                                          <p:attrName>fill.type</p:attrName>
                                        </p:attrNameLst>
                                      </p:cBhvr>
                                      <p:to>
                                        <p:strVal val="solid"/>
                                      </p:to>
                                    </p:set>
                                    <p:set>
                                      <p:cBhvr>
                                        <p:cTn id="300" dur="375" autoRev="1" fill="remove"/>
                                        <p:tgtEl>
                                          <p:spTgt spid="40"/>
                                        </p:tgtEl>
                                        <p:attrNameLst>
                                          <p:attrName>fill.on</p:attrName>
                                        </p:attrNameLst>
                                      </p:cBhvr>
                                      <p:to>
                                        <p:strVal val="true"/>
                                      </p:to>
                                    </p:set>
                                  </p:childTnLst>
                                </p:cTn>
                              </p:par>
                            </p:childTnLst>
                          </p:cTn>
                        </p:par>
                        <p:par>
                          <p:cTn id="301" fill="hold">
                            <p:stCondLst>
                              <p:cond delay="6750"/>
                            </p:stCondLst>
                            <p:childTnLst>
                              <p:par>
                                <p:cTn id="302" presetID="27" presetClass="emph" presetSubtype="0" fill="remove" grpId="2" nodeType="afterEffect">
                                  <p:stCondLst>
                                    <p:cond delay="0"/>
                                  </p:stCondLst>
                                  <p:childTnLst>
                                    <p:animClr clrSpc="rgb" dir="cw">
                                      <p:cBhvr override="childStyle">
                                        <p:cTn id="303" dur="375" autoRev="1" fill="remove"/>
                                        <p:tgtEl>
                                          <p:spTgt spid="39"/>
                                        </p:tgtEl>
                                        <p:attrNameLst>
                                          <p:attrName>style.color</p:attrName>
                                        </p:attrNameLst>
                                      </p:cBhvr>
                                      <p:to>
                                        <a:srgbClr val="0070C0"/>
                                      </p:to>
                                    </p:animClr>
                                    <p:animClr clrSpc="rgb" dir="cw">
                                      <p:cBhvr>
                                        <p:cTn id="304" dur="375" autoRev="1" fill="remove"/>
                                        <p:tgtEl>
                                          <p:spTgt spid="39"/>
                                        </p:tgtEl>
                                        <p:attrNameLst>
                                          <p:attrName>fillcolor</p:attrName>
                                        </p:attrNameLst>
                                      </p:cBhvr>
                                      <p:to>
                                        <a:srgbClr val="0070C0"/>
                                      </p:to>
                                    </p:animClr>
                                    <p:set>
                                      <p:cBhvr>
                                        <p:cTn id="305" dur="375" autoRev="1" fill="remove"/>
                                        <p:tgtEl>
                                          <p:spTgt spid="39"/>
                                        </p:tgtEl>
                                        <p:attrNameLst>
                                          <p:attrName>fill.type</p:attrName>
                                        </p:attrNameLst>
                                      </p:cBhvr>
                                      <p:to>
                                        <p:strVal val="solid"/>
                                      </p:to>
                                    </p:set>
                                    <p:set>
                                      <p:cBhvr>
                                        <p:cTn id="306" dur="375" autoRev="1" fill="remove"/>
                                        <p:tgtEl>
                                          <p:spTgt spid="39"/>
                                        </p:tgtEl>
                                        <p:attrNameLst>
                                          <p:attrName>fill.on</p:attrName>
                                        </p:attrNameLst>
                                      </p:cBhvr>
                                      <p:to>
                                        <p:strVal val="true"/>
                                      </p:to>
                                    </p:set>
                                  </p:childTnLst>
                                </p:cTn>
                              </p:par>
                              <p:par>
                                <p:cTn id="307" presetID="27" presetClass="emph" presetSubtype="0" fill="remove" grpId="2" nodeType="withEffect">
                                  <p:stCondLst>
                                    <p:cond delay="0"/>
                                  </p:stCondLst>
                                  <p:childTnLst>
                                    <p:animClr clrSpc="rgb" dir="cw">
                                      <p:cBhvr override="childStyle">
                                        <p:cTn id="308" dur="375" autoRev="1" fill="remove"/>
                                        <p:tgtEl>
                                          <p:spTgt spid="47"/>
                                        </p:tgtEl>
                                        <p:attrNameLst>
                                          <p:attrName>style.color</p:attrName>
                                        </p:attrNameLst>
                                      </p:cBhvr>
                                      <p:to>
                                        <a:srgbClr val="0070C0"/>
                                      </p:to>
                                    </p:animClr>
                                    <p:animClr clrSpc="rgb" dir="cw">
                                      <p:cBhvr>
                                        <p:cTn id="309" dur="375" autoRev="1" fill="remove"/>
                                        <p:tgtEl>
                                          <p:spTgt spid="47"/>
                                        </p:tgtEl>
                                        <p:attrNameLst>
                                          <p:attrName>fillcolor</p:attrName>
                                        </p:attrNameLst>
                                      </p:cBhvr>
                                      <p:to>
                                        <a:srgbClr val="0070C0"/>
                                      </p:to>
                                    </p:animClr>
                                    <p:set>
                                      <p:cBhvr>
                                        <p:cTn id="310" dur="375" autoRev="1" fill="remove"/>
                                        <p:tgtEl>
                                          <p:spTgt spid="47"/>
                                        </p:tgtEl>
                                        <p:attrNameLst>
                                          <p:attrName>fill.type</p:attrName>
                                        </p:attrNameLst>
                                      </p:cBhvr>
                                      <p:to>
                                        <p:strVal val="solid"/>
                                      </p:to>
                                    </p:set>
                                    <p:set>
                                      <p:cBhvr>
                                        <p:cTn id="311" dur="375" autoRev="1" fill="remove"/>
                                        <p:tgtEl>
                                          <p:spTgt spid="47"/>
                                        </p:tgtEl>
                                        <p:attrNameLst>
                                          <p:attrName>fill.on</p:attrName>
                                        </p:attrNameLst>
                                      </p:cBhvr>
                                      <p:to>
                                        <p:strVal val="true"/>
                                      </p:to>
                                    </p:set>
                                  </p:childTnLst>
                                </p:cTn>
                              </p:par>
                              <p:par>
                                <p:cTn id="312" presetID="27" presetClass="emph" presetSubtype="0" fill="remove" grpId="1" nodeType="withEffect">
                                  <p:stCondLst>
                                    <p:cond delay="0"/>
                                  </p:stCondLst>
                                  <p:childTnLst>
                                    <p:animClr clrSpc="rgb" dir="cw">
                                      <p:cBhvr override="childStyle">
                                        <p:cTn id="313" dur="375" autoRev="1" fill="remove"/>
                                        <p:tgtEl>
                                          <p:spTgt spid="40"/>
                                        </p:tgtEl>
                                        <p:attrNameLst>
                                          <p:attrName>style.color</p:attrName>
                                        </p:attrNameLst>
                                      </p:cBhvr>
                                      <p:to>
                                        <a:srgbClr val="0070C0"/>
                                      </p:to>
                                    </p:animClr>
                                    <p:animClr clrSpc="rgb" dir="cw">
                                      <p:cBhvr>
                                        <p:cTn id="314" dur="375" autoRev="1" fill="remove"/>
                                        <p:tgtEl>
                                          <p:spTgt spid="40"/>
                                        </p:tgtEl>
                                        <p:attrNameLst>
                                          <p:attrName>fillcolor</p:attrName>
                                        </p:attrNameLst>
                                      </p:cBhvr>
                                      <p:to>
                                        <a:srgbClr val="0070C0"/>
                                      </p:to>
                                    </p:animClr>
                                    <p:set>
                                      <p:cBhvr>
                                        <p:cTn id="315" dur="375" autoRev="1" fill="remove"/>
                                        <p:tgtEl>
                                          <p:spTgt spid="40"/>
                                        </p:tgtEl>
                                        <p:attrNameLst>
                                          <p:attrName>fill.type</p:attrName>
                                        </p:attrNameLst>
                                      </p:cBhvr>
                                      <p:to>
                                        <p:strVal val="solid"/>
                                      </p:to>
                                    </p:set>
                                    <p:set>
                                      <p:cBhvr>
                                        <p:cTn id="316" dur="375" autoRev="1" fill="remove"/>
                                        <p:tgtEl>
                                          <p:spTgt spid="40"/>
                                        </p:tgtEl>
                                        <p:attrNameLst>
                                          <p:attrName>fill.on</p:attrName>
                                        </p:attrNameLst>
                                      </p:cBhvr>
                                      <p:to>
                                        <p:strVal val="true"/>
                                      </p:to>
                                    </p:set>
                                  </p:childTnLst>
                                </p:cTn>
                              </p:par>
                              <p:par>
                                <p:cTn id="317" presetID="27" presetClass="emph" presetSubtype="0" fill="remove" grpId="1" nodeType="withEffect">
                                  <p:stCondLst>
                                    <p:cond delay="0"/>
                                  </p:stCondLst>
                                  <p:childTnLst>
                                    <p:animClr clrSpc="rgb" dir="cw">
                                      <p:cBhvr override="childStyle">
                                        <p:cTn id="318" dur="375" autoRev="1" fill="remove"/>
                                        <p:tgtEl>
                                          <p:spTgt spid="48"/>
                                        </p:tgtEl>
                                        <p:attrNameLst>
                                          <p:attrName>style.color</p:attrName>
                                        </p:attrNameLst>
                                      </p:cBhvr>
                                      <p:to>
                                        <a:srgbClr val="0070C0"/>
                                      </p:to>
                                    </p:animClr>
                                    <p:animClr clrSpc="rgb" dir="cw">
                                      <p:cBhvr>
                                        <p:cTn id="319" dur="375" autoRev="1" fill="remove"/>
                                        <p:tgtEl>
                                          <p:spTgt spid="48"/>
                                        </p:tgtEl>
                                        <p:attrNameLst>
                                          <p:attrName>fillcolor</p:attrName>
                                        </p:attrNameLst>
                                      </p:cBhvr>
                                      <p:to>
                                        <a:srgbClr val="0070C0"/>
                                      </p:to>
                                    </p:animClr>
                                    <p:set>
                                      <p:cBhvr>
                                        <p:cTn id="320" dur="375" autoRev="1" fill="remove"/>
                                        <p:tgtEl>
                                          <p:spTgt spid="48"/>
                                        </p:tgtEl>
                                        <p:attrNameLst>
                                          <p:attrName>fill.type</p:attrName>
                                        </p:attrNameLst>
                                      </p:cBhvr>
                                      <p:to>
                                        <p:strVal val="solid"/>
                                      </p:to>
                                    </p:set>
                                    <p:set>
                                      <p:cBhvr>
                                        <p:cTn id="321" dur="375" autoRev="1" fill="remove"/>
                                        <p:tgtEl>
                                          <p:spTgt spid="48"/>
                                        </p:tgtEl>
                                        <p:attrNameLst>
                                          <p:attrName>fill.on</p:attrName>
                                        </p:attrNameLst>
                                      </p:cBhvr>
                                      <p:to>
                                        <p:strVal val="true"/>
                                      </p:to>
                                    </p:set>
                                  </p:childTnLst>
                                </p:cTn>
                              </p:par>
                            </p:childTnLst>
                          </p:cTn>
                        </p:par>
                        <p:par>
                          <p:cTn id="322" fill="hold">
                            <p:stCondLst>
                              <p:cond delay="7500"/>
                            </p:stCondLst>
                            <p:childTnLst>
                              <p:par>
                                <p:cTn id="323" presetID="27" presetClass="emph" presetSubtype="0" fill="remove" grpId="1" nodeType="afterEffect">
                                  <p:stCondLst>
                                    <p:cond delay="0"/>
                                  </p:stCondLst>
                                  <p:childTnLst>
                                    <p:animClr clrSpc="rgb" dir="cw">
                                      <p:cBhvr override="childStyle">
                                        <p:cTn id="324" dur="375" autoRev="1" fill="remove"/>
                                        <p:tgtEl>
                                          <p:spTgt spid="47"/>
                                        </p:tgtEl>
                                        <p:attrNameLst>
                                          <p:attrName>style.color</p:attrName>
                                        </p:attrNameLst>
                                      </p:cBhvr>
                                      <p:to>
                                        <a:srgbClr val="0070C0"/>
                                      </p:to>
                                    </p:animClr>
                                    <p:animClr clrSpc="rgb" dir="cw">
                                      <p:cBhvr>
                                        <p:cTn id="325" dur="375" autoRev="1" fill="remove"/>
                                        <p:tgtEl>
                                          <p:spTgt spid="47"/>
                                        </p:tgtEl>
                                        <p:attrNameLst>
                                          <p:attrName>fillcolor</p:attrName>
                                        </p:attrNameLst>
                                      </p:cBhvr>
                                      <p:to>
                                        <a:srgbClr val="0070C0"/>
                                      </p:to>
                                    </p:animClr>
                                    <p:set>
                                      <p:cBhvr>
                                        <p:cTn id="326" dur="375" autoRev="1" fill="remove"/>
                                        <p:tgtEl>
                                          <p:spTgt spid="47"/>
                                        </p:tgtEl>
                                        <p:attrNameLst>
                                          <p:attrName>fill.type</p:attrName>
                                        </p:attrNameLst>
                                      </p:cBhvr>
                                      <p:to>
                                        <p:strVal val="solid"/>
                                      </p:to>
                                    </p:set>
                                    <p:set>
                                      <p:cBhvr>
                                        <p:cTn id="327" dur="375" autoRev="1" fill="remove"/>
                                        <p:tgtEl>
                                          <p:spTgt spid="47"/>
                                        </p:tgtEl>
                                        <p:attrNameLst>
                                          <p:attrName>fill.on</p:attrName>
                                        </p:attrNameLst>
                                      </p:cBhvr>
                                      <p:to>
                                        <p:strVal val="true"/>
                                      </p:to>
                                    </p:set>
                                  </p:childTnLst>
                                </p:cTn>
                              </p:par>
                              <p:par>
                                <p:cTn id="328" presetID="27" presetClass="emph" presetSubtype="0" fill="remove" grpId="1" nodeType="withEffect">
                                  <p:stCondLst>
                                    <p:cond delay="0"/>
                                  </p:stCondLst>
                                  <p:childTnLst>
                                    <p:animClr clrSpc="rgb" dir="cw">
                                      <p:cBhvr override="childStyle">
                                        <p:cTn id="329" dur="375" autoRev="1" fill="remove"/>
                                        <p:tgtEl>
                                          <p:spTgt spid="55"/>
                                        </p:tgtEl>
                                        <p:attrNameLst>
                                          <p:attrName>style.color</p:attrName>
                                        </p:attrNameLst>
                                      </p:cBhvr>
                                      <p:to>
                                        <a:srgbClr val="0070C0"/>
                                      </p:to>
                                    </p:animClr>
                                    <p:animClr clrSpc="rgb" dir="cw">
                                      <p:cBhvr>
                                        <p:cTn id="330" dur="375" autoRev="1" fill="remove"/>
                                        <p:tgtEl>
                                          <p:spTgt spid="55"/>
                                        </p:tgtEl>
                                        <p:attrNameLst>
                                          <p:attrName>fillcolor</p:attrName>
                                        </p:attrNameLst>
                                      </p:cBhvr>
                                      <p:to>
                                        <a:srgbClr val="0070C0"/>
                                      </p:to>
                                    </p:animClr>
                                    <p:set>
                                      <p:cBhvr>
                                        <p:cTn id="331" dur="375" autoRev="1" fill="remove"/>
                                        <p:tgtEl>
                                          <p:spTgt spid="55"/>
                                        </p:tgtEl>
                                        <p:attrNameLst>
                                          <p:attrName>fill.type</p:attrName>
                                        </p:attrNameLst>
                                      </p:cBhvr>
                                      <p:to>
                                        <p:strVal val="solid"/>
                                      </p:to>
                                    </p:set>
                                    <p:set>
                                      <p:cBhvr>
                                        <p:cTn id="332" dur="375" autoRev="1" fill="remove"/>
                                        <p:tgtEl>
                                          <p:spTgt spid="55"/>
                                        </p:tgtEl>
                                        <p:attrNameLst>
                                          <p:attrName>fill.on</p:attrName>
                                        </p:attrNameLst>
                                      </p:cBhvr>
                                      <p:to>
                                        <p:strVal val="true"/>
                                      </p:to>
                                    </p:set>
                                  </p:childTnLst>
                                </p:cTn>
                              </p:par>
                              <p:par>
                                <p:cTn id="333" presetID="27" presetClass="emph" presetSubtype="0" fill="remove" grpId="0" nodeType="withEffect">
                                  <p:stCondLst>
                                    <p:cond delay="0"/>
                                  </p:stCondLst>
                                  <p:childTnLst>
                                    <p:animClr clrSpc="rgb" dir="cw">
                                      <p:cBhvr override="childStyle">
                                        <p:cTn id="334" dur="375" autoRev="1" fill="remove"/>
                                        <p:tgtEl>
                                          <p:spTgt spid="48"/>
                                        </p:tgtEl>
                                        <p:attrNameLst>
                                          <p:attrName>style.color</p:attrName>
                                        </p:attrNameLst>
                                      </p:cBhvr>
                                      <p:to>
                                        <a:srgbClr val="0070C0"/>
                                      </p:to>
                                    </p:animClr>
                                    <p:animClr clrSpc="rgb" dir="cw">
                                      <p:cBhvr>
                                        <p:cTn id="335" dur="375" autoRev="1" fill="remove"/>
                                        <p:tgtEl>
                                          <p:spTgt spid="48"/>
                                        </p:tgtEl>
                                        <p:attrNameLst>
                                          <p:attrName>fillcolor</p:attrName>
                                        </p:attrNameLst>
                                      </p:cBhvr>
                                      <p:to>
                                        <a:srgbClr val="0070C0"/>
                                      </p:to>
                                    </p:animClr>
                                    <p:set>
                                      <p:cBhvr>
                                        <p:cTn id="336" dur="375" autoRev="1" fill="remove"/>
                                        <p:tgtEl>
                                          <p:spTgt spid="48"/>
                                        </p:tgtEl>
                                        <p:attrNameLst>
                                          <p:attrName>fill.type</p:attrName>
                                        </p:attrNameLst>
                                      </p:cBhvr>
                                      <p:to>
                                        <p:strVal val="solid"/>
                                      </p:to>
                                    </p:set>
                                    <p:set>
                                      <p:cBhvr>
                                        <p:cTn id="337" dur="375" autoRev="1" fill="remove"/>
                                        <p:tgtEl>
                                          <p:spTgt spid="48"/>
                                        </p:tgtEl>
                                        <p:attrNameLst>
                                          <p:attrName>fill.on</p:attrName>
                                        </p:attrNameLst>
                                      </p:cBhvr>
                                      <p:to>
                                        <p:strVal val="true"/>
                                      </p:to>
                                    </p:set>
                                  </p:childTnLst>
                                </p:cTn>
                              </p:par>
                              <p:par>
                                <p:cTn id="338" presetID="27" presetClass="emph" presetSubtype="0" fill="remove" grpId="0" nodeType="withEffect">
                                  <p:stCondLst>
                                    <p:cond delay="0"/>
                                  </p:stCondLst>
                                  <p:childTnLst>
                                    <p:animClr clrSpc="rgb" dir="cw">
                                      <p:cBhvr override="childStyle">
                                        <p:cTn id="339" dur="375" autoRev="1" fill="remove"/>
                                        <p:tgtEl>
                                          <p:spTgt spid="56"/>
                                        </p:tgtEl>
                                        <p:attrNameLst>
                                          <p:attrName>style.color</p:attrName>
                                        </p:attrNameLst>
                                      </p:cBhvr>
                                      <p:to>
                                        <a:srgbClr val="0070C0"/>
                                      </p:to>
                                    </p:animClr>
                                    <p:animClr clrSpc="rgb" dir="cw">
                                      <p:cBhvr>
                                        <p:cTn id="340" dur="375" autoRev="1" fill="remove"/>
                                        <p:tgtEl>
                                          <p:spTgt spid="56"/>
                                        </p:tgtEl>
                                        <p:attrNameLst>
                                          <p:attrName>fillcolor</p:attrName>
                                        </p:attrNameLst>
                                      </p:cBhvr>
                                      <p:to>
                                        <a:srgbClr val="0070C0"/>
                                      </p:to>
                                    </p:animClr>
                                    <p:set>
                                      <p:cBhvr>
                                        <p:cTn id="341" dur="375" autoRev="1" fill="remove"/>
                                        <p:tgtEl>
                                          <p:spTgt spid="56"/>
                                        </p:tgtEl>
                                        <p:attrNameLst>
                                          <p:attrName>fill.type</p:attrName>
                                        </p:attrNameLst>
                                      </p:cBhvr>
                                      <p:to>
                                        <p:strVal val="solid"/>
                                      </p:to>
                                    </p:set>
                                    <p:set>
                                      <p:cBhvr>
                                        <p:cTn id="342" dur="375" autoRev="1" fill="remove"/>
                                        <p:tgtEl>
                                          <p:spTgt spid="56"/>
                                        </p:tgtEl>
                                        <p:attrNameLst>
                                          <p:attrName>fill.on</p:attrName>
                                        </p:attrNameLst>
                                      </p:cBhvr>
                                      <p:to>
                                        <p:strVal val="true"/>
                                      </p:to>
                                    </p:set>
                                  </p:childTnLst>
                                </p:cTn>
                              </p:par>
                            </p:childTnLst>
                          </p:cTn>
                        </p:par>
                        <p:par>
                          <p:cTn id="343" fill="hold">
                            <p:stCondLst>
                              <p:cond delay="8250"/>
                            </p:stCondLst>
                            <p:childTnLst>
                              <p:par>
                                <p:cTn id="344" presetID="27" presetClass="emph" presetSubtype="0" fill="remove" grpId="2" nodeType="afterEffect">
                                  <p:stCondLst>
                                    <p:cond delay="0"/>
                                  </p:stCondLst>
                                  <p:childTnLst>
                                    <p:animClr clrSpc="rgb" dir="cw">
                                      <p:cBhvr override="childStyle">
                                        <p:cTn id="345" dur="375" autoRev="1" fill="remove"/>
                                        <p:tgtEl>
                                          <p:spTgt spid="55"/>
                                        </p:tgtEl>
                                        <p:attrNameLst>
                                          <p:attrName>style.color</p:attrName>
                                        </p:attrNameLst>
                                      </p:cBhvr>
                                      <p:to>
                                        <a:srgbClr val="0070C0"/>
                                      </p:to>
                                    </p:animClr>
                                    <p:animClr clrSpc="rgb" dir="cw">
                                      <p:cBhvr>
                                        <p:cTn id="346" dur="375" autoRev="1" fill="remove"/>
                                        <p:tgtEl>
                                          <p:spTgt spid="55"/>
                                        </p:tgtEl>
                                        <p:attrNameLst>
                                          <p:attrName>fillcolor</p:attrName>
                                        </p:attrNameLst>
                                      </p:cBhvr>
                                      <p:to>
                                        <a:srgbClr val="0070C0"/>
                                      </p:to>
                                    </p:animClr>
                                    <p:set>
                                      <p:cBhvr>
                                        <p:cTn id="347" dur="375" autoRev="1" fill="remove"/>
                                        <p:tgtEl>
                                          <p:spTgt spid="55"/>
                                        </p:tgtEl>
                                        <p:attrNameLst>
                                          <p:attrName>fill.type</p:attrName>
                                        </p:attrNameLst>
                                      </p:cBhvr>
                                      <p:to>
                                        <p:strVal val="solid"/>
                                      </p:to>
                                    </p:set>
                                    <p:set>
                                      <p:cBhvr>
                                        <p:cTn id="348" dur="375" autoRev="1" fill="remove"/>
                                        <p:tgtEl>
                                          <p:spTgt spid="55"/>
                                        </p:tgtEl>
                                        <p:attrNameLst>
                                          <p:attrName>fill.on</p:attrName>
                                        </p:attrNameLst>
                                      </p:cBhvr>
                                      <p:to>
                                        <p:strVal val="true"/>
                                      </p:to>
                                    </p:set>
                                  </p:childTnLst>
                                </p:cTn>
                              </p:par>
                              <p:par>
                                <p:cTn id="349" presetID="27" presetClass="emph" presetSubtype="0" fill="remove" grpId="2" nodeType="withEffect">
                                  <p:stCondLst>
                                    <p:cond delay="0"/>
                                  </p:stCondLst>
                                  <p:childTnLst>
                                    <p:animClr clrSpc="rgb" dir="cw">
                                      <p:cBhvr override="childStyle">
                                        <p:cTn id="350" dur="375" autoRev="1" fill="remove"/>
                                        <p:tgtEl>
                                          <p:spTgt spid="63"/>
                                        </p:tgtEl>
                                        <p:attrNameLst>
                                          <p:attrName>style.color</p:attrName>
                                        </p:attrNameLst>
                                      </p:cBhvr>
                                      <p:to>
                                        <a:srgbClr val="0070C0"/>
                                      </p:to>
                                    </p:animClr>
                                    <p:animClr clrSpc="rgb" dir="cw">
                                      <p:cBhvr>
                                        <p:cTn id="351" dur="375" autoRev="1" fill="remove"/>
                                        <p:tgtEl>
                                          <p:spTgt spid="63"/>
                                        </p:tgtEl>
                                        <p:attrNameLst>
                                          <p:attrName>fillcolor</p:attrName>
                                        </p:attrNameLst>
                                      </p:cBhvr>
                                      <p:to>
                                        <a:srgbClr val="0070C0"/>
                                      </p:to>
                                    </p:animClr>
                                    <p:set>
                                      <p:cBhvr>
                                        <p:cTn id="352" dur="375" autoRev="1" fill="remove"/>
                                        <p:tgtEl>
                                          <p:spTgt spid="63"/>
                                        </p:tgtEl>
                                        <p:attrNameLst>
                                          <p:attrName>fill.type</p:attrName>
                                        </p:attrNameLst>
                                      </p:cBhvr>
                                      <p:to>
                                        <p:strVal val="solid"/>
                                      </p:to>
                                    </p:set>
                                    <p:set>
                                      <p:cBhvr>
                                        <p:cTn id="353" dur="375" autoRev="1" fill="remove"/>
                                        <p:tgtEl>
                                          <p:spTgt spid="63"/>
                                        </p:tgtEl>
                                        <p:attrNameLst>
                                          <p:attrName>fill.on</p:attrName>
                                        </p:attrNameLst>
                                      </p:cBhvr>
                                      <p:to>
                                        <p:strVal val="true"/>
                                      </p:to>
                                    </p:set>
                                  </p:childTnLst>
                                </p:cTn>
                              </p:par>
                              <p:par>
                                <p:cTn id="354" presetID="27" presetClass="emph" presetSubtype="0" fill="remove" grpId="1" nodeType="withEffect">
                                  <p:stCondLst>
                                    <p:cond delay="0"/>
                                  </p:stCondLst>
                                  <p:childTnLst>
                                    <p:animClr clrSpc="rgb" dir="cw">
                                      <p:cBhvr override="childStyle">
                                        <p:cTn id="355" dur="375" autoRev="1" fill="remove"/>
                                        <p:tgtEl>
                                          <p:spTgt spid="56"/>
                                        </p:tgtEl>
                                        <p:attrNameLst>
                                          <p:attrName>style.color</p:attrName>
                                        </p:attrNameLst>
                                      </p:cBhvr>
                                      <p:to>
                                        <a:srgbClr val="0070C0"/>
                                      </p:to>
                                    </p:animClr>
                                    <p:animClr clrSpc="rgb" dir="cw">
                                      <p:cBhvr>
                                        <p:cTn id="356" dur="375" autoRev="1" fill="remove"/>
                                        <p:tgtEl>
                                          <p:spTgt spid="56"/>
                                        </p:tgtEl>
                                        <p:attrNameLst>
                                          <p:attrName>fillcolor</p:attrName>
                                        </p:attrNameLst>
                                      </p:cBhvr>
                                      <p:to>
                                        <a:srgbClr val="0070C0"/>
                                      </p:to>
                                    </p:animClr>
                                    <p:set>
                                      <p:cBhvr>
                                        <p:cTn id="357" dur="375" autoRev="1" fill="remove"/>
                                        <p:tgtEl>
                                          <p:spTgt spid="56"/>
                                        </p:tgtEl>
                                        <p:attrNameLst>
                                          <p:attrName>fill.type</p:attrName>
                                        </p:attrNameLst>
                                      </p:cBhvr>
                                      <p:to>
                                        <p:strVal val="solid"/>
                                      </p:to>
                                    </p:set>
                                    <p:set>
                                      <p:cBhvr>
                                        <p:cTn id="358" dur="375" autoRev="1" fill="remove"/>
                                        <p:tgtEl>
                                          <p:spTgt spid="56"/>
                                        </p:tgtEl>
                                        <p:attrNameLst>
                                          <p:attrName>fill.on</p:attrName>
                                        </p:attrNameLst>
                                      </p:cBhvr>
                                      <p:to>
                                        <p:strVal val="true"/>
                                      </p:to>
                                    </p:set>
                                  </p:childTnLst>
                                </p:cTn>
                              </p:par>
                              <p:par>
                                <p:cTn id="359" presetID="27" presetClass="emph" presetSubtype="0" fill="remove" grpId="1" nodeType="withEffect">
                                  <p:stCondLst>
                                    <p:cond delay="0"/>
                                  </p:stCondLst>
                                  <p:childTnLst>
                                    <p:animClr clrSpc="rgb" dir="cw">
                                      <p:cBhvr override="childStyle">
                                        <p:cTn id="360" dur="375" autoRev="1" fill="remove"/>
                                        <p:tgtEl>
                                          <p:spTgt spid="64"/>
                                        </p:tgtEl>
                                        <p:attrNameLst>
                                          <p:attrName>style.color</p:attrName>
                                        </p:attrNameLst>
                                      </p:cBhvr>
                                      <p:to>
                                        <a:srgbClr val="0070C0"/>
                                      </p:to>
                                    </p:animClr>
                                    <p:animClr clrSpc="rgb" dir="cw">
                                      <p:cBhvr>
                                        <p:cTn id="361" dur="375" autoRev="1" fill="remove"/>
                                        <p:tgtEl>
                                          <p:spTgt spid="64"/>
                                        </p:tgtEl>
                                        <p:attrNameLst>
                                          <p:attrName>fillcolor</p:attrName>
                                        </p:attrNameLst>
                                      </p:cBhvr>
                                      <p:to>
                                        <a:srgbClr val="0070C0"/>
                                      </p:to>
                                    </p:animClr>
                                    <p:set>
                                      <p:cBhvr>
                                        <p:cTn id="362" dur="375" autoRev="1" fill="remove"/>
                                        <p:tgtEl>
                                          <p:spTgt spid="64"/>
                                        </p:tgtEl>
                                        <p:attrNameLst>
                                          <p:attrName>fill.type</p:attrName>
                                        </p:attrNameLst>
                                      </p:cBhvr>
                                      <p:to>
                                        <p:strVal val="solid"/>
                                      </p:to>
                                    </p:set>
                                    <p:set>
                                      <p:cBhvr>
                                        <p:cTn id="363" dur="375" autoRev="1" fill="remove"/>
                                        <p:tgtEl>
                                          <p:spTgt spid="64"/>
                                        </p:tgtEl>
                                        <p:attrNameLst>
                                          <p:attrName>fill.on</p:attrName>
                                        </p:attrNameLst>
                                      </p:cBhvr>
                                      <p:to>
                                        <p:strVal val="true"/>
                                      </p:to>
                                    </p:set>
                                  </p:childTnLst>
                                </p:cTn>
                              </p:par>
                            </p:childTnLst>
                          </p:cTn>
                        </p:par>
                        <p:par>
                          <p:cTn id="364" fill="hold">
                            <p:stCondLst>
                              <p:cond delay="9000"/>
                            </p:stCondLst>
                            <p:childTnLst>
                              <p:par>
                                <p:cTn id="365" presetID="27" presetClass="emph" presetSubtype="0" fill="remove" grpId="1" nodeType="afterEffect">
                                  <p:stCondLst>
                                    <p:cond delay="0"/>
                                  </p:stCondLst>
                                  <p:childTnLst>
                                    <p:animClr clrSpc="rgb" dir="cw">
                                      <p:cBhvr override="childStyle">
                                        <p:cTn id="366" dur="375" autoRev="1" fill="remove"/>
                                        <p:tgtEl>
                                          <p:spTgt spid="63"/>
                                        </p:tgtEl>
                                        <p:attrNameLst>
                                          <p:attrName>style.color</p:attrName>
                                        </p:attrNameLst>
                                      </p:cBhvr>
                                      <p:to>
                                        <a:srgbClr val="0070C0"/>
                                      </p:to>
                                    </p:animClr>
                                    <p:animClr clrSpc="rgb" dir="cw">
                                      <p:cBhvr>
                                        <p:cTn id="367" dur="375" autoRev="1" fill="remove"/>
                                        <p:tgtEl>
                                          <p:spTgt spid="63"/>
                                        </p:tgtEl>
                                        <p:attrNameLst>
                                          <p:attrName>fillcolor</p:attrName>
                                        </p:attrNameLst>
                                      </p:cBhvr>
                                      <p:to>
                                        <a:srgbClr val="0070C0"/>
                                      </p:to>
                                    </p:animClr>
                                    <p:set>
                                      <p:cBhvr>
                                        <p:cTn id="368" dur="375" autoRev="1" fill="remove"/>
                                        <p:tgtEl>
                                          <p:spTgt spid="63"/>
                                        </p:tgtEl>
                                        <p:attrNameLst>
                                          <p:attrName>fill.type</p:attrName>
                                        </p:attrNameLst>
                                      </p:cBhvr>
                                      <p:to>
                                        <p:strVal val="solid"/>
                                      </p:to>
                                    </p:set>
                                    <p:set>
                                      <p:cBhvr>
                                        <p:cTn id="369" dur="375" autoRev="1" fill="remove"/>
                                        <p:tgtEl>
                                          <p:spTgt spid="63"/>
                                        </p:tgtEl>
                                        <p:attrNameLst>
                                          <p:attrName>fill.on</p:attrName>
                                        </p:attrNameLst>
                                      </p:cBhvr>
                                      <p:to>
                                        <p:strVal val="true"/>
                                      </p:to>
                                    </p:set>
                                  </p:childTnLst>
                                </p:cTn>
                              </p:par>
                              <p:par>
                                <p:cTn id="370" presetID="27" presetClass="emph" presetSubtype="0" fill="remove" grpId="1" nodeType="withEffect">
                                  <p:stCondLst>
                                    <p:cond delay="0"/>
                                  </p:stCondLst>
                                  <p:childTnLst>
                                    <p:animClr clrSpc="rgb" dir="cw">
                                      <p:cBhvr override="childStyle">
                                        <p:cTn id="371" dur="375" autoRev="1" fill="remove"/>
                                        <p:tgtEl>
                                          <p:spTgt spid="71"/>
                                        </p:tgtEl>
                                        <p:attrNameLst>
                                          <p:attrName>style.color</p:attrName>
                                        </p:attrNameLst>
                                      </p:cBhvr>
                                      <p:to>
                                        <a:srgbClr val="0070C0"/>
                                      </p:to>
                                    </p:animClr>
                                    <p:animClr clrSpc="rgb" dir="cw">
                                      <p:cBhvr>
                                        <p:cTn id="372" dur="375" autoRev="1" fill="remove"/>
                                        <p:tgtEl>
                                          <p:spTgt spid="71"/>
                                        </p:tgtEl>
                                        <p:attrNameLst>
                                          <p:attrName>fillcolor</p:attrName>
                                        </p:attrNameLst>
                                      </p:cBhvr>
                                      <p:to>
                                        <a:srgbClr val="0070C0"/>
                                      </p:to>
                                    </p:animClr>
                                    <p:set>
                                      <p:cBhvr>
                                        <p:cTn id="373" dur="375" autoRev="1" fill="remove"/>
                                        <p:tgtEl>
                                          <p:spTgt spid="71"/>
                                        </p:tgtEl>
                                        <p:attrNameLst>
                                          <p:attrName>fill.type</p:attrName>
                                        </p:attrNameLst>
                                      </p:cBhvr>
                                      <p:to>
                                        <p:strVal val="solid"/>
                                      </p:to>
                                    </p:set>
                                    <p:set>
                                      <p:cBhvr>
                                        <p:cTn id="374" dur="375" autoRev="1" fill="remove"/>
                                        <p:tgtEl>
                                          <p:spTgt spid="71"/>
                                        </p:tgtEl>
                                        <p:attrNameLst>
                                          <p:attrName>fill.on</p:attrName>
                                        </p:attrNameLst>
                                      </p:cBhvr>
                                      <p:to>
                                        <p:strVal val="true"/>
                                      </p:to>
                                    </p:set>
                                  </p:childTnLst>
                                </p:cTn>
                              </p:par>
                              <p:par>
                                <p:cTn id="375" presetID="27" presetClass="emph" presetSubtype="0" fill="remove" grpId="0" nodeType="withEffect">
                                  <p:stCondLst>
                                    <p:cond delay="0"/>
                                  </p:stCondLst>
                                  <p:childTnLst>
                                    <p:animClr clrSpc="rgb" dir="cw">
                                      <p:cBhvr override="childStyle">
                                        <p:cTn id="376" dur="375" autoRev="1" fill="remove"/>
                                        <p:tgtEl>
                                          <p:spTgt spid="64"/>
                                        </p:tgtEl>
                                        <p:attrNameLst>
                                          <p:attrName>style.color</p:attrName>
                                        </p:attrNameLst>
                                      </p:cBhvr>
                                      <p:to>
                                        <a:srgbClr val="0070C0"/>
                                      </p:to>
                                    </p:animClr>
                                    <p:animClr clrSpc="rgb" dir="cw">
                                      <p:cBhvr>
                                        <p:cTn id="377" dur="375" autoRev="1" fill="remove"/>
                                        <p:tgtEl>
                                          <p:spTgt spid="64"/>
                                        </p:tgtEl>
                                        <p:attrNameLst>
                                          <p:attrName>fillcolor</p:attrName>
                                        </p:attrNameLst>
                                      </p:cBhvr>
                                      <p:to>
                                        <a:srgbClr val="0070C0"/>
                                      </p:to>
                                    </p:animClr>
                                    <p:set>
                                      <p:cBhvr>
                                        <p:cTn id="378" dur="375" autoRev="1" fill="remove"/>
                                        <p:tgtEl>
                                          <p:spTgt spid="64"/>
                                        </p:tgtEl>
                                        <p:attrNameLst>
                                          <p:attrName>fill.type</p:attrName>
                                        </p:attrNameLst>
                                      </p:cBhvr>
                                      <p:to>
                                        <p:strVal val="solid"/>
                                      </p:to>
                                    </p:set>
                                    <p:set>
                                      <p:cBhvr>
                                        <p:cTn id="379" dur="375" autoRev="1" fill="remove"/>
                                        <p:tgtEl>
                                          <p:spTgt spid="64"/>
                                        </p:tgtEl>
                                        <p:attrNameLst>
                                          <p:attrName>fill.on</p:attrName>
                                        </p:attrNameLst>
                                      </p:cBhvr>
                                      <p:to>
                                        <p:strVal val="true"/>
                                      </p:to>
                                    </p:set>
                                  </p:childTnLst>
                                </p:cTn>
                              </p:par>
                              <p:par>
                                <p:cTn id="380" presetID="27" presetClass="emph" presetSubtype="0" fill="remove" grpId="0" nodeType="withEffect">
                                  <p:stCondLst>
                                    <p:cond delay="0"/>
                                  </p:stCondLst>
                                  <p:childTnLst>
                                    <p:animClr clrSpc="rgb" dir="cw">
                                      <p:cBhvr override="childStyle">
                                        <p:cTn id="381" dur="375" autoRev="1" fill="remove"/>
                                        <p:tgtEl>
                                          <p:spTgt spid="72"/>
                                        </p:tgtEl>
                                        <p:attrNameLst>
                                          <p:attrName>style.color</p:attrName>
                                        </p:attrNameLst>
                                      </p:cBhvr>
                                      <p:to>
                                        <a:srgbClr val="0070C0"/>
                                      </p:to>
                                    </p:animClr>
                                    <p:animClr clrSpc="rgb" dir="cw">
                                      <p:cBhvr>
                                        <p:cTn id="382" dur="375" autoRev="1" fill="remove"/>
                                        <p:tgtEl>
                                          <p:spTgt spid="72"/>
                                        </p:tgtEl>
                                        <p:attrNameLst>
                                          <p:attrName>fillcolor</p:attrName>
                                        </p:attrNameLst>
                                      </p:cBhvr>
                                      <p:to>
                                        <a:srgbClr val="0070C0"/>
                                      </p:to>
                                    </p:animClr>
                                    <p:set>
                                      <p:cBhvr>
                                        <p:cTn id="383" dur="375" autoRev="1" fill="remove"/>
                                        <p:tgtEl>
                                          <p:spTgt spid="72"/>
                                        </p:tgtEl>
                                        <p:attrNameLst>
                                          <p:attrName>fill.type</p:attrName>
                                        </p:attrNameLst>
                                      </p:cBhvr>
                                      <p:to>
                                        <p:strVal val="solid"/>
                                      </p:to>
                                    </p:set>
                                    <p:set>
                                      <p:cBhvr>
                                        <p:cTn id="384" dur="375" autoRev="1" fill="remove"/>
                                        <p:tgtEl>
                                          <p:spTgt spid="72"/>
                                        </p:tgtEl>
                                        <p:attrNameLst>
                                          <p:attrName>fill.on</p:attrName>
                                        </p:attrNameLst>
                                      </p:cBhvr>
                                      <p:to>
                                        <p:strVal val="true"/>
                                      </p:to>
                                    </p:set>
                                  </p:childTnLst>
                                </p:cTn>
                              </p:par>
                            </p:childTnLst>
                          </p:cTn>
                        </p:par>
                        <p:par>
                          <p:cTn id="385" fill="hold">
                            <p:stCondLst>
                              <p:cond delay="9750"/>
                            </p:stCondLst>
                            <p:childTnLst>
                              <p:par>
                                <p:cTn id="386" presetID="27" presetClass="emph" presetSubtype="0" fill="remove" grpId="2" nodeType="afterEffect">
                                  <p:stCondLst>
                                    <p:cond delay="0"/>
                                  </p:stCondLst>
                                  <p:childTnLst>
                                    <p:animClr clrSpc="rgb" dir="cw">
                                      <p:cBhvr override="childStyle">
                                        <p:cTn id="387" dur="375" autoRev="1" fill="remove"/>
                                        <p:tgtEl>
                                          <p:spTgt spid="71"/>
                                        </p:tgtEl>
                                        <p:attrNameLst>
                                          <p:attrName>style.color</p:attrName>
                                        </p:attrNameLst>
                                      </p:cBhvr>
                                      <p:to>
                                        <a:srgbClr val="0070C0"/>
                                      </p:to>
                                    </p:animClr>
                                    <p:animClr clrSpc="rgb" dir="cw">
                                      <p:cBhvr>
                                        <p:cTn id="388" dur="375" autoRev="1" fill="remove"/>
                                        <p:tgtEl>
                                          <p:spTgt spid="71"/>
                                        </p:tgtEl>
                                        <p:attrNameLst>
                                          <p:attrName>fillcolor</p:attrName>
                                        </p:attrNameLst>
                                      </p:cBhvr>
                                      <p:to>
                                        <a:srgbClr val="0070C0"/>
                                      </p:to>
                                    </p:animClr>
                                    <p:set>
                                      <p:cBhvr>
                                        <p:cTn id="389" dur="375" autoRev="1" fill="remove"/>
                                        <p:tgtEl>
                                          <p:spTgt spid="71"/>
                                        </p:tgtEl>
                                        <p:attrNameLst>
                                          <p:attrName>fill.type</p:attrName>
                                        </p:attrNameLst>
                                      </p:cBhvr>
                                      <p:to>
                                        <p:strVal val="solid"/>
                                      </p:to>
                                    </p:set>
                                    <p:set>
                                      <p:cBhvr>
                                        <p:cTn id="390" dur="375" autoRev="1" fill="remove"/>
                                        <p:tgtEl>
                                          <p:spTgt spid="71"/>
                                        </p:tgtEl>
                                        <p:attrNameLst>
                                          <p:attrName>fill.on</p:attrName>
                                        </p:attrNameLst>
                                      </p:cBhvr>
                                      <p:to>
                                        <p:strVal val="true"/>
                                      </p:to>
                                    </p:set>
                                  </p:childTnLst>
                                </p:cTn>
                              </p:par>
                              <p:par>
                                <p:cTn id="391" presetID="27" presetClass="emph" presetSubtype="0" fill="remove" grpId="1" nodeType="withEffect">
                                  <p:stCondLst>
                                    <p:cond delay="0"/>
                                  </p:stCondLst>
                                  <p:childTnLst>
                                    <p:animClr clrSpc="rgb" dir="cw">
                                      <p:cBhvr override="childStyle">
                                        <p:cTn id="392" dur="375" autoRev="1" fill="remove"/>
                                        <p:tgtEl>
                                          <p:spTgt spid="79"/>
                                        </p:tgtEl>
                                        <p:attrNameLst>
                                          <p:attrName>style.color</p:attrName>
                                        </p:attrNameLst>
                                      </p:cBhvr>
                                      <p:to>
                                        <a:srgbClr val="0070C0"/>
                                      </p:to>
                                    </p:animClr>
                                    <p:animClr clrSpc="rgb" dir="cw">
                                      <p:cBhvr>
                                        <p:cTn id="393" dur="375" autoRev="1" fill="remove"/>
                                        <p:tgtEl>
                                          <p:spTgt spid="79"/>
                                        </p:tgtEl>
                                        <p:attrNameLst>
                                          <p:attrName>fillcolor</p:attrName>
                                        </p:attrNameLst>
                                      </p:cBhvr>
                                      <p:to>
                                        <a:srgbClr val="0070C0"/>
                                      </p:to>
                                    </p:animClr>
                                    <p:set>
                                      <p:cBhvr>
                                        <p:cTn id="394" dur="375" autoRev="1" fill="remove"/>
                                        <p:tgtEl>
                                          <p:spTgt spid="79"/>
                                        </p:tgtEl>
                                        <p:attrNameLst>
                                          <p:attrName>fill.type</p:attrName>
                                        </p:attrNameLst>
                                      </p:cBhvr>
                                      <p:to>
                                        <p:strVal val="solid"/>
                                      </p:to>
                                    </p:set>
                                    <p:set>
                                      <p:cBhvr>
                                        <p:cTn id="395" dur="375" autoRev="1" fill="remove"/>
                                        <p:tgtEl>
                                          <p:spTgt spid="79"/>
                                        </p:tgtEl>
                                        <p:attrNameLst>
                                          <p:attrName>fill.on</p:attrName>
                                        </p:attrNameLst>
                                      </p:cBhvr>
                                      <p:to>
                                        <p:strVal val="true"/>
                                      </p:to>
                                    </p:set>
                                  </p:childTnLst>
                                </p:cTn>
                              </p:par>
                              <p:par>
                                <p:cTn id="396" presetID="27" presetClass="emph" presetSubtype="0" fill="remove" grpId="1" nodeType="withEffect">
                                  <p:stCondLst>
                                    <p:cond delay="0"/>
                                  </p:stCondLst>
                                  <p:childTnLst>
                                    <p:animClr clrSpc="rgb" dir="cw">
                                      <p:cBhvr override="childStyle">
                                        <p:cTn id="397" dur="375" autoRev="1" fill="remove"/>
                                        <p:tgtEl>
                                          <p:spTgt spid="72"/>
                                        </p:tgtEl>
                                        <p:attrNameLst>
                                          <p:attrName>style.color</p:attrName>
                                        </p:attrNameLst>
                                      </p:cBhvr>
                                      <p:to>
                                        <a:srgbClr val="0070C0"/>
                                      </p:to>
                                    </p:animClr>
                                    <p:animClr clrSpc="rgb" dir="cw">
                                      <p:cBhvr>
                                        <p:cTn id="398" dur="375" autoRev="1" fill="remove"/>
                                        <p:tgtEl>
                                          <p:spTgt spid="72"/>
                                        </p:tgtEl>
                                        <p:attrNameLst>
                                          <p:attrName>fillcolor</p:attrName>
                                        </p:attrNameLst>
                                      </p:cBhvr>
                                      <p:to>
                                        <a:srgbClr val="0070C0"/>
                                      </p:to>
                                    </p:animClr>
                                    <p:set>
                                      <p:cBhvr>
                                        <p:cTn id="399" dur="375" autoRev="1" fill="remove"/>
                                        <p:tgtEl>
                                          <p:spTgt spid="72"/>
                                        </p:tgtEl>
                                        <p:attrNameLst>
                                          <p:attrName>fill.type</p:attrName>
                                        </p:attrNameLst>
                                      </p:cBhvr>
                                      <p:to>
                                        <p:strVal val="solid"/>
                                      </p:to>
                                    </p:set>
                                    <p:set>
                                      <p:cBhvr>
                                        <p:cTn id="400" dur="375" autoRev="1" fill="remove"/>
                                        <p:tgtEl>
                                          <p:spTgt spid="72"/>
                                        </p:tgtEl>
                                        <p:attrNameLst>
                                          <p:attrName>fill.on</p:attrName>
                                        </p:attrNameLst>
                                      </p:cBhvr>
                                      <p:to>
                                        <p:strVal val="true"/>
                                      </p:to>
                                    </p:set>
                                  </p:childTnLst>
                                </p:cTn>
                              </p:par>
                              <p:par>
                                <p:cTn id="401" presetID="27" presetClass="emph" presetSubtype="0" fill="remove" grpId="0" nodeType="withEffect">
                                  <p:stCondLst>
                                    <p:cond delay="0"/>
                                  </p:stCondLst>
                                  <p:childTnLst>
                                    <p:animClr clrSpc="rgb" dir="cw">
                                      <p:cBhvr override="childStyle">
                                        <p:cTn id="402" dur="375" autoRev="1" fill="remove"/>
                                        <p:tgtEl>
                                          <p:spTgt spid="80"/>
                                        </p:tgtEl>
                                        <p:attrNameLst>
                                          <p:attrName>style.color</p:attrName>
                                        </p:attrNameLst>
                                      </p:cBhvr>
                                      <p:to>
                                        <a:srgbClr val="0070C0"/>
                                      </p:to>
                                    </p:animClr>
                                    <p:animClr clrSpc="rgb" dir="cw">
                                      <p:cBhvr>
                                        <p:cTn id="403" dur="375" autoRev="1" fill="remove"/>
                                        <p:tgtEl>
                                          <p:spTgt spid="80"/>
                                        </p:tgtEl>
                                        <p:attrNameLst>
                                          <p:attrName>fillcolor</p:attrName>
                                        </p:attrNameLst>
                                      </p:cBhvr>
                                      <p:to>
                                        <a:srgbClr val="0070C0"/>
                                      </p:to>
                                    </p:animClr>
                                    <p:set>
                                      <p:cBhvr>
                                        <p:cTn id="404" dur="375" autoRev="1" fill="remove"/>
                                        <p:tgtEl>
                                          <p:spTgt spid="80"/>
                                        </p:tgtEl>
                                        <p:attrNameLst>
                                          <p:attrName>fill.type</p:attrName>
                                        </p:attrNameLst>
                                      </p:cBhvr>
                                      <p:to>
                                        <p:strVal val="solid"/>
                                      </p:to>
                                    </p:set>
                                    <p:set>
                                      <p:cBhvr>
                                        <p:cTn id="405" dur="375" autoRev="1" fill="remove"/>
                                        <p:tgtEl>
                                          <p:spTgt spid="80"/>
                                        </p:tgtEl>
                                        <p:attrNameLst>
                                          <p:attrName>fill.on</p:attrName>
                                        </p:attrNameLst>
                                      </p:cBhvr>
                                      <p:to>
                                        <p:strVal val="true"/>
                                      </p:to>
                                    </p:set>
                                  </p:childTnLst>
                                </p:cTn>
                              </p:par>
                            </p:childTnLst>
                          </p:cTn>
                        </p:par>
                        <p:par>
                          <p:cTn id="406" fill="hold">
                            <p:stCondLst>
                              <p:cond delay="10500"/>
                            </p:stCondLst>
                            <p:childTnLst>
                              <p:par>
                                <p:cTn id="407" presetID="1" presetClass="entr" presetSubtype="0" fill="hold" grpId="0" nodeType="afterEffect">
                                  <p:stCondLst>
                                    <p:cond delay="0"/>
                                  </p:stCondLst>
                                  <p:childTnLst>
                                    <p:set>
                                      <p:cBhvr>
                                        <p:cTn id="408" dur="1" fill="hold">
                                          <p:stCondLst>
                                            <p:cond delay="0"/>
                                          </p:stCondLst>
                                        </p:cTn>
                                        <p:tgtEl>
                                          <p:spTgt spid="87"/>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ntr" presetSubtype="0" fill="hold" grpId="0" nodeType="clickEffect">
                                  <p:stCondLst>
                                    <p:cond delay="0"/>
                                  </p:stCondLst>
                                  <p:childTnLst>
                                    <p:set>
                                      <p:cBhvr>
                                        <p:cTn id="412" dur="1" fill="hold">
                                          <p:stCondLst>
                                            <p:cond delay="0"/>
                                          </p:stCondLst>
                                        </p:cTn>
                                        <p:tgtEl>
                                          <p:spTgt spid="13"/>
                                        </p:tgtEl>
                                        <p:attrNameLst>
                                          <p:attrName>style.visibility</p:attrName>
                                        </p:attrNameLst>
                                      </p:cBhvr>
                                      <p:to>
                                        <p:strVal val="visible"/>
                                      </p:to>
                                    </p:set>
                                  </p:childTnLst>
                                </p:cTn>
                              </p:par>
                            </p:childTnLst>
                          </p:cTn>
                        </p:par>
                      </p:childTnLst>
                    </p:cTn>
                  </p:par>
                  <p:par>
                    <p:cTn id="413" fill="hold">
                      <p:stCondLst>
                        <p:cond delay="indefinite"/>
                      </p:stCondLst>
                      <p:childTnLst>
                        <p:par>
                          <p:cTn id="414" fill="hold">
                            <p:stCondLst>
                              <p:cond delay="0"/>
                            </p:stCondLst>
                            <p:childTnLst>
                              <p:par>
                                <p:cTn id="415" presetID="27" presetClass="emph" presetSubtype="0" fill="remove" grpId="4" nodeType="clickEffect">
                                  <p:stCondLst>
                                    <p:cond delay="0"/>
                                  </p:stCondLst>
                                  <p:childTnLst>
                                    <p:animClr clrSpc="rgb" dir="cw">
                                      <p:cBhvr override="childStyle">
                                        <p:cTn id="416" dur="375" autoRev="1" fill="remove"/>
                                        <p:tgtEl>
                                          <p:spTgt spid="9"/>
                                        </p:tgtEl>
                                        <p:attrNameLst>
                                          <p:attrName>style.color</p:attrName>
                                        </p:attrNameLst>
                                      </p:cBhvr>
                                      <p:to>
                                        <a:srgbClr val="7030A0"/>
                                      </p:to>
                                    </p:animClr>
                                    <p:animClr clrSpc="rgb" dir="cw">
                                      <p:cBhvr>
                                        <p:cTn id="417" dur="375" autoRev="1" fill="remove"/>
                                        <p:tgtEl>
                                          <p:spTgt spid="9"/>
                                        </p:tgtEl>
                                        <p:attrNameLst>
                                          <p:attrName>fillcolor</p:attrName>
                                        </p:attrNameLst>
                                      </p:cBhvr>
                                      <p:to>
                                        <a:srgbClr val="7030A0"/>
                                      </p:to>
                                    </p:animClr>
                                    <p:set>
                                      <p:cBhvr>
                                        <p:cTn id="418" dur="375" autoRev="1" fill="remove"/>
                                        <p:tgtEl>
                                          <p:spTgt spid="9"/>
                                        </p:tgtEl>
                                        <p:attrNameLst>
                                          <p:attrName>fill.type</p:attrName>
                                        </p:attrNameLst>
                                      </p:cBhvr>
                                      <p:to>
                                        <p:strVal val="solid"/>
                                      </p:to>
                                    </p:set>
                                    <p:set>
                                      <p:cBhvr>
                                        <p:cTn id="419" dur="375" autoRev="1" fill="remove"/>
                                        <p:tgtEl>
                                          <p:spTgt spid="9"/>
                                        </p:tgtEl>
                                        <p:attrNameLst>
                                          <p:attrName>fill.on</p:attrName>
                                        </p:attrNameLst>
                                      </p:cBhvr>
                                      <p:to>
                                        <p:strVal val="true"/>
                                      </p:to>
                                    </p:set>
                                  </p:childTnLst>
                                </p:cTn>
                              </p:par>
                              <p:par>
                                <p:cTn id="420" presetID="27" presetClass="emph" presetSubtype="0" fill="remove" grpId="4" nodeType="withEffect">
                                  <p:stCondLst>
                                    <p:cond delay="0"/>
                                  </p:stCondLst>
                                  <p:childTnLst>
                                    <p:animClr clrSpc="rgb" dir="cw">
                                      <p:cBhvr override="childStyle">
                                        <p:cTn id="421" dur="375" autoRev="1" fill="remove"/>
                                        <p:tgtEl>
                                          <p:spTgt spid="20"/>
                                        </p:tgtEl>
                                        <p:attrNameLst>
                                          <p:attrName>style.color</p:attrName>
                                        </p:attrNameLst>
                                      </p:cBhvr>
                                      <p:to>
                                        <a:srgbClr val="7030A0"/>
                                      </p:to>
                                    </p:animClr>
                                    <p:animClr clrSpc="rgb" dir="cw">
                                      <p:cBhvr>
                                        <p:cTn id="422" dur="375" autoRev="1" fill="remove"/>
                                        <p:tgtEl>
                                          <p:spTgt spid="20"/>
                                        </p:tgtEl>
                                        <p:attrNameLst>
                                          <p:attrName>fillcolor</p:attrName>
                                        </p:attrNameLst>
                                      </p:cBhvr>
                                      <p:to>
                                        <a:srgbClr val="7030A0"/>
                                      </p:to>
                                    </p:animClr>
                                    <p:set>
                                      <p:cBhvr>
                                        <p:cTn id="423" dur="375" autoRev="1" fill="remove"/>
                                        <p:tgtEl>
                                          <p:spTgt spid="20"/>
                                        </p:tgtEl>
                                        <p:attrNameLst>
                                          <p:attrName>fill.type</p:attrName>
                                        </p:attrNameLst>
                                      </p:cBhvr>
                                      <p:to>
                                        <p:strVal val="solid"/>
                                      </p:to>
                                    </p:set>
                                    <p:set>
                                      <p:cBhvr>
                                        <p:cTn id="424" dur="375" autoRev="1" fill="remove"/>
                                        <p:tgtEl>
                                          <p:spTgt spid="20"/>
                                        </p:tgtEl>
                                        <p:attrNameLst>
                                          <p:attrName>fill.on</p:attrName>
                                        </p:attrNameLst>
                                      </p:cBhvr>
                                      <p:to>
                                        <p:strVal val="true"/>
                                      </p:to>
                                    </p:set>
                                  </p:childTnLst>
                                </p:cTn>
                              </p:par>
                              <p:par>
                                <p:cTn id="425" presetID="27" presetClass="emph" presetSubtype="0" fill="remove" grpId="3" nodeType="withEffect">
                                  <p:stCondLst>
                                    <p:cond delay="0"/>
                                  </p:stCondLst>
                                  <p:childTnLst>
                                    <p:animClr clrSpc="rgb" dir="cw">
                                      <p:cBhvr override="childStyle">
                                        <p:cTn id="426" dur="375" autoRev="1" fill="remove"/>
                                        <p:tgtEl>
                                          <p:spTgt spid="24"/>
                                        </p:tgtEl>
                                        <p:attrNameLst>
                                          <p:attrName>style.color</p:attrName>
                                        </p:attrNameLst>
                                      </p:cBhvr>
                                      <p:to>
                                        <a:srgbClr val="7030A0"/>
                                      </p:to>
                                    </p:animClr>
                                    <p:animClr clrSpc="rgb" dir="cw">
                                      <p:cBhvr>
                                        <p:cTn id="427" dur="375" autoRev="1" fill="remove"/>
                                        <p:tgtEl>
                                          <p:spTgt spid="24"/>
                                        </p:tgtEl>
                                        <p:attrNameLst>
                                          <p:attrName>fillcolor</p:attrName>
                                        </p:attrNameLst>
                                      </p:cBhvr>
                                      <p:to>
                                        <a:srgbClr val="7030A0"/>
                                      </p:to>
                                    </p:animClr>
                                    <p:set>
                                      <p:cBhvr>
                                        <p:cTn id="428" dur="375" autoRev="1" fill="remove"/>
                                        <p:tgtEl>
                                          <p:spTgt spid="24"/>
                                        </p:tgtEl>
                                        <p:attrNameLst>
                                          <p:attrName>fill.type</p:attrName>
                                        </p:attrNameLst>
                                      </p:cBhvr>
                                      <p:to>
                                        <p:strVal val="solid"/>
                                      </p:to>
                                    </p:set>
                                    <p:set>
                                      <p:cBhvr>
                                        <p:cTn id="429" dur="375" autoRev="1" fill="remove"/>
                                        <p:tgtEl>
                                          <p:spTgt spid="24"/>
                                        </p:tgtEl>
                                        <p:attrNameLst>
                                          <p:attrName>fill.on</p:attrName>
                                        </p:attrNameLst>
                                      </p:cBhvr>
                                      <p:to>
                                        <p:strVal val="true"/>
                                      </p:to>
                                    </p:set>
                                  </p:childTnLst>
                                </p:cTn>
                              </p:par>
                              <p:par>
                                <p:cTn id="430" presetID="27" presetClass="emph" presetSubtype="0" fill="remove" grpId="4" nodeType="withEffect">
                                  <p:stCondLst>
                                    <p:cond delay="0"/>
                                  </p:stCondLst>
                                  <p:childTnLst>
                                    <p:animClr clrSpc="rgb" dir="cw">
                                      <p:cBhvr override="childStyle">
                                        <p:cTn id="431" dur="375" autoRev="1" fill="remove"/>
                                        <p:tgtEl>
                                          <p:spTgt spid="31"/>
                                        </p:tgtEl>
                                        <p:attrNameLst>
                                          <p:attrName>style.color</p:attrName>
                                        </p:attrNameLst>
                                      </p:cBhvr>
                                      <p:to>
                                        <a:srgbClr val="7030A0"/>
                                      </p:to>
                                    </p:animClr>
                                    <p:animClr clrSpc="rgb" dir="cw">
                                      <p:cBhvr>
                                        <p:cTn id="432" dur="375" autoRev="1" fill="remove"/>
                                        <p:tgtEl>
                                          <p:spTgt spid="31"/>
                                        </p:tgtEl>
                                        <p:attrNameLst>
                                          <p:attrName>fillcolor</p:attrName>
                                        </p:attrNameLst>
                                      </p:cBhvr>
                                      <p:to>
                                        <a:srgbClr val="7030A0"/>
                                      </p:to>
                                    </p:animClr>
                                    <p:set>
                                      <p:cBhvr>
                                        <p:cTn id="433" dur="375" autoRev="1" fill="remove"/>
                                        <p:tgtEl>
                                          <p:spTgt spid="31"/>
                                        </p:tgtEl>
                                        <p:attrNameLst>
                                          <p:attrName>fill.type</p:attrName>
                                        </p:attrNameLst>
                                      </p:cBhvr>
                                      <p:to>
                                        <p:strVal val="solid"/>
                                      </p:to>
                                    </p:set>
                                    <p:set>
                                      <p:cBhvr>
                                        <p:cTn id="434" dur="375" autoRev="1" fill="remove"/>
                                        <p:tgtEl>
                                          <p:spTgt spid="31"/>
                                        </p:tgtEl>
                                        <p:attrNameLst>
                                          <p:attrName>fill.on</p:attrName>
                                        </p:attrNameLst>
                                      </p:cBhvr>
                                      <p:to>
                                        <p:strVal val="true"/>
                                      </p:to>
                                    </p:set>
                                  </p:childTnLst>
                                </p:cTn>
                              </p:par>
                              <p:par>
                                <p:cTn id="435" presetID="27" presetClass="emph" presetSubtype="0" fill="remove" grpId="3" nodeType="withEffect">
                                  <p:stCondLst>
                                    <p:cond delay="0"/>
                                  </p:stCondLst>
                                  <p:childTnLst>
                                    <p:animClr clrSpc="rgb" dir="cw">
                                      <p:cBhvr override="childStyle">
                                        <p:cTn id="436" dur="375" autoRev="1" fill="remove"/>
                                        <p:tgtEl>
                                          <p:spTgt spid="39"/>
                                        </p:tgtEl>
                                        <p:attrNameLst>
                                          <p:attrName>style.color</p:attrName>
                                        </p:attrNameLst>
                                      </p:cBhvr>
                                      <p:to>
                                        <a:srgbClr val="7030A0"/>
                                      </p:to>
                                    </p:animClr>
                                    <p:animClr clrSpc="rgb" dir="cw">
                                      <p:cBhvr>
                                        <p:cTn id="437" dur="375" autoRev="1" fill="remove"/>
                                        <p:tgtEl>
                                          <p:spTgt spid="39"/>
                                        </p:tgtEl>
                                        <p:attrNameLst>
                                          <p:attrName>fillcolor</p:attrName>
                                        </p:attrNameLst>
                                      </p:cBhvr>
                                      <p:to>
                                        <a:srgbClr val="7030A0"/>
                                      </p:to>
                                    </p:animClr>
                                    <p:set>
                                      <p:cBhvr>
                                        <p:cTn id="438" dur="375" autoRev="1" fill="remove"/>
                                        <p:tgtEl>
                                          <p:spTgt spid="39"/>
                                        </p:tgtEl>
                                        <p:attrNameLst>
                                          <p:attrName>fill.type</p:attrName>
                                        </p:attrNameLst>
                                      </p:cBhvr>
                                      <p:to>
                                        <p:strVal val="solid"/>
                                      </p:to>
                                    </p:set>
                                    <p:set>
                                      <p:cBhvr>
                                        <p:cTn id="439" dur="375" autoRev="1" fill="remove"/>
                                        <p:tgtEl>
                                          <p:spTgt spid="39"/>
                                        </p:tgtEl>
                                        <p:attrNameLst>
                                          <p:attrName>fill.on</p:attrName>
                                        </p:attrNameLst>
                                      </p:cBhvr>
                                      <p:to>
                                        <p:strVal val="true"/>
                                      </p:to>
                                    </p:set>
                                  </p:childTnLst>
                                </p:cTn>
                              </p:par>
                              <p:par>
                                <p:cTn id="440" presetID="27" presetClass="emph" presetSubtype="0" fill="remove" grpId="4" nodeType="withEffect">
                                  <p:stCondLst>
                                    <p:cond delay="0"/>
                                  </p:stCondLst>
                                  <p:childTnLst>
                                    <p:animClr clrSpc="rgb" dir="cw">
                                      <p:cBhvr override="childStyle">
                                        <p:cTn id="441" dur="375" autoRev="1" fill="remove"/>
                                        <p:tgtEl>
                                          <p:spTgt spid="32"/>
                                        </p:tgtEl>
                                        <p:attrNameLst>
                                          <p:attrName>style.color</p:attrName>
                                        </p:attrNameLst>
                                      </p:cBhvr>
                                      <p:to>
                                        <a:srgbClr val="7030A0"/>
                                      </p:to>
                                    </p:animClr>
                                    <p:animClr clrSpc="rgb" dir="cw">
                                      <p:cBhvr>
                                        <p:cTn id="442" dur="375" autoRev="1" fill="remove"/>
                                        <p:tgtEl>
                                          <p:spTgt spid="32"/>
                                        </p:tgtEl>
                                        <p:attrNameLst>
                                          <p:attrName>fillcolor</p:attrName>
                                        </p:attrNameLst>
                                      </p:cBhvr>
                                      <p:to>
                                        <a:srgbClr val="7030A0"/>
                                      </p:to>
                                    </p:animClr>
                                    <p:set>
                                      <p:cBhvr>
                                        <p:cTn id="443" dur="375" autoRev="1" fill="remove"/>
                                        <p:tgtEl>
                                          <p:spTgt spid="32"/>
                                        </p:tgtEl>
                                        <p:attrNameLst>
                                          <p:attrName>fill.type</p:attrName>
                                        </p:attrNameLst>
                                      </p:cBhvr>
                                      <p:to>
                                        <p:strVal val="solid"/>
                                      </p:to>
                                    </p:set>
                                    <p:set>
                                      <p:cBhvr>
                                        <p:cTn id="444" dur="375" autoRev="1" fill="remove"/>
                                        <p:tgtEl>
                                          <p:spTgt spid="32"/>
                                        </p:tgtEl>
                                        <p:attrNameLst>
                                          <p:attrName>fill.on</p:attrName>
                                        </p:attrNameLst>
                                      </p:cBhvr>
                                      <p:to>
                                        <p:strVal val="true"/>
                                      </p:to>
                                    </p:set>
                                  </p:childTnLst>
                                </p:cTn>
                              </p:par>
                              <p:par>
                                <p:cTn id="445" presetID="27" presetClass="emph" presetSubtype="0" fill="remove" grpId="2" nodeType="withEffect">
                                  <p:stCondLst>
                                    <p:cond delay="0"/>
                                  </p:stCondLst>
                                  <p:childTnLst>
                                    <p:animClr clrSpc="rgb" dir="cw">
                                      <p:cBhvr override="childStyle">
                                        <p:cTn id="446" dur="375" autoRev="1" fill="remove"/>
                                        <p:tgtEl>
                                          <p:spTgt spid="33"/>
                                        </p:tgtEl>
                                        <p:attrNameLst>
                                          <p:attrName>style.color</p:attrName>
                                        </p:attrNameLst>
                                      </p:cBhvr>
                                      <p:to>
                                        <a:srgbClr val="7030A0"/>
                                      </p:to>
                                    </p:animClr>
                                    <p:animClr clrSpc="rgb" dir="cw">
                                      <p:cBhvr>
                                        <p:cTn id="447" dur="375" autoRev="1" fill="remove"/>
                                        <p:tgtEl>
                                          <p:spTgt spid="33"/>
                                        </p:tgtEl>
                                        <p:attrNameLst>
                                          <p:attrName>fillcolor</p:attrName>
                                        </p:attrNameLst>
                                      </p:cBhvr>
                                      <p:to>
                                        <a:srgbClr val="7030A0"/>
                                      </p:to>
                                    </p:animClr>
                                    <p:set>
                                      <p:cBhvr>
                                        <p:cTn id="448" dur="375" autoRev="1" fill="remove"/>
                                        <p:tgtEl>
                                          <p:spTgt spid="33"/>
                                        </p:tgtEl>
                                        <p:attrNameLst>
                                          <p:attrName>fill.type</p:attrName>
                                        </p:attrNameLst>
                                      </p:cBhvr>
                                      <p:to>
                                        <p:strVal val="solid"/>
                                      </p:to>
                                    </p:set>
                                    <p:set>
                                      <p:cBhvr>
                                        <p:cTn id="449" dur="375" autoRev="1" fill="remove"/>
                                        <p:tgtEl>
                                          <p:spTgt spid="33"/>
                                        </p:tgtEl>
                                        <p:attrNameLst>
                                          <p:attrName>fill.on</p:attrName>
                                        </p:attrNameLst>
                                      </p:cBhvr>
                                      <p:to>
                                        <p:strVal val="true"/>
                                      </p:to>
                                    </p:set>
                                  </p:childTnLst>
                                </p:cTn>
                              </p:par>
                              <p:par>
                                <p:cTn id="450" presetID="27" presetClass="emph" presetSubtype="0" fill="remove" grpId="2" nodeType="withEffect">
                                  <p:stCondLst>
                                    <p:cond delay="0"/>
                                  </p:stCondLst>
                                  <p:childTnLst>
                                    <p:animClr clrSpc="rgb" dir="cw">
                                      <p:cBhvr override="childStyle">
                                        <p:cTn id="451" dur="375" autoRev="1" fill="remove"/>
                                        <p:tgtEl>
                                          <p:spTgt spid="40"/>
                                        </p:tgtEl>
                                        <p:attrNameLst>
                                          <p:attrName>style.color</p:attrName>
                                        </p:attrNameLst>
                                      </p:cBhvr>
                                      <p:to>
                                        <a:srgbClr val="7030A0"/>
                                      </p:to>
                                    </p:animClr>
                                    <p:animClr clrSpc="rgb" dir="cw">
                                      <p:cBhvr>
                                        <p:cTn id="452" dur="375" autoRev="1" fill="remove"/>
                                        <p:tgtEl>
                                          <p:spTgt spid="40"/>
                                        </p:tgtEl>
                                        <p:attrNameLst>
                                          <p:attrName>fillcolor</p:attrName>
                                        </p:attrNameLst>
                                      </p:cBhvr>
                                      <p:to>
                                        <a:srgbClr val="7030A0"/>
                                      </p:to>
                                    </p:animClr>
                                    <p:set>
                                      <p:cBhvr>
                                        <p:cTn id="453" dur="375" autoRev="1" fill="remove"/>
                                        <p:tgtEl>
                                          <p:spTgt spid="40"/>
                                        </p:tgtEl>
                                        <p:attrNameLst>
                                          <p:attrName>fill.type</p:attrName>
                                        </p:attrNameLst>
                                      </p:cBhvr>
                                      <p:to>
                                        <p:strVal val="solid"/>
                                      </p:to>
                                    </p:set>
                                    <p:set>
                                      <p:cBhvr>
                                        <p:cTn id="454" dur="375" autoRev="1" fill="remove"/>
                                        <p:tgtEl>
                                          <p:spTgt spid="40"/>
                                        </p:tgtEl>
                                        <p:attrNameLst>
                                          <p:attrName>fill.on</p:attrName>
                                        </p:attrNameLst>
                                      </p:cBhvr>
                                      <p:to>
                                        <p:strVal val="true"/>
                                      </p:to>
                                    </p:set>
                                  </p:childTnLst>
                                </p:cTn>
                              </p:par>
                              <p:par>
                                <p:cTn id="455" presetID="27" presetClass="emph" presetSubtype="0" fill="remove" grpId="0" nodeType="withEffect">
                                  <p:stCondLst>
                                    <p:cond delay="0"/>
                                  </p:stCondLst>
                                  <p:childTnLst>
                                    <p:animClr clrSpc="rgb" dir="cw">
                                      <p:cBhvr override="childStyle">
                                        <p:cTn id="456" dur="375" autoRev="1" fill="remove"/>
                                        <p:tgtEl>
                                          <p:spTgt spid="41"/>
                                        </p:tgtEl>
                                        <p:attrNameLst>
                                          <p:attrName>style.color</p:attrName>
                                        </p:attrNameLst>
                                      </p:cBhvr>
                                      <p:to>
                                        <a:srgbClr val="7030A0"/>
                                      </p:to>
                                    </p:animClr>
                                    <p:animClr clrSpc="rgb" dir="cw">
                                      <p:cBhvr>
                                        <p:cTn id="457" dur="375" autoRev="1" fill="remove"/>
                                        <p:tgtEl>
                                          <p:spTgt spid="41"/>
                                        </p:tgtEl>
                                        <p:attrNameLst>
                                          <p:attrName>fillcolor</p:attrName>
                                        </p:attrNameLst>
                                      </p:cBhvr>
                                      <p:to>
                                        <a:srgbClr val="7030A0"/>
                                      </p:to>
                                    </p:animClr>
                                    <p:set>
                                      <p:cBhvr>
                                        <p:cTn id="458" dur="375" autoRev="1" fill="remove"/>
                                        <p:tgtEl>
                                          <p:spTgt spid="41"/>
                                        </p:tgtEl>
                                        <p:attrNameLst>
                                          <p:attrName>fill.type</p:attrName>
                                        </p:attrNameLst>
                                      </p:cBhvr>
                                      <p:to>
                                        <p:strVal val="solid"/>
                                      </p:to>
                                    </p:set>
                                    <p:set>
                                      <p:cBhvr>
                                        <p:cTn id="459" dur="375" autoRev="1" fill="remove"/>
                                        <p:tgtEl>
                                          <p:spTgt spid="41"/>
                                        </p:tgtEl>
                                        <p:attrNameLst>
                                          <p:attrName>fill.on</p:attrName>
                                        </p:attrNameLst>
                                      </p:cBhvr>
                                      <p:to>
                                        <p:strVal val="true"/>
                                      </p:to>
                                    </p:set>
                                  </p:childTnLst>
                                </p:cTn>
                              </p:par>
                            </p:childTnLst>
                          </p:cTn>
                        </p:par>
                        <p:par>
                          <p:cTn id="460" fill="hold">
                            <p:stCondLst>
                              <p:cond delay="750"/>
                            </p:stCondLst>
                            <p:childTnLst>
                              <p:par>
                                <p:cTn id="461" presetID="27" presetClass="emph" presetSubtype="0" fill="remove" grpId="5" nodeType="afterEffect">
                                  <p:stCondLst>
                                    <p:cond delay="0"/>
                                  </p:stCondLst>
                                  <p:childTnLst>
                                    <p:animClr clrSpc="rgb" dir="cw">
                                      <p:cBhvr override="childStyle">
                                        <p:cTn id="462" dur="375" autoRev="1" fill="remove"/>
                                        <p:tgtEl>
                                          <p:spTgt spid="20"/>
                                        </p:tgtEl>
                                        <p:attrNameLst>
                                          <p:attrName>style.color</p:attrName>
                                        </p:attrNameLst>
                                      </p:cBhvr>
                                      <p:to>
                                        <a:srgbClr val="7030A0"/>
                                      </p:to>
                                    </p:animClr>
                                    <p:animClr clrSpc="rgb" dir="cw">
                                      <p:cBhvr>
                                        <p:cTn id="463" dur="375" autoRev="1" fill="remove"/>
                                        <p:tgtEl>
                                          <p:spTgt spid="20"/>
                                        </p:tgtEl>
                                        <p:attrNameLst>
                                          <p:attrName>fillcolor</p:attrName>
                                        </p:attrNameLst>
                                      </p:cBhvr>
                                      <p:to>
                                        <a:srgbClr val="7030A0"/>
                                      </p:to>
                                    </p:animClr>
                                    <p:set>
                                      <p:cBhvr>
                                        <p:cTn id="464" dur="375" autoRev="1" fill="remove"/>
                                        <p:tgtEl>
                                          <p:spTgt spid="20"/>
                                        </p:tgtEl>
                                        <p:attrNameLst>
                                          <p:attrName>fill.type</p:attrName>
                                        </p:attrNameLst>
                                      </p:cBhvr>
                                      <p:to>
                                        <p:strVal val="solid"/>
                                      </p:to>
                                    </p:set>
                                    <p:set>
                                      <p:cBhvr>
                                        <p:cTn id="465" dur="375" autoRev="1" fill="remove"/>
                                        <p:tgtEl>
                                          <p:spTgt spid="20"/>
                                        </p:tgtEl>
                                        <p:attrNameLst>
                                          <p:attrName>fill.on</p:attrName>
                                        </p:attrNameLst>
                                      </p:cBhvr>
                                      <p:to>
                                        <p:strVal val="true"/>
                                      </p:to>
                                    </p:set>
                                  </p:childTnLst>
                                </p:cTn>
                              </p:par>
                              <p:par>
                                <p:cTn id="466" presetID="27" presetClass="emph" presetSubtype="0" fill="remove" grpId="4" nodeType="withEffect">
                                  <p:stCondLst>
                                    <p:cond delay="0"/>
                                  </p:stCondLst>
                                  <p:childTnLst>
                                    <p:animClr clrSpc="rgb" dir="cw">
                                      <p:cBhvr override="childStyle">
                                        <p:cTn id="467" dur="375" autoRev="1" fill="remove"/>
                                        <p:tgtEl>
                                          <p:spTgt spid="24"/>
                                        </p:tgtEl>
                                        <p:attrNameLst>
                                          <p:attrName>style.color</p:attrName>
                                        </p:attrNameLst>
                                      </p:cBhvr>
                                      <p:to>
                                        <a:srgbClr val="7030A0"/>
                                      </p:to>
                                    </p:animClr>
                                    <p:animClr clrSpc="rgb" dir="cw">
                                      <p:cBhvr>
                                        <p:cTn id="468" dur="375" autoRev="1" fill="remove"/>
                                        <p:tgtEl>
                                          <p:spTgt spid="24"/>
                                        </p:tgtEl>
                                        <p:attrNameLst>
                                          <p:attrName>fillcolor</p:attrName>
                                        </p:attrNameLst>
                                      </p:cBhvr>
                                      <p:to>
                                        <a:srgbClr val="7030A0"/>
                                      </p:to>
                                    </p:animClr>
                                    <p:set>
                                      <p:cBhvr>
                                        <p:cTn id="469" dur="375" autoRev="1" fill="remove"/>
                                        <p:tgtEl>
                                          <p:spTgt spid="24"/>
                                        </p:tgtEl>
                                        <p:attrNameLst>
                                          <p:attrName>fill.type</p:attrName>
                                        </p:attrNameLst>
                                      </p:cBhvr>
                                      <p:to>
                                        <p:strVal val="solid"/>
                                      </p:to>
                                    </p:set>
                                    <p:set>
                                      <p:cBhvr>
                                        <p:cTn id="470" dur="375" autoRev="1" fill="remove"/>
                                        <p:tgtEl>
                                          <p:spTgt spid="24"/>
                                        </p:tgtEl>
                                        <p:attrNameLst>
                                          <p:attrName>fill.on</p:attrName>
                                        </p:attrNameLst>
                                      </p:cBhvr>
                                      <p:to>
                                        <p:strVal val="true"/>
                                      </p:to>
                                    </p:set>
                                  </p:childTnLst>
                                </p:cTn>
                              </p:par>
                              <p:par>
                                <p:cTn id="471" presetID="27" presetClass="emph" presetSubtype="0" fill="remove" grpId="3" nodeType="withEffect">
                                  <p:stCondLst>
                                    <p:cond delay="0"/>
                                  </p:stCondLst>
                                  <p:childTnLst>
                                    <p:animClr clrSpc="rgb" dir="cw">
                                      <p:cBhvr override="childStyle">
                                        <p:cTn id="472" dur="375" autoRev="1" fill="remove"/>
                                        <p:tgtEl>
                                          <p:spTgt spid="26"/>
                                        </p:tgtEl>
                                        <p:attrNameLst>
                                          <p:attrName>style.color</p:attrName>
                                        </p:attrNameLst>
                                      </p:cBhvr>
                                      <p:to>
                                        <a:srgbClr val="7030A0"/>
                                      </p:to>
                                    </p:animClr>
                                    <p:animClr clrSpc="rgb" dir="cw">
                                      <p:cBhvr>
                                        <p:cTn id="473" dur="375" autoRev="1" fill="remove"/>
                                        <p:tgtEl>
                                          <p:spTgt spid="26"/>
                                        </p:tgtEl>
                                        <p:attrNameLst>
                                          <p:attrName>fillcolor</p:attrName>
                                        </p:attrNameLst>
                                      </p:cBhvr>
                                      <p:to>
                                        <a:srgbClr val="7030A0"/>
                                      </p:to>
                                    </p:animClr>
                                    <p:set>
                                      <p:cBhvr>
                                        <p:cTn id="474" dur="375" autoRev="1" fill="remove"/>
                                        <p:tgtEl>
                                          <p:spTgt spid="26"/>
                                        </p:tgtEl>
                                        <p:attrNameLst>
                                          <p:attrName>fill.type</p:attrName>
                                        </p:attrNameLst>
                                      </p:cBhvr>
                                      <p:to>
                                        <p:strVal val="solid"/>
                                      </p:to>
                                    </p:set>
                                    <p:set>
                                      <p:cBhvr>
                                        <p:cTn id="475" dur="375" autoRev="1" fill="remove"/>
                                        <p:tgtEl>
                                          <p:spTgt spid="26"/>
                                        </p:tgtEl>
                                        <p:attrNameLst>
                                          <p:attrName>fill.on</p:attrName>
                                        </p:attrNameLst>
                                      </p:cBhvr>
                                      <p:to>
                                        <p:strVal val="true"/>
                                      </p:to>
                                    </p:set>
                                  </p:childTnLst>
                                </p:cTn>
                              </p:par>
                              <p:par>
                                <p:cTn id="476" presetID="27" presetClass="emph" presetSubtype="0" fill="remove" grpId="5" nodeType="withEffect">
                                  <p:stCondLst>
                                    <p:cond delay="0"/>
                                  </p:stCondLst>
                                  <p:childTnLst>
                                    <p:animClr clrSpc="rgb" dir="cw">
                                      <p:cBhvr override="childStyle">
                                        <p:cTn id="477" dur="375" autoRev="1" fill="remove"/>
                                        <p:tgtEl>
                                          <p:spTgt spid="32"/>
                                        </p:tgtEl>
                                        <p:attrNameLst>
                                          <p:attrName>style.color</p:attrName>
                                        </p:attrNameLst>
                                      </p:cBhvr>
                                      <p:to>
                                        <a:srgbClr val="7030A0"/>
                                      </p:to>
                                    </p:animClr>
                                    <p:animClr clrSpc="rgb" dir="cw">
                                      <p:cBhvr>
                                        <p:cTn id="478" dur="375" autoRev="1" fill="remove"/>
                                        <p:tgtEl>
                                          <p:spTgt spid="32"/>
                                        </p:tgtEl>
                                        <p:attrNameLst>
                                          <p:attrName>fillcolor</p:attrName>
                                        </p:attrNameLst>
                                      </p:cBhvr>
                                      <p:to>
                                        <a:srgbClr val="7030A0"/>
                                      </p:to>
                                    </p:animClr>
                                    <p:set>
                                      <p:cBhvr>
                                        <p:cTn id="479" dur="375" autoRev="1" fill="remove"/>
                                        <p:tgtEl>
                                          <p:spTgt spid="32"/>
                                        </p:tgtEl>
                                        <p:attrNameLst>
                                          <p:attrName>fill.type</p:attrName>
                                        </p:attrNameLst>
                                      </p:cBhvr>
                                      <p:to>
                                        <p:strVal val="solid"/>
                                      </p:to>
                                    </p:set>
                                    <p:set>
                                      <p:cBhvr>
                                        <p:cTn id="480" dur="375" autoRev="1" fill="remove"/>
                                        <p:tgtEl>
                                          <p:spTgt spid="32"/>
                                        </p:tgtEl>
                                        <p:attrNameLst>
                                          <p:attrName>fill.on</p:attrName>
                                        </p:attrNameLst>
                                      </p:cBhvr>
                                      <p:to>
                                        <p:strVal val="true"/>
                                      </p:to>
                                    </p:set>
                                  </p:childTnLst>
                                </p:cTn>
                              </p:par>
                              <p:par>
                                <p:cTn id="481" presetID="27" presetClass="emph" presetSubtype="0" fill="remove" grpId="3" nodeType="withEffect">
                                  <p:stCondLst>
                                    <p:cond delay="0"/>
                                  </p:stCondLst>
                                  <p:childTnLst>
                                    <p:animClr clrSpc="rgb" dir="cw">
                                      <p:cBhvr override="childStyle">
                                        <p:cTn id="482" dur="375" autoRev="1" fill="remove"/>
                                        <p:tgtEl>
                                          <p:spTgt spid="33"/>
                                        </p:tgtEl>
                                        <p:attrNameLst>
                                          <p:attrName>style.color</p:attrName>
                                        </p:attrNameLst>
                                      </p:cBhvr>
                                      <p:to>
                                        <a:srgbClr val="7030A0"/>
                                      </p:to>
                                    </p:animClr>
                                    <p:animClr clrSpc="rgb" dir="cw">
                                      <p:cBhvr>
                                        <p:cTn id="483" dur="375" autoRev="1" fill="remove"/>
                                        <p:tgtEl>
                                          <p:spTgt spid="33"/>
                                        </p:tgtEl>
                                        <p:attrNameLst>
                                          <p:attrName>fillcolor</p:attrName>
                                        </p:attrNameLst>
                                      </p:cBhvr>
                                      <p:to>
                                        <a:srgbClr val="7030A0"/>
                                      </p:to>
                                    </p:animClr>
                                    <p:set>
                                      <p:cBhvr>
                                        <p:cTn id="484" dur="375" autoRev="1" fill="remove"/>
                                        <p:tgtEl>
                                          <p:spTgt spid="33"/>
                                        </p:tgtEl>
                                        <p:attrNameLst>
                                          <p:attrName>fill.type</p:attrName>
                                        </p:attrNameLst>
                                      </p:cBhvr>
                                      <p:to>
                                        <p:strVal val="solid"/>
                                      </p:to>
                                    </p:set>
                                    <p:set>
                                      <p:cBhvr>
                                        <p:cTn id="485" dur="375" autoRev="1" fill="remove"/>
                                        <p:tgtEl>
                                          <p:spTgt spid="33"/>
                                        </p:tgtEl>
                                        <p:attrNameLst>
                                          <p:attrName>fill.on</p:attrName>
                                        </p:attrNameLst>
                                      </p:cBhvr>
                                      <p:to>
                                        <p:strVal val="true"/>
                                      </p:to>
                                    </p:set>
                                  </p:childTnLst>
                                </p:cTn>
                              </p:par>
                              <p:par>
                                <p:cTn id="486" presetID="27" presetClass="emph" presetSubtype="0" fill="remove" grpId="2" nodeType="withEffect">
                                  <p:stCondLst>
                                    <p:cond delay="0"/>
                                  </p:stCondLst>
                                  <p:childTnLst>
                                    <p:animClr clrSpc="rgb" dir="cw">
                                      <p:cBhvr override="childStyle">
                                        <p:cTn id="487" dur="375" autoRev="1" fill="remove"/>
                                        <p:tgtEl>
                                          <p:spTgt spid="34"/>
                                        </p:tgtEl>
                                        <p:attrNameLst>
                                          <p:attrName>style.color</p:attrName>
                                        </p:attrNameLst>
                                      </p:cBhvr>
                                      <p:to>
                                        <a:srgbClr val="7030A0"/>
                                      </p:to>
                                    </p:animClr>
                                    <p:animClr clrSpc="rgb" dir="cw">
                                      <p:cBhvr>
                                        <p:cTn id="488" dur="375" autoRev="1" fill="remove"/>
                                        <p:tgtEl>
                                          <p:spTgt spid="34"/>
                                        </p:tgtEl>
                                        <p:attrNameLst>
                                          <p:attrName>fillcolor</p:attrName>
                                        </p:attrNameLst>
                                      </p:cBhvr>
                                      <p:to>
                                        <a:srgbClr val="7030A0"/>
                                      </p:to>
                                    </p:animClr>
                                    <p:set>
                                      <p:cBhvr>
                                        <p:cTn id="489" dur="375" autoRev="1" fill="remove"/>
                                        <p:tgtEl>
                                          <p:spTgt spid="34"/>
                                        </p:tgtEl>
                                        <p:attrNameLst>
                                          <p:attrName>fill.type</p:attrName>
                                        </p:attrNameLst>
                                      </p:cBhvr>
                                      <p:to>
                                        <p:strVal val="solid"/>
                                      </p:to>
                                    </p:set>
                                    <p:set>
                                      <p:cBhvr>
                                        <p:cTn id="490" dur="375" autoRev="1" fill="remove"/>
                                        <p:tgtEl>
                                          <p:spTgt spid="34"/>
                                        </p:tgtEl>
                                        <p:attrNameLst>
                                          <p:attrName>fill.on</p:attrName>
                                        </p:attrNameLst>
                                      </p:cBhvr>
                                      <p:to>
                                        <p:strVal val="true"/>
                                      </p:to>
                                    </p:set>
                                  </p:childTnLst>
                                </p:cTn>
                              </p:par>
                              <p:par>
                                <p:cTn id="491" presetID="27" presetClass="emph" presetSubtype="0" fill="remove" grpId="3" nodeType="withEffect">
                                  <p:stCondLst>
                                    <p:cond delay="0"/>
                                  </p:stCondLst>
                                  <p:childTnLst>
                                    <p:animClr clrSpc="rgb" dir="cw">
                                      <p:cBhvr override="childStyle">
                                        <p:cTn id="492" dur="375" autoRev="1" fill="remove"/>
                                        <p:tgtEl>
                                          <p:spTgt spid="40"/>
                                        </p:tgtEl>
                                        <p:attrNameLst>
                                          <p:attrName>style.color</p:attrName>
                                        </p:attrNameLst>
                                      </p:cBhvr>
                                      <p:to>
                                        <a:srgbClr val="7030A0"/>
                                      </p:to>
                                    </p:animClr>
                                    <p:animClr clrSpc="rgb" dir="cw">
                                      <p:cBhvr>
                                        <p:cTn id="493" dur="375" autoRev="1" fill="remove"/>
                                        <p:tgtEl>
                                          <p:spTgt spid="40"/>
                                        </p:tgtEl>
                                        <p:attrNameLst>
                                          <p:attrName>fillcolor</p:attrName>
                                        </p:attrNameLst>
                                      </p:cBhvr>
                                      <p:to>
                                        <a:srgbClr val="7030A0"/>
                                      </p:to>
                                    </p:animClr>
                                    <p:set>
                                      <p:cBhvr>
                                        <p:cTn id="494" dur="375" autoRev="1" fill="remove"/>
                                        <p:tgtEl>
                                          <p:spTgt spid="40"/>
                                        </p:tgtEl>
                                        <p:attrNameLst>
                                          <p:attrName>fill.type</p:attrName>
                                        </p:attrNameLst>
                                      </p:cBhvr>
                                      <p:to>
                                        <p:strVal val="solid"/>
                                      </p:to>
                                    </p:set>
                                    <p:set>
                                      <p:cBhvr>
                                        <p:cTn id="495" dur="375" autoRev="1" fill="remove"/>
                                        <p:tgtEl>
                                          <p:spTgt spid="40"/>
                                        </p:tgtEl>
                                        <p:attrNameLst>
                                          <p:attrName>fill.on</p:attrName>
                                        </p:attrNameLst>
                                      </p:cBhvr>
                                      <p:to>
                                        <p:strVal val="true"/>
                                      </p:to>
                                    </p:set>
                                  </p:childTnLst>
                                </p:cTn>
                              </p:par>
                              <p:par>
                                <p:cTn id="496" presetID="27" presetClass="emph" presetSubtype="0" fill="remove" grpId="1" nodeType="withEffect">
                                  <p:stCondLst>
                                    <p:cond delay="0"/>
                                  </p:stCondLst>
                                  <p:childTnLst>
                                    <p:animClr clrSpc="rgb" dir="cw">
                                      <p:cBhvr override="childStyle">
                                        <p:cTn id="497" dur="375" autoRev="1" fill="remove"/>
                                        <p:tgtEl>
                                          <p:spTgt spid="41"/>
                                        </p:tgtEl>
                                        <p:attrNameLst>
                                          <p:attrName>style.color</p:attrName>
                                        </p:attrNameLst>
                                      </p:cBhvr>
                                      <p:to>
                                        <a:srgbClr val="7030A0"/>
                                      </p:to>
                                    </p:animClr>
                                    <p:animClr clrSpc="rgb" dir="cw">
                                      <p:cBhvr>
                                        <p:cTn id="498" dur="375" autoRev="1" fill="remove"/>
                                        <p:tgtEl>
                                          <p:spTgt spid="41"/>
                                        </p:tgtEl>
                                        <p:attrNameLst>
                                          <p:attrName>fillcolor</p:attrName>
                                        </p:attrNameLst>
                                      </p:cBhvr>
                                      <p:to>
                                        <a:srgbClr val="7030A0"/>
                                      </p:to>
                                    </p:animClr>
                                    <p:set>
                                      <p:cBhvr>
                                        <p:cTn id="499" dur="375" autoRev="1" fill="remove"/>
                                        <p:tgtEl>
                                          <p:spTgt spid="41"/>
                                        </p:tgtEl>
                                        <p:attrNameLst>
                                          <p:attrName>fill.type</p:attrName>
                                        </p:attrNameLst>
                                      </p:cBhvr>
                                      <p:to>
                                        <p:strVal val="solid"/>
                                      </p:to>
                                    </p:set>
                                    <p:set>
                                      <p:cBhvr>
                                        <p:cTn id="500" dur="375" autoRev="1" fill="remove"/>
                                        <p:tgtEl>
                                          <p:spTgt spid="41"/>
                                        </p:tgtEl>
                                        <p:attrNameLst>
                                          <p:attrName>fill.on</p:attrName>
                                        </p:attrNameLst>
                                      </p:cBhvr>
                                      <p:to>
                                        <p:strVal val="true"/>
                                      </p:to>
                                    </p:set>
                                  </p:childTnLst>
                                </p:cTn>
                              </p:par>
                              <p:par>
                                <p:cTn id="501" presetID="27" presetClass="emph" presetSubtype="0" fill="remove" grpId="0" nodeType="withEffect">
                                  <p:stCondLst>
                                    <p:cond delay="0"/>
                                  </p:stCondLst>
                                  <p:childTnLst>
                                    <p:animClr clrSpc="rgb" dir="cw">
                                      <p:cBhvr override="childStyle">
                                        <p:cTn id="502" dur="375" autoRev="1" fill="remove"/>
                                        <p:tgtEl>
                                          <p:spTgt spid="42"/>
                                        </p:tgtEl>
                                        <p:attrNameLst>
                                          <p:attrName>style.color</p:attrName>
                                        </p:attrNameLst>
                                      </p:cBhvr>
                                      <p:to>
                                        <a:srgbClr val="7030A0"/>
                                      </p:to>
                                    </p:animClr>
                                    <p:animClr clrSpc="rgb" dir="cw">
                                      <p:cBhvr>
                                        <p:cTn id="503" dur="375" autoRev="1" fill="remove"/>
                                        <p:tgtEl>
                                          <p:spTgt spid="42"/>
                                        </p:tgtEl>
                                        <p:attrNameLst>
                                          <p:attrName>fillcolor</p:attrName>
                                        </p:attrNameLst>
                                      </p:cBhvr>
                                      <p:to>
                                        <a:srgbClr val="7030A0"/>
                                      </p:to>
                                    </p:animClr>
                                    <p:set>
                                      <p:cBhvr>
                                        <p:cTn id="504" dur="375" autoRev="1" fill="remove"/>
                                        <p:tgtEl>
                                          <p:spTgt spid="42"/>
                                        </p:tgtEl>
                                        <p:attrNameLst>
                                          <p:attrName>fill.type</p:attrName>
                                        </p:attrNameLst>
                                      </p:cBhvr>
                                      <p:to>
                                        <p:strVal val="solid"/>
                                      </p:to>
                                    </p:set>
                                    <p:set>
                                      <p:cBhvr>
                                        <p:cTn id="505" dur="375" autoRev="1" fill="remove"/>
                                        <p:tgtEl>
                                          <p:spTgt spid="42"/>
                                        </p:tgtEl>
                                        <p:attrNameLst>
                                          <p:attrName>fill.on</p:attrName>
                                        </p:attrNameLst>
                                      </p:cBhvr>
                                      <p:to>
                                        <p:strVal val="true"/>
                                      </p:to>
                                    </p:set>
                                  </p:childTnLst>
                                </p:cTn>
                              </p:par>
                            </p:childTnLst>
                          </p:cTn>
                        </p:par>
                        <p:par>
                          <p:cTn id="506" fill="hold">
                            <p:stCondLst>
                              <p:cond delay="1500"/>
                            </p:stCondLst>
                            <p:childTnLst>
                              <p:par>
                                <p:cTn id="507" presetID="27" presetClass="emph" presetSubtype="0" fill="remove" grpId="5" nodeType="afterEffect">
                                  <p:stCondLst>
                                    <p:cond delay="0"/>
                                  </p:stCondLst>
                                  <p:childTnLst>
                                    <p:animClr clrSpc="rgb" dir="cw">
                                      <p:cBhvr override="childStyle">
                                        <p:cTn id="508" dur="375" autoRev="1" fill="remove"/>
                                        <p:tgtEl>
                                          <p:spTgt spid="24"/>
                                        </p:tgtEl>
                                        <p:attrNameLst>
                                          <p:attrName>style.color</p:attrName>
                                        </p:attrNameLst>
                                      </p:cBhvr>
                                      <p:to>
                                        <a:srgbClr val="7030A0"/>
                                      </p:to>
                                    </p:animClr>
                                    <p:animClr clrSpc="rgb" dir="cw">
                                      <p:cBhvr>
                                        <p:cTn id="509" dur="375" autoRev="1" fill="remove"/>
                                        <p:tgtEl>
                                          <p:spTgt spid="24"/>
                                        </p:tgtEl>
                                        <p:attrNameLst>
                                          <p:attrName>fillcolor</p:attrName>
                                        </p:attrNameLst>
                                      </p:cBhvr>
                                      <p:to>
                                        <a:srgbClr val="7030A0"/>
                                      </p:to>
                                    </p:animClr>
                                    <p:set>
                                      <p:cBhvr>
                                        <p:cTn id="510" dur="375" autoRev="1" fill="remove"/>
                                        <p:tgtEl>
                                          <p:spTgt spid="24"/>
                                        </p:tgtEl>
                                        <p:attrNameLst>
                                          <p:attrName>fill.type</p:attrName>
                                        </p:attrNameLst>
                                      </p:cBhvr>
                                      <p:to>
                                        <p:strVal val="solid"/>
                                      </p:to>
                                    </p:set>
                                    <p:set>
                                      <p:cBhvr>
                                        <p:cTn id="511" dur="375" autoRev="1" fill="remove"/>
                                        <p:tgtEl>
                                          <p:spTgt spid="24"/>
                                        </p:tgtEl>
                                        <p:attrNameLst>
                                          <p:attrName>fill.on</p:attrName>
                                        </p:attrNameLst>
                                      </p:cBhvr>
                                      <p:to>
                                        <p:strVal val="true"/>
                                      </p:to>
                                    </p:set>
                                  </p:childTnLst>
                                </p:cTn>
                              </p:par>
                              <p:par>
                                <p:cTn id="512" presetID="27" presetClass="emph" presetSubtype="0" fill="remove" grpId="4" nodeType="withEffect">
                                  <p:stCondLst>
                                    <p:cond delay="0"/>
                                  </p:stCondLst>
                                  <p:childTnLst>
                                    <p:animClr clrSpc="rgb" dir="cw">
                                      <p:cBhvr override="childStyle">
                                        <p:cTn id="513" dur="375" autoRev="1" fill="remove"/>
                                        <p:tgtEl>
                                          <p:spTgt spid="26"/>
                                        </p:tgtEl>
                                        <p:attrNameLst>
                                          <p:attrName>style.color</p:attrName>
                                        </p:attrNameLst>
                                      </p:cBhvr>
                                      <p:to>
                                        <a:srgbClr val="7030A0"/>
                                      </p:to>
                                    </p:animClr>
                                    <p:animClr clrSpc="rgb" dir="cw">
                                      <p:cBhvr>
                                        <p:cTn id="514" dur="375" autoRev="1" fill="remove"/>
                                        <p:tgtEl>
                                          <p:spTgt spid="26"/>
                                        </p:tgtEl>
                                        <p:attrNameLst>
                                          <p:attrName>fillcolor</p:attrName>
                                        </p:attrNameLst>
                                      </p:cBhvr>
                                      <p:to>
                                        <a:srgbClr val="7030A0"/>
                                      </p:to>
                                    </p:animClr>
                                    <p:set>
                                      <p:cBhvr>
                                        <p:cTn id="515" dur="375" autoRev="1" fill="remove"/>
                                        <p:tgtEl>
                                          <p:spTgt spid="26"/>
                                        </p:tgtEl>
                                        <p:attrNameLst>
                                          <p:attrName>fill.type</p:attrName>
                                        </p:attrNameLst>
                                      </p:cBhvr>
                                      <p:to>
                                        <p:strVal val="solid"/>
                                      </p:to>
                                    </p:set>
                                    <p:set>
                                      <p:cBhvr>
                                        <p:cTn id="516" dur="375" autoRev="1" fill="remove"/>
                                        <p:tgtEl>
                                          <p:spTgt spid="26"/>
                                        </p:tgtEl>
                                        <p:attrNameLst>
                                          <p:attrName>fill.on</p:attrName>
                                        </p:attrNameLst>
                                      </p:cBhvr>
                                      <p:to>
                                        <p:strVal val="true"/>
                                      </p:to>
                                    </p:set>
                                  </p:childTnLst>
                                </p:cTn>
                              </p:par>
                              <p:par>
                                <p:cTn id="517" presetID="27" presetClass="emph" presetSubtype="0" fill="remove" grpId="3" nodeType="withEffect">
                                  <p:stCondLst>
                                    <p:cond delay="0"/>
                                  </p:stCondLst>
                                  <p:childTnLst>
                                    <p:animClr clrSpc="rgb" dir="cw">
                                      <p:cBhvr override="childStyle">
                                        <p:cTn id="518" dur="375" autoRev="1" fill="remove"/>
                                        <p:tgtEl>
                                          <p:spTgt spid="27"/>
                                        </p:tgtEl>
                                        <p:attrNameLst>
                                          <p:attrName>style.color</p:attrName>
                                        </p:attrNameLst>
                                      </p:cBhvr>
                                      <p:to>
                                        <a:srgbClr val="7030A0"/>
                                      </p:to>
                                    </p:animClr>
                                    <p:animClr clrSpc="rgb" dir="cw">
                                      <p:cBhvr>
                                        <p:cTn id="519" dur="375" autoRev="1" fill="remove"/>
                                        <p:tgtEl>
                                          <p:spTgt spid="27"/>
                                        </p:tgtEl>
                                        <p:attrNameLst>
                                          <p:attrName>fillcolor</p:attrName>
                                        </p:attrNameLst>
                                      </p:cBhvr>
                                      <p:to>
                                        <a:srgbClr val="7030A0"/>
                                      </p:to>
                                    </p:animClr>
                                    <p:set>
                                      <p:cBhvr>
                                        <p:cTn id="520" dur="375" autoRev="1" fill="remove"/>
                                        <p:tgtEl>
                                          <p:spTgt spid="27"/>
                                        </p:tgtEl>
                                        <p:attrNameLst>
                                          <p:attrName>fill.type</p:attrName>
                                        </p:attrNameLst>
                                      </p:cBhvr>
                                      <p:to>
                                        <p:strVal val="solid"/>
                                      </p:to>
                                    </p:set>
                                    <p:set>
                                      <p:cBhvr>
                                        <p:cTn id="521" dur="375" autoRev="1" fill="remove"/>
                                        <p:tgtEl>
                                          <p:spTgt spid="27"/>
                                        </p:tgtEl>
                                        <p:attrNameLst>
                                          <p:attrName>fill.on</p:attrName>
                                        </p:attrNameLst>
                                      </p:cBhvr>
                                      <p:to>
                                        <p:strVal val="true"/>
                                      </p:to>
                                    </p:set>
                                  </p:childTnLst>
                                </p:cTn>
                              </p:par>
                              <p:par>
                                <p:cTn id="522" presetID="27" presetClass="emph" presetSubtype="0" fill="remove" grpId="4" nodeType="withEffect">
                                  <p:stCondLst>
                                    <p:cond delay="0"/>
                                  </p:stCondLst>
                                  <p:childTnLst>
                                    <p:animClr clrSpc="rgb" dir="cw">
                                      <p:cBhvr override="childStyle">
                                        <p:cTn id="523" dur="375" autoRev="1" fill="remove"/>
                                        <p:tgtEl>
                                          <p:spTgt spid="33"/>
                                        </p:tgtEl>
                                        <p:attrNameLst>
                                          <p:attrName>style.color</p:attrName>
                                        </p:attrNameLst>
                                      </p:cBhvr>
                                      <p:to>
                                        <a:srgbClr val="7030A0"/>
                                      </p:to>
                                    </p:animClr>
                                    <p:animClr clrSpc="rgb" dir="cw">
                                      <p:cBhvr>
                                        <p:cTn id="524" dur="375" autoRev="1" fill="remove"/>
                                        <p:tgtEl>
                                          <p:spTgt spid="33"/>
                                        </p:tgtEl>
                                        <p:attrNameLst>
                                          <p:attrName>fillcolor</p:attrName>
                                        </p:attrNameLst>
                                      </p:cBhvr>
                                      <p:to>
                                        <a:srgbClr val="7030A0"/>
                                      </p:to>
                                    </p:animClr>
                                    <p:set>
                                      <p:cBhvr>
                                        <p:cTn id="525" dur="375" autoRev="1" fill="remove"/>
                                        <p:tgtEl>
                                          <p:spTgt spid="33"/>
                                        </p:tgtEl>
                                        <p:attrNameLst>
                                          <p:attrName>fill.type</p:attrName>
                                        </p:attrNameLst>
                                      </p:cBhvr>
                                      <p:to>
                                        <p:strVal val="solid"/>
                                      </p:to>
                                    </p:set>
                                    <p:set>
                                      <p:cBhvr>
                                        <p:cTn id="526" dur="375" autoRev="1" fill="remove"/>
                                        <p:tgtEl>
                                          <p:spTgt spid="33"/>
                                        </p:tgtEl>
                                        <p:attrNameLst>
                                          <p:attrName>fill.on</p:attrName>
                                        </p:attrNameLst>
                                      </p:cBhvr>
                                      <p:to>
                                        <p:strVal val="true"/>
                                      </p:to>
                                    </p:set>
                                  </p:childTnLst>
                                </p:cTn>
                              </p:par>
                              <p:par>
                                <p:cTn id="527" presetID="27" presetClass="emph" presetSubtype="0" fill="remove" grpId="3" nodeType="withEffect">
                                  <p:stCondLst>
                                    <p:cond delay="0"/>
                                  </p:stCondLst>
                                  <p:childTnLst>
                                    <p:animClr clrSpc="rgb" dir="cw">
                                      <p:cBhvr override="childStyle">
                                        <p:cTn id="528" dur="375" autoRev="1" fill="remove"/>
                                        <p:tgtEl>
                                          <p:spTgt spid="34"/>
                                        </p:tgtEl>
                                        <p:attrNameLst>
                                          <p:attrName>style.color</p:attrName>
                                        </p:attrNameLst>
                                      </p:cBhvr>
                                      <p:to>
                                        <a:srgbClr val="7030A0"/>
                                      </p:to>
                                    </p:animClr>
                                    <p:animClr clrSpc="rgb" dir="cw">
                                      <p:cBhvr>
                                        <p:cTn id="529" dur="375" autoRev="1" fill="remove"/>
                                        <p:tgtEl>
                                          <p:spTgt spid="34"/>
                                        </p:tgtEl>
                                        <p:attrNameLst>
                                          <p:attrName>fillcolor</p:attrName>
                                        </p:attrNameLst>
                                      </p:cBhvr>
                                      <p:to>
                                        <a:srgbClr val="7030A0"/>
                                      </p:to>
                                    </p:animClr>
                                    <p:set>
                                      <p:cBhvr>
                                        <p:cTn id="530" dur="375" autoRev="1" fill="remove"/>
                                        <p:tgtEl>
                                          <p:spTgt spid="34"/>
                                        </p:tgtEl>
                                        <p:attrNameLst>
                                          <p:attrName>fill.type</p:attrName>
                                        </p:attrNameLst>
                                      </p:cBhvr>
                                      <p:to>
                                        <p:strVal val="solid"/>
                                      </p:to>
                                    </p:set>
                                    <p:set>
                                      <p:cBhvr>
                                        <p:cTn id="531" dur="375" autoRev="1" fill="remove"/>
                                        <p:tgtEl>
                                          <p:spTgt spid="34"/>
                                        </p:tgtEl>
                                        <p:attrNameLst>
                                          <p:attrName>fill.on</p:attrName>
                                        </p:attrNameLst>
                                      </p:cBhvr>
                                      <p:to>
                                        <p:strVal val="true"/>
                                      </p:to>
                                    </p:set>
                                  </p:childTnLst>
                                </p:cTn>
                              </p:par>
                              <p:par>
                                <p:cTn id="532" presetID="27" presetClass="emph" presetSubtype="0" fill="remove" grpId="2" nodeType="withEffect">
                                  <p:stCondLst>
                                    <p:cond delay="0"/>
                                  </p:stCondLst>
                                  <p:childTnLst>
                                    <p:animClr clrSpc="rgb" dir="cw">
                                      <p:cBhvr override="childStyle">
                                        <p:cTn id="533" dur="375" autoRev="1" fill="remove"/>
                                        <p:tgtEl>
                                          <p:spTgt spid="35"/>
                                        </p:tgtEl>
                                        <p:attrNameLst>
                                          <p:attrName>style.color</p:attrName>
                                        </p:attrNameLst>
                                      </p:cBhvr>
                                      <p:to>
                                        <a:srgbClr val="7030A0"/>
                                      </p:to>
                                    </p:animClr>
                                    <p:animClr clrSpc="rgb" dir="cw">
                                      <p:cBhvr>
                                        <p:cTn id="534" dur="375" autoRev="1" fill="remove"/>
                                        <p:tgtEl>
                                          <p:spTgt spid="35"/>
                                        </p:tgtEl>
                                        <p:attrNameLst>
                                          <p:attrName>fillcolor</p:attrName>
                                        </p:attrNameLst>
                                      </p:cBhvr>
                                      <p:to>
                                        <a:srgbClr val="7030A0"/>
                                      </p:to>
                                    </p:animClr>
                                    <p:set>
                                      <p:cBhvr>
                                        <p:cTn id="535" dur="375" autoRev="1" fill="remove"/>
                                        <p:tgtEl>
                                          <p:spTgt spid="35"/>
                                        </p:tgtEl>
                                        <p:attrNameLst>
                                          <p:attrName>fill.type</p:attrName>
                                        </p:attrNameLst>
                                      </p:cBhvr>
                                      <p:to>
                                        <p:strVal val="solid"/>
                                      </p:to>
                                    </p:set>
                                    <p:set>
                                      <p:cBhvr>
                                        <p:cTn id="536" dur="375" autoRev="1" fill="remove"/>
                                        <p:tgtEl>
                                          <p:spTgt spid="35"/>
                                        </p:tgtEl>
                                        <p:attrNameLst>
                                          <p:attrName>fill.on</p:attrName>
                                        </p:attrNameLst>
                                      </p:cBhvr>
                                      <p:to>
                                        <p:strVal val="true"/>
                                      </p:to>
                                    </p:set>
                                  </p:childTnLst>
                                </p:cTn>
                              </p:par>
                              <p:par>
                                <p:cTn id="537" presetID="27" presetClass="emph" presetSubtype="0" fill="remove" grpId="2" nodeType="withEffect">
                                  <p:stCondLst>
                                    <p:cond delay="0"/>
                                  </p:stCondLst>
                                  <p:childTnLst>
                                    <p:animClr clrSpc="rgb" dir="cw">
                                      <p:cBhvr override="childStyle">
                                        <p:cTn id="538" dur="375" autoRev="1" fill="remove"/>
                                        <p:tgtEl>
                                          <p:spTgt spid="41"/>
                                        </p:tgtEl>
                                        <p:attrNameLst>
                                          <p:attrName>style.color</p:attrName>
                                        </p:attrNameLst>
                                      </p:cBhvr>
                                      <p:to>
                                        <a:srgbClr val="7030A0"/>
                                      </p:to>
                                    </p:animClr>
                                    <p:animClr clrSpc="rgb" dir="cw">
                                      <p:cBhvr>
                                        <p:cTn id="539" dur="375" autoRev="1" fill="remove"/>
                                        <p:tgtEl>
                                          <p:spTgt spid="41"/>
                                        </p:tgtEl>
                                        <p:attrNameLst>
                                          <p:attrName>fillcolor</p:attrName>
                                        </p:attrNameLst>
                                      </p:cBhvr>
                                      <p:to>
                                        <a:srgbClr val="7030A0"/>
                                      </p:to>
                                    </p:animClr>
                                    <p:set>
                                      <p:cBhvr>
                                        <p:cTn id="540" dur="375" autoRev="1" fill="remove"/>
                                        <p:tgtEl>
                                          <p:spTgt spid="41"/>
                                        </p:tgtEl>
                                        <p:attrNameLst>
                                          <p:attrName>fill.type</p:attrName>
                                        </p:attrNameLst>
                                      </p:cBhvr>
                                      <p:to>
                                        <p:strVal val="solid"/>
                                      </p:to>
                                    </p:set>
                                    <p:set>
                                      <p:cBhvr>
                                        <p:cTn id="541" dur="375" autoRev="1" fill="remove"/>
                                        <p:tgtEl>
                                          <p:spTgt spid="41"/>
                                        </p:tgtEl>
                                        <p:attrNameLst>
                                          <p:attrName>fill.on</p:attrName>
                                        </p:attrNameLst>
                                      </p:cBhvr>
                                      <p:to>
                                        <p:strVal val="true"/>
                                      </p:to>
                                    </p:set>
                                  </p:childTnLst>
                                </p:cTn>
                              </p:par>
                              <p:par>
                                <p:cTn id="542" presetID="27" presetClass="emph" presetSubtype="0" fill="remove" grpId="1" nodeType="withEffect">
                                  <p:stCondLst>
                                    <p:cond delay="0"/>
                                  </p:stCondLst>
                                  <p:childTnLst>
                                    <p:animClr clrSpc="rgb" dir="cw">
                                      <p:cBhvr override="childStyle">
                                        <p:cTn id="543" dur="375" autoRev="1" fill="remove"/>
                                        <p:tgtEl>
                                          <p:spTgt spid="42"/>
                                        </p:tgtEl>
                                        <p:attrNameLst>
                                          <p:attrName>style.color</p:attrName>
                                        </p:attrNameLst>
                                      </p:cBhvr>
                                      <p:to>
                                        <a:srgbClr val="7030A0"/>
                                      </p:to>
                                    </p:animClr>
                                    <p:animClr clrSpc="rgb" dir="cw">
                                      <p:cBhvr>
                                        <p:cTn id="544" dur="375" autoRev="1" fill="remove"/>
                                        <p:tgtEl>
                                          <p:spTgt spid="42"/>
                                        </p:tgtEl>
                                        <p:attrNameLst>
                                          <p:attrName>fillcolor</p:attrName>
                                        </p:attrNameLst>
                                      </p:cBhvr>
                                      <p:to>
                                        <a:srgbClr val="7030A0"/>
                                      </p:to>
                                    </p:animClr>
                                    <p:set>
                                      <p:cBhvr>
                                        <p:cTn id="545" dur="375" autoRev="1" fill="remove"/>
                                        <p:tgtEl>
                                          <p:spTgt spid="42"/>
                                        </p:tgtEl>
                                        <p:attrNameLst>
                                          <p:attrName>fill.type</p:attrName>
                                        </p:attrNameLst>
                                      </p:cBhvr>
                                      <p:to>
                                        <p:strVal val="solid"/>
                                      </p:to>
                                    </p:set>
                                    <p:set>
                                      <p:cBhvr>
                                        <p:cTn id="546" dur="375" autoRev="1" fill="remove"/>
                                        <p:tgtEl>
                                          <p:spTgt spid="42"/>
                                        </p:tgtEl>
                                        <p:attrNameLst>
                                          <p:attrName>fill.on</p:attrName>
                                        </p:attrNameLst>
                                      </p:cBhvr>
                                      <p:to>
                                        <p:strVal val="true"/>
                                      </p:to>
                                    </p:set>
                                  </p:childTnLst>
                                </p:cTn>
                              </p:par>
                              <p:par>
                                <p:cTn id="547" presetID="27" presetClass="emph" presetSubtype="0" fill="remove" grpId="0" nodeType="withEffect">
                                  <p:stCondLst>
                                    <p:cond delay="0"/>
                                  </p:stCondLst>
                                  <p:childTnLst>
                                    <p:animClr clrSpc="rgb" dir="cw">
                                      <p:cBhvr override="childStyle">
                                        <p:cTn id="548" dur="375" autoRev="1" fill="remove"/>
                                        <p:tgtEl>
                                          <p:spTgt spid="43"/>
                                        </p:tgtEl>
                                        <p:attrNameLst>
                                          <p:attrName>style.color</p:attrName>
                                        </p:attrNameLst>
                                      </p:cBhvr>
                                      <p:to>
                                        <a:srgbClr val="7030A0"/>
                                      </p:to>
                                    </p:animClr>
                                    <p:animClr clrSpc="rgb" dir="cw">
                                      <p:cBhvr>
                                        <p:cTn id="549" dur="375" autoRev="1" fill="remove"/>
                                        <p:tgtEl>
                                          <p:spTgt spid="43"/>
                                        </p:tgtEl>
                                        <p:attrNameLst>
                                          <p:attrName>fillcolor</p:attrName>
                                        </p:attrNameLst>
                                      </p:cBhvr>
                                      <p:to>
                                        <a:srgbClr val="7030A0"/>
                                      </p:to>
                                    </p:animClr>
                                    <p:set>
                                      <p:cBhvr>
                                        <p:cTn id="550" dur="375" autoRev="1" fill="remove"/>
                                        <p:tgtEl>
                                          <p:spTgt spid="43"/>
                                        </p:tgtEl>
                                        <p:attrNameLst>
                                          <p:attrName>fill.type</p:attrName>
                                        </p:attrNameLst>
                                      </p:cBhvr>
                                      <p:to>
                                        <p:strVal val="solid"/>
                                      </p:to>
                                    </p:set>
                                    <p:set>
                                      <p:cBhvr>
                                        <p:cTn id="551" dur="375" autoRev="1" fill="remove"/>
                                        <p:tgtEl>
                                          <p:spTgt spid="43"/>
                                        </p:tgtEl>
                                        <p:attrNameLst>
                                          <p:attrName>fill.on</p:attrName>
                                        </p:attrNameLst>
                                      </p:cBhvr>
                                      <p:to>
                                        <p:strVal val="true"/>
                                      </p:to>
                                    </p:set>
                                  </p:childTnLst>
                                </p:cTn>
                              </p:par>
                            </p:childTnLst>
                          </p:cTn>
                        </p:par>
                        <p:par>
                          <p:cTn id="552" fill="hold">
                            <p:stCondLst>
                              <p:cond delay="2250"/>
                            </p:stCondLst>
                            <p:childTnLst>
                              <p:par>
                                <p:cTn id="553" presetID="27" presetClass="emph" presetSubtype="0" fill="remove" grpId="5" nodeType="afterEffect">
                                  <p:stCondLst>
                                    <p:cond delay="0"/>
                                  </p:stCondLst>
                                  <p:childTnLst>
                                    <p:animClr clrSpc="rgb" dir="cw">
                                      <p:cBhvr override="childStyle">
                                        <p:cTn id="554" dur="375" autoRev="1" fill="remove"/>
                                        <p:tgtEl>
                                          <p:spTgt spid="26"/>
                                        </p:tgtEl>
                                        <p:attrNameLst>
                                          <p:attrName>style.color</p:attrName>
                                        </p:attrNameLst>
                                      </p:cBhvr>
                                      <p:to>
                                        <a:srgbClr val="7030A0"/>
                                      </p:to>
                                    </p:animClr>
                                    <p:animClr clrSpc="rgb" dir="cw">
                                      <p:cBhvr>
                                        <p:cTn id="555" dur="375" autoRev="1" fill="remove"/>
                                        <p:tgtEl>
                                          <p:spTgt spid="26"/>
                                        </p:tgtEl>
                                        <p:attrNameLst>
                                          <p:attrName>fillcolor</p:attrName>
                                        </p:attrNameLst>
                                      </p:cBhvr>
                                      <p:to>
                                        <a:srgbClr val="7030A0"/>
                                      </p:to>
                                    </p:animClr>
                                    <p:set>
                                      <p:cBhvr>
                                        <p:cTn id="556" dur="375" autoRev="1" fill="remove"/>
                                        <p:tgtEl>
                                          <p:spTgt spid="26"/>
                                        </p:tgtEl>
                                        <p:attrNameLst>
                                          <p:attrName>fill.type</p:attrName>
                                        </p:attrNameLst>
                                      </p:cBhvr>
                                      <p:to>
                                        <p:strVal val="solid"/>
                                      </p:to>
                                    </p:set>
                                    <p:set>
                                      <p:cBhvr>
                                        <p:cTn id="557" dur="375" autoRev="1" fill="remove"/>
                                        <p:tgtEl>
                                          <p:spTgt spid="26"/>
                                        </p:tgtEl>
                                        <p:attrNameLst>
                                          <p:attrName>fill.on</p:attrName>
                                        </p:attrNameLst>
                                      </p:cBhvr>
                                      <p:to>
                                        <p:strVal val="true"/>
                                      </p:to>
                                    </p:set>
                                  </p:childTnLst>
                                </p:cTn>
                              </p:par>
                              <p:par>
                                <p:cTn id="558" presetID="27" presetClass="emph" presetSubtype="0" fill="remove" grpId="4" nodeType="withEffect">
                                  <p:stCondLst>
                                    <p:cond delay="0"/>
                                  </p:stCondLst>
                                  <p:childTnLst>
                                    <p:animClr clrSpc="rgb" dir="cw">
                                      <p:cBhvr override="childStyle">
                                        <p:cTn id="559" dur="375" autoRev="1" fill="remove"/>
                                        <p:tgtEl>
                                          <p:spTgt spid="27"/>
                                        </p:tgtEl>
                                        <p:attrNameLst>
                                          <p:attrName>style.color</p:attrName>
                                        </p:attrNameLst>
                                      </p:cBhvr>
                                      <p:to>
                                        <a:srgbClr val="7030A0"/>
                                      </p:to>
                                    </p:animClr>
                                    <p:animClr clrSpc="rgb" dir="cw">
                                      <p:cBhvr>
                                        <p:cTn id="560" dur="375" autoRev="1" fill="remove"/>
                                        <p:tgtEl>
                                          <p:spTgt spid="27"/>
                                        </p:tgtEl>
                                        <p:attrNameLst>
                                          <p:attrName>fillcolor</p:attrName>
                                        </p:attrNameLst>
                                      </p:cBhvr>
                                      <p:to>
                                        <a:srgbClr val="7030A0"/>
                                      </p:to>
                                    </p:animClr>
                                    <p:set>
                                      <p:cBhvr>
                                        <p:cTn id="561" dur="375" autoRev="1" fill="remove"/>
                                        <p:tgtEl>
                                          <p:spTgt spid="27"/>
                                        </p:tgtEl>
                                        <p:attrNameLst>
                                          <p:attrName>fill.type</p:attrName>
                                        </p:attrNameLst>
                                      </p:cBhvr>
                                      <p:to>
                                        <p:strVal val="solid"/>
                                      </p:to>
                                    </p:set>
                                    <p:set>
                                      <p:cBhvr>
                                        <p:cTn id="562" dur="375" autoRev="1" fill="remove"/>
                                        <p:tgtEl>
                                          <p:spTgt spid="27"/>
                                        </p:tgtEl>
                                        <p:attrNameLst>
                                          <p:attrName>fill.on</p:attrName>
                                        </p:attrNameLst>
                                      </p:cBhvr>
                                      <p:to>
                                        <p:strVal val="true"/>
                                      </p:to>
                                    </p:set>
                                  </p:childTnLst>
                                </p:cTn>
                              </p:par>
                              <p:par>
                                <p:cTn id="563" presetID="27" presetClass="emph" presetSubtype="0" fill="remove" grpId="3" nodeType="withEffect">
                                  <p:stCondLst>
                                    <p:cond delay="0"/>
                                  </p:stCondLst>
                                  <p:childTnLst>
                                    <p:animClr clrSpc="rgb" dir="cw">
                                      <p:cBhvr override="childStyle">
                                        <p:cTn id="564" dur="375" autoRev="1" fill="remove"/>
                                        <p:tgtEl>
                                          <p:spTgt spid="28"/>
                                        </p:tgtEl>
                                        <p:attrNameLst>
                                          <p:attrName>style.color</p:attrName>
                                        </p:attrNameLst>
                                      </p:cBhvr>
                                      <p:to>
                                        <a:srgbClr val="7030A0"/>
                                      </p:to>
                                    </p:animClr>
                                    <p:animClr clrSpc="rgb" dir="cw">
                                      <p:cBhvr>
                                        <p:cTn id="565" dur="375" autoRev="1" fill="remove"/>
                                        <p:tgtEl>
                                          <p:spTgt spid="28"/>
                                        </p:tgtEl>
                                        <p:attrNameLst>
                                          <p:attrName>fillcolor</p:attrName>
                                        </p:attrNameLst>
                                      </p:cBhvr>
                                      <p:to>
                                        <a:srgbClr val="7030A0"/>
                                      </p:to>
                                    </p:animClr>
                                    <p:set>
                                      <p:cBhvr>
                                        <p:cTn id="566" dur="375" autoRev="1" fill="remove"/>
                                        <p:tgtEl>
                                          <p:spTgt spid="28"/>
                                        </p:tgtEl>
                                        <p:attrNameLst>
                                          <p:attrName>fill.type</p:attrName>
                                        </p:attrNameLst>
                                      </p:cBhvr>
                                      <p:to>
                                        <p:strVal val="solid"/>
                                      </p:to>
                                    </p:set>
                                    <p:set>
                                      <p:cBhvr>
                                        <p:cTn id="567" dur="375" autoRev="1" fill="remove"/>
                                        <p:tgtEl>
                                          <p:spTgt spid="28"/>
                                        </p:tgtEl>
                                        <p:attrNameLst>
                                          <p:attrName>fill.on</p:attrName>
                                        </p:attrNameLst>
                                      </p:cBhvr>
                                      <p:to>
                                        <p:strVal val="true"/>
                                      </p:to>
                                    </p:set>
                                  </p:childTnLst>
                                </p:cTn>
                              </p:par>
                              <p:par>
                                <p:cTn id="568" presetID="27" presetClass="emph" presetSubtype="0" fill="remove" grpId="4" nodeType="withEffect">
                                  <p:stCondLst>
                                    <p:cond delay="0"/>
                                  </p:stCondLst>
                                  <p:childTnLst>
                                    <p:animClr clrSpc="rgb" dir="cw">
                                      <p:cBhvr override="childStyle">
                                        <p:cTn id="569" dur="375" autoRev="1" fill="remove"/>
                                        <p:tgtEl>
                                          <p:spTgt spid="34"/>
                                        </p:tgtEl>
                                        <p:attrNameLst>
                                          <p:attrName>style.color</p:attrName>
                                        </p:attrNameLst>
                                      </p:cBhvr>
                                      <p:to>
                                        <a:srgbClr val="7030A0"/>
                                      </p:to>
                                    </p:animClr>
                                    <p:animClr clrSpc="rgb" dir="cw">
                                      <p:cBhvr>
                                        <p:cTn id="570" dur="375" autoRev="1" fill="remove"/>
                                        <p:tgtEl>
                                          <p:spTgt spid="34"/>
                                        </p:tgtEl>
                                        <p:attrNameLst>
                                          <p:attrName>fillcolor</p:attrName>
                                        </p:attrNameLst>
                                      </p:cBhvr>
                                      <p:to>
                                        <a:srgbClr val="7030A0"/>
                                      </p:to>
                                    </p:animClr>
                                    <p:set>
                                      <p:cBhvr>
                                        <p:cTn id="571" dur="375" autoRev="1" fill="remove"/>
                                        <p:tgtEl>
                                          <p:spTgt spid="34"/>
                                        </p:tgtEl>
                                        <p:attrNameLst>
                                          <p:attrName>fill.type</p:attrName>
                                        </p:attrNameLst>
                                      </p:cBhvr>
                                      <p:to>
                                        <p:strVal val="solid"/>
                                      </p:to>
                                    </p:set>
                                    <p:set>
                                      <p:cBhvr>
                                        <p:cTn id="572" dur="375" autoRev="1" fill="remove"/>
                                        <p:tgtEl>
                                          <p:spTgt spid="34"/>
                                        </p:tgtEl>
                                        <p:attrNameLst>
                                          <p:attrName>fill.on</p:attrName>
                                        </p:attrNameLst>
                                      </p:cBhvr>
                                      <p:to>
                                        <p:strVal val="true"/>
                                      </p:to>
                                    </p:set>
                                  </p:childTnLst>
                                </p:cTn>
                              </p:par>
                              <p:par>
                                <p:cTn id="573" presetID="27" presetClass="emph" presetSubtype="0" fill="remove" grpId="3" nodeType="withEffect">
                                  <p:stCondLst>
                                    <p:cond delay="0"/>
                                  </p:stCondLst>
                                  <p:childTnLst>
                                    <p:animClr clrSpc="rgb" dir="cw">
                                      <p:cBhvr override="childStyle">
                                        <p:cTn id="574" dur="375" autoRev="1" fill="remove"/>
                                        <p:tgtEl>
                                          <p:spTgt spid="35"/>
                                        </p:tgtEl>
                                        <p:attrNameLst>
                                          <p:attrName>style.color</p:attrName>
                                        </p:attrNameLst>
                                      </p:cBhvr>
                                      <p:to>
                                        <a:srgbClr val="7030A0"/>
                                      </p:to>
                                    </p:animClr>
                                    <p:animClr clrSpc="rgb" dir="cw">
                                      <p:cBhvr>
                                        <p:cTn id="575" dur="375" autoRev="1" fill="remove"/>
                                        <p:tgtEl>
                                          <p:spTgt spid="35"/>
                                        </p:tgtEl>
                                        <p:attrNameLst>
                                          <p:attrName>fillcolor</p:attrName>
                                        </p:attrNameLst>
                                      </p:cBhvr>
                                      <p:to>
                                        <a:srgbClr val="7030A0"/>
                                      </p:to>
                                    </p:animClr>
                                    <p:set>
                                      <p:cBhvr>
                                        <p:cTn id="576" dur="375" autoRev="1" fill="remove"/>
                                        <p:tgtEl>
                                          <p:spTgt spid="35"/>
                                        </p:tgtEl>
                                        <p:attrNameLst>
                                          <p:attrName>fill.type</p:attrName>
                                        </p:attrNameLst>
                                      </p:cBhvr>
                                      <p:to>
                                        <p:strVal val="solid"/>
                                      </p:to>
                                    </p:set>
                                    <p:set>
                                      <p:cBhvr>
                                        <p:cTn id="577" dur="375" autoRev="1" fill="remove"/>
                                        <p:tgtEl>
                                          <p:spTgt spid="35"/>
                                        </p:tgtEl>
                                        <p:attrNameLst>
                                          <p:attrName>fill.on</p:attrName>
                                        </p:attrNameLst>
                                      </p:cBhvr>
                                      <p:to>
                                        <p:strVal val="true"/>
                                      </p:to>
                                    </p:set>
                                  </p:childTnLst>
                                </p:cTn>
                              </p:par>
                              <p:par>
                                <p:cTn id="578" presetID="27" presetClass="emph" presetSubtype="0" fill="remove" grpId="2" nodeType="withEffect">
                                  <p:stCondLst>
                                    <p:cond delay="0"/>
                                  </p:stCondLst>
                                  <p:childTnLst>
                                    <p:animClr clrSpc="rgb" dir="cw">
                                      <p:cBhvr override="childStyle">
                                        <p:cTn id="579" dur="375" autoRev="1" fill="remove"/>
                                        <p:tgtEl>
                                          <p:spTgt spid="36"/>
                                        </p:tgtEl>
                                        <p:attrNameLst>
                                          <p:attrName>style.color</p:attrName>
                                        </p:attrNameLst>
                                      </p:cBhvr>
                                      <p:to>
                                        <a:srgbClr val="7030A0"/>
                                      </p:to>
                                    </p:animClr>
                                    <p:animClr clrSpc="rgb" dir="cw">
                                      <p:cBhvr>
                                        <p:cTn id="580" dur="375" autoRev="1" fill="remove"/>
                                        <p:tgtEl>
                                          <p:spTgt spid="36"/>
                                        </p:tgtEl>
                                        <p:attrNameLst>
                                          <p:attrName>fillcolor</p:attrName>
                                        </p:attrNameLst>
                                      </p:cBhvr>
                                      <p:to>
                                        <a:srgbClr val="7030A0"/>
                                      </p:to>
                                    </p:animClr>
                                    <p:set>
                                      <p:cBhvr>
                                        <p:cTn id="581" dur="375" autoRev="1" fill="remove"/>
                                        <p:tgtEl>
                                          <p:spTgt spid="36"/>
                                        </p:tgtEl>
                                        <p:attrNameLst>
                                          <p:attrName>fill.type</p:attrName>
                                        </p:attrNameLst>
                                      </p:cBhvr>
                                      <p:to>
                                        <p:strVal val="solid"/>
                                      </p:to>
                                    </p:set>
                                    <p:set>
                                      <p:cBhvr>
                                        <p:cTn id="582" dur="375" autoRev="1" fill="remove"/>
                                        <p:tgtEl>
                                          <p:spTgt spid="36"/>
                                        </p:tgtEl>
                                        <p:attrNameLst>
                                          <p:attrName>fill.on</p:attrName>
                                        </p:attrNameLst>
                                      </p:cBhvr>
                                      <p:to>
                                        <p:strVal val="true"/>
                                      </p:to>
                                    </p:set>
                                  </p:childTnLst>
                                </p:cTn>
                              </p:par>
                              <p:par>
                                <p:cTn id="583" presetID="27" presetClass="emph" presetSubtype="0" fill="remove" grpId="2" nodeType="withEffect">
                                  <p:stCondLst>
                                    <p:cond delay="0"/>
                                  </p:stCondLst>
                                  <p:childTnLst>
                                    <p:animClr clrSpc="rgb" dir="cw">
                                      <p:cBhvr override="childStyle">
                                        <p:cTn id="584" dur="375" autoRev="1" fill="remove"/>
                                        <p:tgtEl>
                                          <p:spTgt spid="42"/>
                                        </p:tgtEl>
                                        <p:attrNameLst>
                                          <p:attrName>style.color</p:attrName>
                                        </p:attrNameLst>
                                      </p:cBhvr>
                                      <p:to>
                                        <a:srgbClr val="7030A0"/>
                                      </p:to>
                                    </p:animClr>
                                    <p:animClr clrSpc="rgb" dir="cw">
                                      <p:cBhvr>
                                        <p:cTn id="585" dur="375" autoRev="1" fill="remove"/>
                                        <p:tgtEl>
                                          <p:spTgt spid="42"/>
                                        </p:tgtEl>
                                        <p:attrNameLst>
                                          <p:attrName>fillcolor</p:attrName>
                                        </p:attrNameLst>
                                      </p:cBhvr>
                                      <p:to>
                                        <a:srgbClr val="7030A0"/>
                                      </p:to>
                                    </p:animClr>
                                    <p:set>
                                      <p:cBhvr>
                                        <p:cTn id="586" dur="375" autoRev="1" fill="remove"/>
                                        <p:tgtEl>
                                          <p:spTgt spid="42"/>
                                        </p:tgtEl>
                                        <p:attrNameLst>
                                          <p:attrName>fill.type</p:attrName>
                                        </p:attrNameLst>
                                      </p:cBhvr>
                                      <p:to>
                                        <p:strVal val="solid"/>
                                      </p:to>
                                    </p:set>
                                    <p:set>
                                      <p:cBhvr>
                                        <p:cTn id="587" dur="375" autoRev="1" fill="remove"/>
                                        <p:tgtEl>
                                          <p:spTgt spid="42"/>
                                        </p:tgtEl>
                                        <p:attrNameLst>
                                          <p:attrName>fill.on</p:attrName>
                                        </p:attrNameLst>
                                      </p:cBhvr>
                                      <p:to>
                                        <p:strVal val="true"/>
                                      </p:to>
                                    </p:set>
                                  </p:childTnLst>
                                </p:cTn>
                              </p:par>
                              <p:par>
                                <p:cTn id="588" presetID="27" presetClass="emph" presetSubtype="0" fill="remove" grpId="1" nodeType="withEffect">
                                  <p:stCondLst>
                                    <p:cond delay="0"/>
                                  </p:stCondLst>
                                  <p:childTnLst>
                                    <p:animClr clrSpc="rgb" dir="cw">
                                      <p:cBhvr override="childStyle">
                                        <p:cTn id="589" dur="375" autoRev="1" fill="remove"/>
                                        <p:tgtEl>
                                          <p:spTgt spid="43"/>
                                        </p:tgtEl>
                                        <p:attrNameLst>
                                          <p:attrName>style.color</p:attrName>
                                        </p:attrNameLst>
                                      </p:cBhvr>
                                      <p:to>
                                        <a:srgbClr val="7030A0"/>
                                      </p:to>
                                    </p:animClr>
                                    <p:animClr clrSpc="rgb" dir="cw">
                                      <p:cBhvr>
                                        <p:cTn id="590" dur="375" autoRev="1" fill="remove"/>
                                        <p:tgtEl>
                                          <p:spTgt spid="43"/>
                                        </p:tgtEl>
                                        <p:attrNameLst>
                                          <p:attrName>fillcolor</p:attrName>
                                        </p:attrNameLst>
                                      </p:cBhvr>
                                      <p:to>
                                        <a:srgbClr val="7030A0"/>
                                      </p:to>
                                    </p:animClr>
                                    <p:set>
                                      <p:cBhvr>
                                        <p:cTn id="591" dur="375" autoRev="1" fill="remove"/>
                                        <p:tgtEl>
                                          <p:spTgt spid="43"/>
                                        </p:tgtEl>
                                        <p:attrNameLst>
                                          <p:attrName>fill.type</p:attrName>
                                        </p:attrNameLst>
                                      </p:cBhvr>
                                      <p:to>
                                        <p:strVal val="solid"/>
                                      </p:to>
                                    </p:set>
                                    <p:set>
                                      <p:cBhvr>
                                        <p:cTn id="592" dur="375" autoRev="1" fill="remove"/>
                                        <p:tgtEl>
                                          <p:spTgt spid="43"/>
                                        </p:tgtEl>
                                        <p:attrNameLst>
                                          <p:attrName>fill.on</p:attrName>
                                        </p:attrNameLst>
                                      </p:cBhvr>
                                      <p:to>
                                        <p:strVal val="true"/>
                                      </p:to>
                                    </p:set>
                                  </p:childTnLst>
                                </p:cTn>
                              </p:par>
                              <p:par>
                                <p:cTn id="593" presetID="27" presetClass="emph" presetSubtype="0" fill="remove" grpId="0" nodeType="withEffect">
                                  <p:stCondLst>
                                    <p:cond delay="0"/>
                                  </p:stCondLst>
                                  <p:childTnLst>
                                    <p:animClr clrSpc="rgb" dir="cw">
                                      <p:cBhvr override="childStyle">
                                        <p:cTn id="594" dur="375" autoRev="1" fill="remove"/>
                                        <p:tgtEl>
                                          <p:spTgt spid="44"/>
                                        </p:tgtEl>
                                        <p:attrNameLst>
                                          <p:attrName>style.color</p:attrName>
                                        </p:attrNameLst>
                                      </p:cBhvr>
                                      <p:to>
                                        <a:srgbClr val="7030A0"/>
                                      </p:to>
                                    </p:animClr>
                                    <p:animClr clrSpc="rgb" dir="cw">
                                      <p:cBhvr>
                                        <p:cTn id="595" dur="375" autoRev="1" fill="remove"/>
                                        <p:tgtEl>
                                          <p:spTgt spid="44"/>
                                        </p:tgtEl>
                                        <p:attrNameLst>
                                          <p:attrName>fillcolor</p:attrName>
                                        </p:attrNameLst>
                                      </p:cBhvr>
                                      <p:to>
                                        <a:srgbClr val="7030A0"/>
                                      </p:to>
                                    </p:animClr>
                                    <p:set>
                                      <p:cBhvr>
                                        <p:cTn id="596" dur="375" autoRev="1" fill="remove"/>
                                        <p:tgtEl>
                                          <p:spTgt spid="44"/>
                                        </p:tgtEl>
                                        <p:attrNameLst>
                                          <p:attrName>fill.type</p:attrName>
                                        </p:attrNameLst>
                                      </p:cBhvr>
                                      <p:to>
                                        <p:strVal val="solid"/>
                                      </p:to>
                                    </p:set>
                                    <p:set>
                                      <p:cBhvr>
                                        <p:cTn id="597" dur="375" autoRev="1" fill="remove"/>
                                        <p:tgtEl>
                                          <p:spTgt spid="44"/>
                                        </p:tgtEl>
                                        <p:attrNameLst>
                                          <p:attrName>fill.on</p:attrName>
                                        </p:attrNameLst>
                                      </p:cBhvr>
                                      <p:to>
                                        <p:strVal val="true"/>
                                      </p:to>
                                    </p:set>
                                  </p:childTnLst>
                                </p:cTn>
                              </p:par>
                            </p:childTnLst>
                          </p:cTn>
                        </p:par>
                        <p:par>
                          <p:cTn id="598" fill="hold">
                            <p:stCondLst>
                              <p:cond delay="3000"/>
                            </p:stCondLst>
                            <p:childTnLst>
                              <p:par>
                                <p:cTn id="599" presetID="27" presetClass="emph" presetSubtype="0" fill="remove" grpId="5" nodeType="afterEffect">
                                  <p:stCondLst>
                                    <p:cond delay="0"/>
                                  </p:stCondLst>
                                  <p:childTnLst>
                                    <p:animClr clrSpc="rgb" dir="cw">
                                      <p:cBhvr override="childStyle">
                                        <p:cTn id="600" dur="375" autoRev="1" fill="remove"/>
                                        <p:tgtEl>
                                          <p:spTgt spid="27"/>
                                        </p:tgtEl>
                                        <p:attrNameLst>
                                          <p:attrName>style.color</p:attrName>
                                        </p:attrNameLst>
                                      </p:cBhvr>
                                      <p:to>
                                        <a:srgbClr val="7030A0"/>
                                      </p:to>
                                    </p:animClr>
                                    <p:animClr clrSpc="rgb" dir="cw">
                                      <p:cBhvr>
                                        <p:cTn id="601" dur="375" autoRev="1" fill="remove"/>
                                        <p:tgtEl>
                                          <p:spTgt spid="27"/>
                                        </p:tgtEl>
                                        <p:attrNameLst>
                                          <p:attrName>fillcolor</p:attrName>
                                        </p:attrNameLst>
                                      </p:cBhvr>
                                      <p:to>
                                        <a:srgbClr val="7030A0"/>
                                      </p:to>
                                    </p:animClr>
                                    <p:set>
                                      <p:cBhvr>
                                        <p:cTn id="602" dur="375" autoRev="1" fill="remove"/>
                                        <p:tgtEl>
                                          <p:spTgt spid="27"/>
                                        </p:tgtEl>
                                        <p:attrNameLst>
                                          <p:attrName>fill.type</p:attrName>
                                        </p:attrNameLst>
                                      </p:cBhvr>
                                      <p:to>
                                        <p:strVal val="solid"/>
                                      </p:to>
                                    </p:set>
                                    <p:set>
                                      <p:cBhvr>
                                        <p:cTn id="603" dur="375" autoRev="1" fill="remove"/>
                                        <p:tgtEl>
                                          <p:spTgt spid="27"/>
                                        </p:tgtEl>
                                        <p:attrNameLst>
                                          <p:attrName>fill.on</p:attrName>
                                        </p:attrNameLst>
                                      </p:cBhvr>
                                      <p:to>
                                        <p:strVal val="true"/>
                                      </p:to>
                                    </p:set>
                                  </p:childTnLst>
                                </p:cTn>
                              </p:par>
                              <p:par>
                                <p:cTn id="604" presetID="27" presetClass="emph" presetSubtype="0" fill="remove" grpId="4" nodeType="withEffect">
                                  <p:stCondLst>
                                    <p:cond delay="0"/>
                                  </p:stCondLst>
                                  <p:childTnLst>
                                    <p:animClr clrSpc="rgb" dir="cw">
                                      <p:cBhvr override="childStyle">
                                        <p:cTn id="605" dur="375" autoRev="1" fill="remove"/>
                                        <p:tgtEl>
                                          <p:spTgt spid="28"/>
                                        </p:tgtEl>
                                        <p:attrNameLst>
                                          <p:attrName>style.color</p:attrName>
                                        </p:attrNameLst>
                                      </p:cBhvr>
                                      <p:to>
                                        <a:srgbClr val="7030A0"/>
                                      </p:to>
                                    </p:animClr>
                                    <p:animClr clrSpc="rgb" dir="cw">
                                      <p:cBhvr>
                                        <p:cTn id="606" dur="375" autoRev="1" fill="remove"/>
                                        <p:tgtEl>
                                          <p:spTgt spid="28"/>
                                        </p:tgtEl>
                                        <p:attrNameLst>
                                          <p:attrName>fillcolor</p:attrName>
                                        </p:attrNameLst>
                                      </p:cBhvr>
                                      <p:to>
                                        <a:srgbClr val="7030A0"/>
                                      </p:to>
                                    </p:animClr>
                                    <p:set>
                                      <p:cBhvr>
                                        <p:cTn id="607" dur="375" autoRev="1" fill="remove"/>
                                        <p:tgtEl>
                                          <p:spTgt spid="28"/>
                                        </p:tgtEl>
                                        <p:attrNameLst>
                                          <p:attrName>fill.type</p:attrName>
                                        </p:attrNameLst>
                                      </p:cBhvr>
                                      <p:to>
                                        <p:strVal val="solid"/>
                                      </p:to>
                                    </p:set>
                                    <p:set>
                                      <p:cBhvr>
                                        <p:cTn id="608" dur="375" autoRev="1" fill="remove"/>
                                        <p:tgtEl>
                                          <p:spTgt spid="28"/>
                                        </p:tgtEl>
                                        <p:attrNameLst>
                                          <p:attrName>fill.on</p:attrName>
                                        </p:attrNameLst>
                                      </p:cBhvr>
                                      <p:to>
                                        <p:strVal val="true"/>
                                      </p:to>
                                    </p:set>
                                  </p:childTnLst>
                                </p:cTn>
                              </p:par>
                              <p:par>
                                <p:cTn id="609" presetID="27" presetClass="emph" presetSubtype="0" fill="remove" grpId="3" nodeType="withEffect">
                                  <p:stCondLst>
                                    <p:cond delay="0"/>
                                  </p:stCondLst>
                                  <p:childTnLst>
                                    <p:animClr clrSpc="rgb" dir="cw">
                                      <p:cBhvr override="childStyle">
                                        <p:cTn id="610" dur="375" autoRev="1" fill="remove"/>
                                        <p:tgtEl>
                                          <p:spTgt spid="29"/>
                                        </p:tgtEl>
                                        <p:attrNameLst>
                                          <p:attrName>style.color</p:attrName>
                                        </p:attrNameLst>
                                      </p:cBhvr>
                                      <p:to>
                                        <a:srgbClr val="7030A0"/>
                                      </p:to>
                                    </p:animClr>
                                    <p:animClr clrSpc="rgb" dir="cw">
                                      <p:cBhvr>
                                        <p:cTn id="611" dur="375" autoRev="1" fill="remove"/>
                                        <p:tgtEl>
                                          <p:spTgt spid="29"/>
                                        </p:tgtEl>
                                        <p:attrNameLst>
                                          <p:attrName>fillcolor</p:attrName>
                                        </p:attrNameLst>
                                      </p:cBhvr>
                                      <p:to>
                                        <a:srgbClr val="7030A0"/>
                                      </p:to>
                                    </p:animClr>
                                    <p:set>
                                      <p:cBhvr>
                                        <p:cTn id="612" dur="375" autoRev="1" fill="remove"/>
                                        <p:tgtEl>
                                          <p:spTgt spid="29"/>
                                        </p:tgtEl>
                                        <p:attrNameLst>
                                          <p:attrName>fill.type</p:attrName>
                                        </p:attrNameLst>
                                      </p:cBhvr>
                                      <p:to>
                                        <p:strVal val="solid"/>
                                      </p:to>
                                    </p:set>
                                    <p:set>
                                      <p:cBhvr>
                                        <p:cTn id="613" dur="375" autoRev="1" fill="remove"/>
                                        <p:tgtEl>
                                          <p:spTgt spid="29"/>
                                        </p:tgtEl>
                                        <p:attrNameLst>
                                          <p:attrName>fill.on</p:attrName>
                                        </p:attrNameLst>
                                      </p:cBhvr>
                                      <p:to>
                                        <p:strVal val="true"/>
                                      </p:to>
                                    </p:set>
                                  </p:childTnLst>
                                </p:cTn>
                              </p:par>
                              <p:par>
                                <p:cTn id="614" presetID="27" presetClass="emph" presetSubtype="0" fill="remove" grpId="4" nodeType="withEffect">
                                  <p:stCondLst>
                                    <p:cond delay="0"/>
                                  </p:stCondLst>
                                  <p:childTnLst>
                                    <p:animClr clrSpc="rgb" dir="cw">
                                      <p:cBhvr override="childStyle">
                                        <p:cTn id="615" dur="375" autoRev="1" fill="remove"/>
                                        <p:tgtEl>
                                          <p:spTgt spid="35"/>
                                        </p:tgtEl>
                                        <p:attrNameLst>
                                          <p:attrName>style.color</p:attrName>
                                        </p:attrNameLst>
                                      </p:cBhvr>
                                      <p:to>
                                        <a:srgbClr val="7030A0"/>
                                      </p:to>
                                    </p:animClr>
                                    <p:animClr clrSpc="rgb" dir="cw">
                                      <p:cBhvr>
                                        <p:cTn id="616" dur="375" autoRev="1" fill="remove"/>
                                        <p:tgtEl>
                                          <p:spTgt spid="35"/>
                                        </p:tgtEl>
                                        <p:attrNameLst>
                                          <p:attrName>fillcolor</p:attrName>
                                        </p:attrNameLst>
                                      </p:cBhvr>
                                      <p:to>
                                        <a:srgbClr val="7030A0"/>
                                      </p:to>
                                    </p:animClr>
                                    <p:set>
                                      <p:cBhvr>
                                        <p:cTn id="617" dur="375" autoRev="1" fill="remove"/>
                                        <p:tgtEl>
                                          <p:spTgt spid="35"/>
                                        </p:tgtEl>
                                        <p:attrNameLst>
                                          <p:attrName>fill.type</p:attrName>
                                        </p:attrNameLst>
                                      </p:cBhvr>
                                      <p:to>
                                        <p:strVal val="solid"/>
                                      </p:to>
                                    </p:set>
                                    <p:set>
                                      <p:cBhvr>
                                        <p:cTn id="618" dur="375" autoRev="1" fill="remove"/>
                                        <p:tgtEl>
                                          <p:spTgt spid="35"/>
                                        </p:tgtEl>
                                        <p:attrNameLst>
                                          <p:attrName>fill.on</p:attrName>
                                        </p:attrNameLst>
                                      </p:cBhvr>
                                      <p:to>
                                        <p:strVal val="true"/>
                                      </p:to>
                                    </p:set>
                                  </p:childTnLst>
                                </p:cTn>
                              </p:par>
                              <p:par>
                                <p:cTn id="619" presetID="27" presetClass="emph" presetSubtype="0" fill="remove" grpId="3" nodeType="withEffect">
                                  <p:stCondLst>
                                    <p:cond delay="0"/>
                                  </p:stCondLst>
                                  <p:childTnLst>
                                    <p:animClr clrSpc="rgb" dir="cw">
                                      <p:cBhvr override="childStyle">
                                        <p:cTn id="620" dur="375" autoRev="1" fill="remove"/>
                                        <p:tgtEl>
                                          <p:spTgt spid="36"/>
                                        </p:tgtEl>
                                        <p:attrNameLst>
                                          <p:attrName>style.color</p:attrName>
                                        </p:attrNameLst>
                                      </p:cBhvr>
                                      <p:to>
                                        <a:srgbClr val="7030A0"/>
                                      </p:to>
                                    </p:animClr>
                                    <p:animClr clrSpc="rgb" dir="cw">
                                      <p:cBhvr>
                                        <p:cTn id="621" dur="375" autoRev="1" fill="remove"/>
                                        <p:tgtEl>
                                          <p:spTgt spid="36"/>
                                        </p:tgtEl>
                                        <p:attrNameLst>
                                          <p:attrName>fillcolor</p:attrName>
                                        </p:attrNameLst>
                                      </p:cBhvr>
                                      <p:to>
                                        <a:srgbClr val="7030A0"/>
                                      </p:to>
                                    </p:animClr>
                                    <p:set>
                                      <p:cBhvr>
                                        <p:cTn id="622" dur="375" autoRev="1" fill="remove"/>
                                        <p:tgtEl>
                                          <p:spTgt spid="36"/>
                                        </p:tgtEl>
                                        <p:attrNameLst>
                                          <p:attrName>fill.type</p:attrName>
                                        </p:attrNameLst>
                                      </p:cBhvr>
                                      <p:to>
                                        <p:strVal val="solid"/>
                                      </p:to>
                                    </p:set>
                                    <p:set>
                                      <p:cBhvr>
                                        <p:cTn id="623" dur="375" autoRev="1" fill="remove"/>
                                        <p:tgtEl>
                                          <p:spTgt spid="36"/>
                                        </p:tgtEl>
                                        <p:attrNameLst>
                                          <p:attrName>fill.on</p:attrName>
                                        </p:attrNameLst>
                                      </p:cBhvr>
                                      <p:to>
                                        <p:strVal val="true"/>
                                      </p:to>
                                    </p:set>
                                  </p:childTnLst>
                                </p:cTn>
                              </p:par>
                              <p:par>
                                <p:cTn id="624" presetID="27" presetClass="emph" presetSubtype="0" fill="remove" grpId="2" nodeType="withEffect">
                                  <p:stCondLst>
                                    <p:cond delay="0"/>
                                  </p:stCondLst>
                                  <p:childTnLst>
                                    <p:animClr clrSpc="rgb" dir="cw">
                                      <p:cBhvr override="childStyle">
                                        <p:cTn id="625" dur="375" autoRev="1" fill="remove"/>
                                        <p:tgtEl>
                                          <p:spTgt spid="37"/>
                                        </p:tgtEl>
                                        <p:attrNameLst>
                                          <p:attrName>style.color</p:attrName>
                                        </p:attrNameLst>
                                      </p:cBhvr>
                                      <p:to>
                                        <a:srgbClr val="7030A0"/>
                                      </p:to>
                                    </p:animClr>
                                    <p:animClr clrSpc="rgb" dir="cw">
                                      <p:cBhvr>
                                        <p:cTn id="626" dur="375" autoRev="1" fill="remove"/>
                                        <p:tgtEl>
                                          <p:spTgt spid="37"/>
                                        </p:tgtEl>
                                        <p:attrNameLst>
                                          <p:attrName>fillcolor</p:attrName>
                                        </p:attrNameLst>
                                      </p:cBhvr>
                                      <p:to>
                                        <a:srgbClr val="7030A0"/>
                                      </p:to>
                                    </p:animClr>
                                    <p:set>
                                      <p:cBhvr>
                                        <p:cTn id="627" dur="375" autoRev="1" fill="remove"/>
                                        <p:tgtEl>
                                          <p:spTgt spid="37"/>
                                        </p:tgtEl>
                                        <p:attrNameLst>
                                          <p:attrName>fill.type</p:attrName>
                                        </p:attrNameLst>
                                      </p:cBhvr>
                                      <p:to>
                                        <p:strVal val="solid"/>
                                      </p:to>
                                    </p:set>
                                    <p:set>
                                      <p:cBhvr>
                                        <p:cTn id="628" dur="375" autoRev="1" fill="remove"/>
                                        <p:tgtEl>
                                          <p:spTgt spid="37"/>
                                        </p:tgtEl>
                                        <p:attrNameLst>
                                          <p:attrName>fill.on</p:attrName>
                                        </p:attrNameLst>
                                      </p:cBhvr>
                                      <p:to>
                                        <p:strVal val="true"/>
                                      </p:to>
                                    </p:set>
                                  </p:childTnLst>
                                </p:cTn>
                              </p:par>
                              <p:par>
                                <p:cTn id="629" presetID="27" presetClass="emph" presetSubtype="0" fill="remove" grpId="2" nodeType="withEffect">
                                  <p:stCondLst>
                                    <p:cond delay="0"/>
                                  </p:stCondLst>
                                  <p:childTnLst>
                                    <p:animClr clrSpc="rgb" dir="cw">
                                      <p:cBhvr override="childStyle">
                                        <p:cTn id="630" dur="375" autoRev="1" fill="remove"/>
                                        <p:tgtEl>
                                          <p:spTgt spid="43"/>
                                        </p:tgtEl>
                                        <p:attrNameLst>
                                          <p:attrName>style.color</p:attrName>
                                        </p:attrNameLst>
                                      </p:cBhvr>
                                      <p:to>
                                        <a:srgbClr val="7030A0"/>
                                      </p:to>
                                    </p:animClr>
                                    <p:animClr clrSpc="rgb" dir="cw">
                                      <p:cBhvr>
                                        <p:cTn id="631" dur="375" autoRev="1" fill="remove"/>
                                        <p:tgtEl>
                                          <p:spTgt spid="43"/>
                                        </p:tgtEl>
                                        <p:attrNameLst>
                                          <p:attrName>fillcolor</p:attrName>
                                        </p:attrNameLst>
                                      </p:cBhvr>
                                      <p:to>
                                        <a:srgbClr val="7030A0"/>
                                      </p:to>
                                    </p:animClr>
                                    <p:set>
                                      <p:cBhvr>
                                        <p:cTn id="632" dur="375" autoRev="1" fill="remove"/>
                                        <p:tgtEl>
                                          <p:spTgt spid="43"/>
                                        </p:tgtEl>
                                        <p:attrNameLst>
                                          <p:attrName>fill.type</p:attrName>
                                        </p:attrNameLst>
                                      </p:cBhvr>
                                      <p:to>
                                        <p:strVal val="solid"/>
                                      </p:to>
                                    </p:set>
                                    <p:set>
                                      <p:cBhvr>
                                        <p:cTn id="633" dur="375" autoRev="1" fill="remove"/>
                                        <p:tgtEl>
                                          <p:spTgt spid="43"/>
                                        </p:tgtEl>
                                        <p:attrNameLst>
                                          <p:attrName>fill.on</p:attrName>
                                        </p:attrNameLst>
                                      </p:cBhvr>
                                      <p:to>
                                        <p:strVal val="true"/>
                                      </p:to>
                                    </p:set>
                                  </p:childTnLst>
                                </p:cTn>
                              </p:par>
                              <p:par>
                                <p:cTn id="634" presetID="27" presetClass="emph" presetSubtype="0" fill="remove" grpId="1" nodeType="withEffect">
                                  <p:stCondLst>
                                    <p:cond delay="0"/>
                                  </p:stCondLst>
                                  <p:childTnLst>
                                    <p:animClr clrSpc="rgb" dir="cw">
                                      <p:cBhvr override="childStyle">
                                        <p:cTn id="635" dur="375" autoRev="1" fill="remove"/>
                                        <p:tgtEl>
                                          <p:spTgt spid="44"/>
                                        </p:tgtEl>
                                        <p:attrNameLst>
                                          <p:attrName>style.color</p:attrName>
                                        </p:attrNameLst>
                                      </p:cBhvr>
                                      <p:to>
                                        <a:srgbClr val="7030A0"/>
                                      </p:to>
                                    </p:animClr>
                                    <p:animClr clrSpc="rgb" dir="cw">
                                      <p:cBhvr>
                                        <p:cTn id="636" dur="375" autoRev="1" fill="remove"/>
                                        <p:tgtEl>
                                          <p:spTgt spid="44"/>
                                        </p:tgtEl>
                                        <p:attrNameLst>
                                          <p:attrName>fillcolor</p:attrName>
                                        </p:attrNameLst>
                                      </p:cBhvr>
                                      <p:to>
                                        <a:srgbClr val="7030A0"/>
                                      </p:to>
                                    </p:animClr>
                                    <p:set>
                                      <p:cBhvr>
                                        <p:cTn id="637" dur="375" autoRev="1" fill="remove"/>
                                        <p:tgtEl>
                                          <p:spTgt spid="44"/>
                                        </p:tgtEl>
                                        <p:attrNameLst>
                                          <p:attrName>fill.type</p:attrName>
                                        </p:attrNameLst>
                                      </p:cBhvr>
                                      <p:to>
                                        <p:strVal val="solid"/>
                                      </p:to>
                                    </p:set>
                                    <p:set>
                                      <p:cBhvr>
                                        <p:cTn id="638" dur="375" autoRev="1" fill="remove"/>
                                        <p:tgtEl>
                                          <p:spTgt spid="44"/>
                                        </p:tgtEl>
                                        <p:attrNameLst>
                                          <p:attrName>fill.on</p:attrName>
                                        </p:attrNameLst>
                                      </p:cBhvr>
                                      <p:to>
                                        <p:strVal val="true"/>
                                      </p:to>
                                    </p:set>
                                  </p:childTnLst>
                                </p:cTn>
                              </p:par>
                              <p:par>
                                <p:cTn id="639" presetID="27" presetClass="emph" presetSubtype="0" fill="remove" grpId="0" nodeType="withEffect">
                                  <p:stCondLst>
                                    <p:cond delay="0"/>
                                  </p:stCondLst>
                                  <p:childTnLst>
                                    <p:animClr clrSpc="rgb" dir="cw">
                                      <p:cBhvr override="childStyle">
                                        <p:cTn id="640" dur="375" autoRev="1" fill="remove"/>
                                        <p:tgtEl>
                                          <p:spTgt spid="45"/>
                                        </p:tgtEl>
                                        <p:attrNameLst>
                                          <p:attrName>style.color</p:attrName>
                                        </p:attrNameLst>
                                      </p:cBhvr>
                                      <p:to>
                                        <a:srgbClr val="7030A0"/>
                                      </p:to>
                                    </p:animClr>
                                    <p:animClr clrSpc="rgb" dir="cw">
                                      <p:cBhvr>
                                        <p:cTn id="641" dur="375" autoRev="1" fill="remove"/>
                                        <p:tgtEl>
                                          <p:spTgt spid="45"/>
                                        </p:tgtEl>
                                        <p:attrNameLst>
                                          <p:attrName>fillcolor</p:attrName>
                                        </p:attrNameLst>
                                      </p:cBhvr>
                                      <p:to>
                                        <a:srgbClr val="7030A0"/>
                                      </p:to>
                                    </p:animClr>
                                    <p:set>
                                      <p:cBhvr>
                                        <p:cTn id="642" dur="375" autoRev="1" fill="remove"/>
                                        <p:tgtEl>
                                          <p:spTgt spid="45"/>
                                        </p:tgtEl>
                                        <p:attrNameLst>
                                          <p:attrName>fill.type</p:attrName>
                                        </p:attrNameLst>
                                      </p:cBhvr>
                                      <p:to>
                                        <p:strVal val="solid"/>
                                      </p:to>
                                    </p:set>
                                    <p:set>
                                      <p:cBhvr>
                                        <p:cTn id="643" dur="375" autoRev="1" fill="remove"/>
                                        <p:tgtEl>
                                          <p:spTgt spid="45"/>
                                        </p:tgtEl>
                                        <p:attrNameLst>
                                          <p:attrName>fill.on</p:attrName>
                                        </p:attrNameLst>
                                      </p:cBhvr>
                                      <p:to>
                                        <p:strVal val="true"/>
                                      </p:to>
                                    </p:set>
                                  </p:childTnLst>
                                </p:cTn>
                              </p:par>
                            </p:childTnLst>
                          </p:cTn>
                        </p:par>
                        <p:par>
                          <p:cTn id="644" fill="hold">
                            <p:stCondLst>
                              <p:cond delay="3750"/>
                            </p:stCondLst>
                            <p:childTnLst>
                              <p:par>
                                <p:cTn id="645" presetID="27" presetClass="emph" presetSubtype="0" fill="remove" grpId="5" nodeType="afterEffect">
                                  <p:stCondLst>
                                    <p:cond delay="0"/>
                                  </p:stCondLst>
                                  <p:childTnLst>
                                    <p:animClr clrSpc="rgb" dir="cw">
                                      <p:cBhvr override="childStyle">
                                        <p:cTn id="646" dur="375" autoRev="1" fill="remove"/>
                                        <p:tgtEl>
                                          <p:spTgt spid="28"/>
                                        </p:tgtEl>
                                        <p:attrNameLst>
                                          <p:attrName>style.color</p:attrName>
                                        </p:attrNameLst>
                                      </p:cBhvr>
                                      <p:to>
                                        <a:srgbClr val="7030A0"/>
                                      </p:to>
                                    </p:animClr>
                                    <p:animClr clrSpc="rgb" dir="cw">
                                      <p:cBhvr>
                                        <p:cTn id="647" dur="375" autoRev="1" fill="remove"/>
                                        <p:tgtEl>
                                          <p:spTgt spid="28"/>
                                        </p:tgtEl>
                                        <p:attrNameLst>
                                          <p:attrName>fillcolor</p:attrName>
                                        </p:attrNameLst>
                                      </p:cBhvr>
                                      <p:to>
                                        <a:srgbClr val="7030A0"/>
                                      </p:to>
                                    </p:animClr>
                                    <p:set>
                                      <p:cBhvr>
                                        <p:cTn id="648" dur="375" autoRev="1" fill="remove"/>
                                        <p:tgtEl>
                                          <p:spTgt spid="28"/>
                                        </p:tgtEl>
                                        <p:attrNameLst>
                                          <p:attrName>fill.type</p:attrName>
                                        </p:attrNameLst>
                                      </p:cBhvr>
                                      <p:to>
                                        <p:strVal val="solid"/>
                                      </p:to>
                                    </p:set>
                                    <p:set>
                                      <p:cBhvr>
                                        <p:cTn id="649" dur="375" autoRev="1" fill="remove"/>
                                        <p:tgtEl>
                                          <p:spTgt spid="28"/>
                                        </p:tgtEl>
                                        <p:attrNameLst>
                                          <p:attrName>fill.on</p:attrName>
                                        </p:attrNameLst>
                                      </p:cBhvr>
                                      <p:to>
                                        <p:strVal val="true"/>
                                      </p:to>
                                    </p:set>
                                  </p:childTnLst>
                                </p:cTn>
                              </p:par>
                              <p:par>
                                <p:cTn id="650" presetID="27" presetClass="emph" presetSubtype="0" fill="remove" grpId="4" nodeType="withEffect">
                                  <p:stCondLst>
                                    <p:cond delay="0"/>
                                  </p:stCondLst>
                                  <p:childTnLst>
                                    <p:animClr clrSpc="rgb" dir="cw">
                                      <p:cBhvr override="childStyle">
                                        <p:cTn id="651" dur="375" autoRev="1" fill="remove"/>
                                        <p:tgtEl>
                                          <p:spTgt spid="29"/>
                                        </p:tgtEl>
                                        <p:attrNameLst>
                                          <p:attrName>style.color</p:attrName>
                                        </p:attrNameLst>
                                      </p:cBhvr>
                                      <p:to>
                                        <a:srgbClr val="7030A0"/>
                                      </p:to>
                                    </p:animClr>
                                    <p:animClr clrSpc="rgb" dir="cw">
                                      <p:cBhvr>
                                        <p:cTn id="652" dur="375" autoRev="1" fill="remove"/>
                                        <p:tgtEl>
                                          <p:spTgt spid="29"/>
                                        </p:tgtEl>
                                        <p:attrNameLst>
                                          <p:attrName>fillcolor</p:attrName>
                                        </p:attrNameLst>
                                      </p:cBhvr>
                                      <p:to>
                                        <a:srgbClr val="7030A0"/>
                                      </p:to>
                                    </p:animClr>
                                    <p:set>
                                      <p:cBhvr>
                                        <p:cTn id="653" dur="375" autoRev="1" fill="remove"/>
                                        <p:tgtEl>
                                          <p:spTgt spid="29"/>
                                        </p:tgtEl>
                                        <p:attrNameLst>
                                          <p:attrName>fill.type</p:attrName>
                                        </p:attrNameLst>
                                      </p:cBhvr>
                                      <p:to>
                                        <p:strVal val="solid"/>
                                      </p:to>
                                    </p:set>
                                    <p:set>
                                      <p:cBhvr>
                                        <p:cTn id="654" dur="375" autoRev="1" fill="remove"/>
                                        <p:tgtEl>
                                          <p:spTgt spid="29"/>
                                        </p:tgtEl>
                                        <p:attrNameLst>
                                          <p:attrName>fill.on</p:attrName>
                                        </p:attrNameLst>
                                      </p:cBhvr>
                                      <p:to>
                                        <p:strVal val="true"/>
                                      </p:to>
                                    </p:set>
                                  </p:childTnLst>
                                </p:cTn>
                              </p:par>
                              <p:par>
                                <p:cTn id="655" presetID="27" presetClass="emph" presetSubtype="0" fill="remove" grpId="2" nodeType="withEffect">
                                  <p:stCondLst>
                                    <p:cond delay="0"/>
                                  </p:stCondLst>
                                  <p:childTnLst>
                                    <p:animClr clrSpc="rgb" dir="cw">
                                      <p:cBhvr override="childStyle">
                                        <p:cTn id="656" dur="375" autoRev="1" fill="remove"/>
                                        <p:tgtEl>
                                          <p:spTgt spid="30"/>
                                        </p:tgtEl>
                                        <p:attrNameLst>
                                          <p:attrName>style.color</p:attrName>
                                        </p:attrNameLst>
                                      </p:cBhvr>
                                      <p:to>
                                        <a:srgbClr val="7030A0"/>
                                      </p:to>
                                    </p:animClr>
                                    <p:animClr clrSpc="rgb" dir="cw">
                                      <p:cBhvr>
                                        <p:cTn id="657" dur="375" autoRev="1" fill="remove"/>
                                        <p:tgtEl>
                                          <p:spTgt spid="30"/>
                                        </p:tgtEl>
                                        <p:attrNameLst>
                                          <p:attrName>fillcolor</p:attrName>
                                        </p:attrNameLst>
                                      </p:cBhvr>
                                      <p:to>
                                        <a:srgbClr val="7030A0"/>
                                      </p:to>
                                    </p:animClr>
                                    <p:set>
                                      <p:cBhvr>
                                        <p:cTn id="658" dur="375" autoRev="1" fill="remove"/>
                                        <p:tgtEl>
                                          <p:spTgt spid="30"/>
                                        </p:tgtEl>
                                        <p:attrNameLst>
                                          <p:attrName>fill.type</p:attrName>
                                        </p:attrNameLst>
                                      </p:cBhvr>
                                      <p:to>
                                        <p:strVal val="solid"/>
                                      </p:to>
                                    </p:set>
                                    <p:set>
                                      <p:cBhvr>
                                        <p:cTn id="659" dur="375" autoRev="1" fill="remove"/>
                                        <p:tgtEl>
                                          <p:spTgt spid="30"/>
                                        </p:tgtEl>
                                        <p:attrNameLst>
                                          <p:attrName>fill.on</p:attrName>
                                        </p:attrNameLst>
                                      </p:cBhvr>
                                      <p:to>
                                        <p:strVal val="true"/>
                                      </p:to>
                                    </p:set>
                                  </p:childTnLst>
                                </p:cTn>
                              </p:par>
                              <p:par>
                                <p:cTn id="660" presetID="27" presetClass="emph" presetSubtype="0" fill="remove" grpId="4" nodeType="withEffect">
                                  <p:stCondLst>
                                    <p:cond delay="0"/>
                                  </p:stCondLst>
                                  <p:childTnLst>
                                    <p:animClr clrSpc="rgb" dir="cw">
                                      <p:cBhvr override="childStyle">
                                        <p:cTn id="661" dur="375" autoRev="1" fill="remove"/>
                                        <p:tgtEl>
                                          <p:spTgt spid="36"/>
                                        </p:tgtEl>
                                        <p:attrNameLst>
                                          <p:attrName>style.color</p:attrName>
                                        </p:attrNameLst>
                                      </p:cBhvr>
                                      <p:to>
                                        <a:srgbClr val="7030A0"/>
                                      </p:to>
                                    </p:animClr>
                                    <p:animClr clrSpc="rgb" dir="cw">
                                      <p:cBhvr>
                                        <p:cTn id="662" dur="375" autoRev="1" fill="remove"/>
                                        <p:tgtEl>
                                          <p:spTgt spid="36"/>
                                        </p:tgtEl>
                                        <p:attrNameLst>
                                          <p:attrName>fillcolor</p:attrName>
                                        </p:attrNameLst>
                                      </p:cBhvr>
                                      <p:to>
                                        <a:srgbClr val="7030A0"/>
                                      </p:to>
                                    </p:animClr>
                                    <p:set>
                                      <p:cBhvr>
                                        <p:cTn id="663" dur="375" autoRev="1" fill="remove"/>
                                        <p:tgtEl>
                                          <p:spTgt spid="36"/>
                                        </p:tgtEl>
                                        <p:attrNameLst>
                                          <p:attrName>fill.type</p:attrName>
                                        </p:attrNameLst>
                                      </p:cBhvr>
                                      <p:to>
                                        <p:strVal val="solid"/>
                                      </p:to>
                                    </p:set>
                                    <p:set>
                                      <p:cBhvr>
                                        <p:cTn id="664" dur="375" autoRev="1" fill="remove"/>
                                        <p:tgtEl>
                                          <p:spTgt spid="36"/>
                                        </p:tgtEl>
                                        <p:attrNameLst>
                                          <p:attrName>fill.on</p:attrName>
                                        </p:attrNameLst>
                                      </p:cBhvr>
                                      <p:to>
                                        <p:strVal val="true"/>
                                      </p:to>
                                    </p:set>
                                  </p:childTnLst>
                                </p:cTn>
                              </p:par>
                              <p:par>
                                <p:cTn id="665" presetID="27" presetClass="emph" presetSubtype="0" fill="remove" grpId="3" nodeType="withEffect">
                                  <p:stCondLst>
                                    <p:cond delay="0"/>
                                  </p:stCondLst>
                                  <p:childTnLst>
                                    <p:animClr clrSpc="rgb" dir="cw">
                                      <p:cBhvr override="childStyle">
                                        <p:cTn id="666" dur="375" autoRev="1" fill="remove"/>
                                        <p:tgtEl>
                                          <p:spTgt spid="37"/>
                                        </p:tgtEl>
                                        <p:attrNameLst>
                                          <p:attrName>style.color</p:attrName>
                                        </p:attrNameLst>
                                      </p:cBhvr>
                                      <p:to>
                                        <a:srgbClr val="7030A0"/>
                                      </p:to>
                                    </p:animClr>
                                    <p:animClr clrSpc="rgb" dir="cw">
                                      <p:cBhvr>
                                        <p:cTn id="667" dur="375" autoRev="1" fill="remove"/>
                                        <p:tgtEl>
                                          <p:spTgt spid="37"/>
                                        </p:tgtEl>
                                        <p:attrNameLst>
                                          <p:attrName>fillcolor</p:attrName>
                                        </p:attrNameLst>
                                      </p:cBhvr>
                                      <p:to>
                                        <a:srgbClr val="7030A0"/>
                                      </p:to>
                                    </p:animClr>
                                    <p:set>
                                      <p:cBhvr>
                                        <p:cTn id="668" dur="375" autoRev="1" fill="remove"/>
                                        <p:tgtEl>
                                          <p:spTgt spid="37"/>
                                        </p:tgtEl>
                                        <p:attrNameLst>
                                          <p:attrName>fill.type</p:attrName>
                                        </p:attrNameLst>
                                      </p:cBhvr>
                                      <p:to>
                                        <p:strVal val="solid"/>
                                      </p:to>
                                    </p:set>
                                    <p:set>
                                      <p:cBhvr>
                                        <p:cTn id="669" dur="375" autoRev="1" fill="remove"/>
                                        <p:tgtEl>
                                          <p:spTgt spid="37"/>
                                        </p:tgtEl>
                                        <p:attrNameLst>
                                          <p:attrName>fill.on</p:attrName>
                                        </p:attrNameLst>
                                      </p:cBhvr>
                                      <p:to>
                                        <p:strVal val="true"/>
                                      </p:to>
                                    </p:set>
                                  </p:childTnLst>
                                </p:cTn>
                              </p:par>
                              <p:par>
                                <p:cTn id="670" presetID="27" presetClass="emph" presetSubtype="0" fill="remove" grpId="1" nodeType="withEffect">
                                  <p:stCondLst>
                                    <p:cond delay="0"/>
                                  </p:stCondLst>
                                  <p:childTnLst>
                                    <p:animClr clrSpc="rgb" dir="cw">
                                      <p:cBhvr override="childStyle">
                                        <p:cTn id="671" dur="375" autoRev="1" fill="remove"/>
                                        <p:tgtEl>
                                          <p:spTgt spid="38"/>
                                        </p:tgtEl>
                                        <p:attrNameLst>
                                          <p:attrName>style.color</p:attrName>
                                        </p:attrNameLst>
                                      </p:cBhvr>
                                      <p:to>
                                        <a:srgbClr val="7030A0"/>
                                      </p:to>
                                    </p:animClr>
                                    <p:animClr clrSpc="rgb" dir="cw">
                                      <p:cBhvr>
                                        <p:cTn id="672" dur="375" autoRev="1" fill="remove"/>
                                        <p:tgtEl>
                                          <p:spTgt spid="38"/>
                                        </p:tgtEl>
                                        <p:attrNameLst>
                                          <p:attrName>fillcolor</p:attrName>
                                        </p:attrNameLst>
                                      </p:cBhvr>
                                      <p:to>
                                        <a:srgbClr val="7030A0"/>
                                      </p:to>
                                    </p:animClr>
                                    <p:set>
                                      <p:cBhvr>
                                        <p:cTn id="673" dur="375" autoRev="1" fill="remove"/>
                                        <p:tgtEl>
                                          <p:spTgt spid="38"/>
                                        </p:tgtEl>
                                        <p:attrNameLst>
                                          <p:attrName>fill.type</p:attrName>
                                        </p:attrNameLst>
                                      </p:cBhvr>
                                      <p:to>
                                        <p:strVal val="solid"/>
                                      </p:to>
                                    </p:set>
                                    <p:set>
                                      <p:cBhvr>
                                        <p:cTn id="674" dur="375" autoRev="1" fill="remove"/>
                                        <p:tgtEl>
                                          <p:spTgt spid="38"/>
                                        </p:tgtEl>
                                        <p:attrNameLst>
                                          <p:attrName>fill.on</p:attrName>
                                        </p:attrNameLst>
                                      </p:cBhvr>
                                      <p:to>
                                        <p:strVal val="true"/>
                                      </p:to>
                                    </p:set>
                                  </p:childTnLst>
                                </p:cTn>
                              </p:par>
                              <p:par>
                                <p:cTn id="675" presetID="27" presetClass="emph" presetSubtype="0" fill="remove" grpId="2" nodeType="withEffect">
                                  <p:stCondLst>
                                    <p:cond delay="0"/>
                                  </p:stCondLst>
                                  <p:childTnLst>
                                    <p:animClr clrSpc="rgb" dir="cw">
                                      <p:cBhvr override="childStyle">
                                        <p:cTn id="676" dur="375" autoRev="1" fill="remove"/>
                                        <p:tgtEl>
                                          <p:spTgt spid="44"/>
                                        </p:tgtEl>
                                        <p:attrNameLst>
                                          <p:attrName>style.color</p:attrName>
                                        </p:attrNameLst>
                                      </p:cBhvr>
                                      <p:to>
                                        <a:srgbClr val="7030A0"/>
                                      </p:to>
                                    </p:animClr>
                                    <p:animClr clrSpc="rgb" dir="cw">
                                      <p:cBhvr>
                                        <p:cTn id="677" dur="375" autoRev="1" fill="remove"/>
                                        <p:tgtEl>
                                          <p:spTgt spid="44"/>
                                        </p:tgtEl>
                                        <p:attrNameLst>
                                          <p:attrName>fillcolor</p:attrName>
                                        </p:attrNameLst>
                                      </p:cBhvr>
                                      <p:to>
                                        <a:srgbClr val="7030A0"/>
                                      </p:to>
                                    </p:animClr>
                                    <p:set>
                                      <p:cBhvr>
                                        <p:cTn id="678" dur="375" autoRev="1" fill="remove"/>
                                        <p:tgtEl>
                                          <p:spTgt spid="44"/>
                                        </p:tgtEl>
                                        <p:attrNameLst>
                                          <p:attrName>fill.type</p:attrName>
                                        </p:attrNameLst>
                                      </p:cBhvr>
                                      <p:to>
                                        <p:strVal val="solid"/>
                                      </p:to>
                                    </p:set>
                                    <p:set>
                                      <p:cBhvr>
                                        <p:cTn id="679" dur="375" autoRev="1" fill="remove"/>
                                        <p:tgtEl>
                                          <p:spTgt spid="44"/>
                                        </p:tgtEl>
                                        <p:attrNameLst>
                                          <p:attrName>fill.on</p:attrName>
                                        </p:attrNameLst>
                                      </p:cBhvr>
                                      <p:to>
                                        <p:strVal val="true"/>
                                      </p:to>
                                    </p:set>
                                  </p:childTnLst>
                                </p:cTn>
                              </p:par>
                              <p:par>
                                <p:cTn id="680" presetID="27" presetClass="emph" presetSubtype="0" fill="remove" grpId="1" nodeType="withEffect">
                                  <p:stCondLst>
                                    <p:cond delay="0"/>
                                  </p:stCondLst>
                                  <p:childTnLst>
                                    <p:animClr clrSpc="rgb" dir="cw">
                                      <p:cBhvr override="childStyle">
                                        <p:cTn id="681" dur="375" autoRev="1" fill="remove"/>
                                        <p:tgtEl>
                                          <p:spTgt spid="45"/>
                                        </p:tgtEl>
                                        <p:attrNameLst>
                                          <p:attrName>style.color</p:attrName>
                                        </p:attrNameLst>
                                      </p:cBhvr>
                                      <p:to>
                                        <a:srgbClr val="7030A0"/>
                                      </p:to>
                                    </p:animClr>
                                    <p:animClr clrSpc="rgb" dir="cw">
                                      <p:cBhvr>
                                        <p:cTn id="682" dur="375" autoRev="1" fill="remove"/>
                                        <p:tgtEl>
                                          <p:spTgt spid="45"/>
                                        </p:tgtEl>
                                        <p:attrNameLst>
                                          <p:attrName>fillcolor</p:attrName>
                                        </p:attrNameLst>
                                      </p:cBhvr>
                                      <p:to>
                                        <a:srgbClr val="7030A0"/>
                                      </p:to>
                                    </p:animClr>
                                    <p:set>
                                      <p:cBhvr>
                                        <p:cTn id="683" dur="375" autoRev="1" fill="remove"/>
                                        <p:tgtEl>
                                          <p:spTgt spid="45"/>
                                        </p:tgtEl>
                                        <p:attrNameLst>
                                          <p:attrName>fill.type</p:attrName>
                                        </p:attrNameLst>
                                      </p:cBhvr>
                                      <p:to>
                                        <p:strVal val="solid"/>
                                      </p:to>
                                    </p:set>
                                    <p:set>
                                      <p:cBhvr>
                                        <p:cTn id="684" dur="375" autoRev="1" fill="remove"/>
                                        <p:tgtEl>
                                          <p:spTgt spid="45"/>
                                        </p:tgtEl>
                                        <p:attrNameLst>
                                          <p:attrName>fill.on</p:attrName>
                                        </p:attrNameLst>
                                      </p:cBhvr>
                                      <p:to>
                                        <p:strVal val="true"/>
                                      </p:to>
                                    </p:set>
                                  </p:childTnLst>
                                </p:cTn>
                              </p:par>
                              <p:par>
                                <p:cTn id="685" presetID="27" presetClass="emph" presetSubtype="0" fill="remove" grpId="0" nodeType="withEffect">
                                  <p:stCondLst>
                                    <p:cond delay="0"/>
                                  </p:stCondLst>
                                  <p:childTnLst>
                                    <p:animClr clrSpc="rgb" dir="cw">
                                      <p:cBhvr override="childStyle">
                                        <p:cTn id="686" dur="375" autoRev="1" fill="remove"/>
                                        <p:tgtEl>
                                          <p:spTgt spid="46"/>
                                        </p:tgtEl>
                                        <p:attrNameLst>
                                          <p:attrName>style.color</p:attrName>
                                        </p:attrNameLst>
                                      </p:cBhvr>
                                      <p:to>
                                        <a:srgbClr val="7030A0"/>
                                      </p:to>
                                    </p:animClr>
                                    <p:animClr clrSpc="rgb" dir="cw">
                                      <p:cBhvr>
                                        <p:cTn id="687" dur="375" autoRev="1" fill="remove"/>
                                        <p:tgtEl>
                                          <p:spTgt spid="46"/>
                                        </p:tgtEl>
                                        <p:attrNameLst>
                                          <p:attrName>fillcolor</p:attrName>
                                        </p:attrNameLst>
                                      </p:cBhvr>
                                      <p:to>
                                        <a:srgbClr val="7030A0"/>
                                      </p:to>
                                    </p:animClr>
                                    <p:set>
                                      <p:cBhvr>
                                        <p:cTn id="688" dur="375" autoRev="1" fill="remove"/>
                                        <p:tgtEl>
                                          <p:spTgt spid="46"/>
                                        </p:tgtEl>
                                        <p:attrNameLst>
                                          <p:attrName>fill.type</p:attrName>
                                        </p:attrNameLst>
                                      </p:cBhvr>
                                      <p:to>
                                        <p:strVal val="solid"/>
                                      </p:to>
                                    </p:set>
                                    <p:set>
                                      <p:cBhvr>
                                        <p:cTn id="689" dur="375" autoRev="1" fill="remove"/>
                                        <p:tgtEl>
                                          <p:spTgt spid="46"/>
                                        </p:tgtEl>
                                        <p:attrNameLst>
                                          <p:attrName>fill.on</p:attrName>
                                        </p:attrNameLst>
                                      </p:cBhvr>
                                      <p:to>
                                        <p:strVal val="true"/>
                                      </p:to>
                                    </p:set>
                                  </p:childTnLst>
                                </p:cTn>
                              </p:par>
                            </p:childTnLst>
                          </p:cTn>
                        </p:par>
                        <p:par>
                          <p:cTn id="690" fill="hold">
                            <p:stCondLst>
                              <p:cond delay="4500"/>
                            </p:stCondLst>
                            <p:childTnLst>
                              <p:par>
                                <p:cTn id="691" presetID="1" presetClass="entr" presetSubtype="0" fill="hold" grpId="0" nodeType="afterEffect">
                                  <p:stCondLst>
                                    <p:cond delay="0"/>
                                  </p:stCondLst>
                                  <p:childTnLst>
                                    <p:set>
                                      <p:cBhvr>
                                        <p:cTn id="692" dur="1" fill="hold">
                                          <p:stCondLst>
                                            <p:cond delay="0"/>
                                          </p:stCondLst>
                                        </p:cTn>
                                        <p:tgtEl>
                                          <p:spTgt spid="2"/>
                                        </p:tgtEl>
                                        <p:attrNameLst>
                                          <p:attrName>style.visibility</p:attrName>
                                        </p:attrNameLst>
                                      </p:cBhvr>
                                      <p:to>
                                        <p:strVal val="visible"/>
                                      </p:to>
                                    </p:set>
                                  </p:childTnLst>
                                </p:cTn>
                              </p:par>
                            </p:childTnLst>
                          </p:cTn>
                        </p:par>
                      </p:childTnLst>
                    </p:cTn>
                  </p:par>
                  <p:par>
                    <p:cTn id="693" fill="hold">
                      <p:stCondLst>
                        <p:cond delay="indefinite"/>
                      </p:stCondLst>
                      <p:childTnLst>
                        <p:par>
                          <p:cTn id="694" fill="hold">
                            <p:stCondLst>
                              <p:cond delay="0"/>
                            </p:stCondLst>
                            <p:childTnLst>
                              <p:par>
                                <p:cTn id="695" presetID="27" presetClass="emph" presetSubtype="0" fill="remove" grpId="5" nodeType="clickEffect">
                                  <p:stCondLst>
                                    <p:cond delay="0"/>
                                  </p:stCondLst>
                                  <p:childTnLst>
                                    <p:animClr clrSpc="rgb" dir="cw">
                                      <p:cBhvr override="childStyle">
                                        <p:cTn id="696" dur="375" autoRev="1" fill="remove"/>
                                        <p:tgtEl>
                                          <p:spTgt spid="9"/>
                                        </p:tgtEl>
                                        <p:attrNameLst>
                                          <p:attrName>style.color</p:attrName>
                                        </p:attrNameLst>
                                      </p:cBhvr>
                                      <p:to>
                                        <a:srgbClr val="C00000"/>
                                      </p:to>
                                    </p:animClr>
                                    <p:animClr clrSpc="rgb" dir="cw">
                                      <p:cBhvr>
                                        <p:cTn id="697" dur="375" autoRev="1" fill="remove"/>
                                        <p:tgtEl>
                                          <p:spTgt spid="9"/>
                                        </p:tgtEl>
                                        <p:attrNameLst>
                                          <p:attrName>fillcolor</p:attrName>
                                        </p:attrNameLst>
                                      </p:cBhvr>
                                      <p:to>
                                        <a:srgbClr val="C00000"/>
                                      </p:to>
                                    </p:animClr>
                                    <p:set>
                                      <p:cBhvr>
                                        <p:cTn id="698" dur="375" autoRev="1" fill="remove"/>
                                        <p:tgtEl>
                                          <p:spTgt spid="9"/>
                                        </p:tgtEl>
                                        <p:attrNameLst>
                                          <p:attrName>fill.type</p:attrName>
                                        </p:attrNameLst>
                                      </p:cBhvr>
                                      <p:to>
                                        <p:strVal val="solid"/>
                                      </p:to>
                                    </p:set>
                                    <p:set>
                                      <p:cBhvr>
                                        <p:cTn id="699" dur="375" autoRev="1" fill="remove"/>
                                        <p:tgtEl>
                                          <p:spTgt spid="9"/>
                                        </p:tgtEl>
                                        <p:attrNameLst>
                                          <p:attrName>fill.on</p:attrName>
                                        </p:attrNameLst>
                                      </p:cBhvr>
                                      <p:to>
                                        <p:strVal val="true"/>
                                      </p:to>
                                    </p:set>
                                  </p:childTnLst>
                                </p:cTn>
                              </p:par>
                              <p:par>
                                <p:cTn id="700" presetID="27" presetClass="emph" presetSubtype="0" fill="remove" grpId="6" nodeType="withEffect">
                                  <p:stCondLst>
                                    <p:cond delay="0"/>
                                  </p:stCondLst>
                                  <p:childTnLst>
                                    <p:animClr clrSpc="rgb" dir="cw">
                                      <p:cBhvr override="childStyle">
                                        <p:cTn id="701" dur="375" autoRev="1" fill="remove"/>
                                        <p:tgtEl>
                                          <p:spTgt spid="20"/>
                                        </p:tgtEl>
                                        <p:attrNameLst>
                                          <p:attrName>style.color</p:attrName>
                                        </p:attrNameLst>
                                      </p:cBhvr>
                                      <p:to>
                                        <a:srgbClr val="C00000"/>
                                      </p:to>
                                    </p:animClr>
                                    <p:animClr clrSpc="rgb" dir="cw">
                                      <p:cBhvr>
                                        <p:cTn id="702" dur="375" autoRev="1" fill="remove"/>
                                        <p:tgtEl>
                                          <p:spTgt spid="20"/>
                                        </p:tgtEl>
                                        <p:attrNameLst>
                                          <p:attrName>fillcolor</p:attrName>
                                        </p:attrNameLst>
                                      </p:cBhvr>
                                      <p:to>
                                        <a:srgbClr val="C00000"/>
                                      </p:to>
                                    </p:animClr>
                                    <p:set>
                                      <p:cBhvr>
                                        <p:cTn id="703" dur="375" autoRev="1" fill="remove"/>
                                        <p:tgtEl>
                                          <p:spTgt spid="20"/>
                                        </p:tgtEl>
                                        <p:attrNameLst>
                                          <p:attrName>fill.type</p:attrName>
                                        </p:attrNameLst>
                                      </p:cBhvr>
                                      <p:to>
                                        <p:strVal val="solid"/>
                                      </p:to>
                                    </p:set>
                                    <p:set>
                                      <p:cBhvr>
                                        <p:cTn id="704" dur="375" autoRev="1" fill="remove"/>
                                        <p:tgtEl>
                                          <p:spTgt spid="20"/>
                                        </p:tgtEl>
                                        <p:attrNameLst>
                                          <p:attrName>fill.on</p:attrName>
                                        </p:attrNameLst>
                                      </p:cBhvr>
                                      <p:to>
                                        <p:strVal val="true"/>
                                      </p:to>
                                    </p:set>
                                  </p:childTnLst>
                                </p:cTn>
                              </p:par>
                              <p:par>
                                <p:cTn id="705" presetID="27" presetClass="emph" presetSubtype="0" fill="remove" grpId="6" nodeType="withEffect">
                                  <p:stCondLst>
                                    <p:cond delay="0"/>
                                  </p:stCondLst>
                                  <p:childTnLst>
                                    <p:animClr clrSpc="rgb" dir="cw">
                                      <p:cBhvr override="childStyle">
                                        <p:cTn id="706" dur="375" autoRev="1" fill="remove"/>
                                        <p:tgtEl>
                                          <p:spTgt spid="24"/>
                                        </p:tgtEl>
                                        <p:attrNameLst>
                                          <p:attrName>style.color</p:attrName>
                                        </p:attrNameLst>
                                      </p:cBhvr>
                                      <p:to>
                                        <a:srgbClr val="C00000"/>
                                      </p:to>
                                    </p:animClr>
                                    <p:animClr clrSpc="rgb" dir="cw">
                                      <p:cBhvr>
                                        <p:cTn id="707" dur="375" autoRev="1" fill="remove"/>
                                        <p:tgtEl>
                                          <p:spTgt spid="24"/>
                                        </p:tgtEl>
                                        <p:attrNameLst>
                                          <p:attrName>fillcolor</p:attrName>
                                        </p:attrNameLst>
                                      </p:cBhvr>
                                      <p:to>
                                        <a:srgbClr val="C00000"/>
                                      </p:to>
                                    </p:animClr>
                                    <p:set>
                                      <p:cBhvr>
                                        <p:cTn id="708" dur="375" autoRev="1" fill="remove"/>
                                        <p:tgtEl>
                                          <p:spTgt spid="24"/>
                                        </p:tgtEl>
                                        <p:attrNameLst>
                                          <p:attrName>fill.type</p:attrName>
                                        </p:attrNameLst>
                                      </p:cBhvr>
                                      <p:to>
                                        <p:strVal val="solid"/>
                                      </p:to>
                                    </p:set>
                                    <p:set>
                                      <p:cBhvr>
                                        <p:cTn id="709" dur="375" autoRev="1" fill="remove"/>
                                        <p:tgtEl>
                                          <p:spTgt spid="24"/>
                                        </p:tgtEl>
                                        <p:attrNameLst>
                                          <p:attrName>fill.on</p:attrName>
                                        </p:attrNameLst>
                                      </p:cBhvr>
                                      <p:to>
                                        <p:strVal val="true"/>
                                      </p:to>
                                    </p:set>
                                  </p:childTnLst>
                                </p:cTn>
                              </p:par>
                              <p:par>
                                <p:cTn id="710" presetID="27" presetClass="emph" presetSubtype="0" fill="remove" grpId="6" nodeType="withEffect">
                                  <p:stCondLst>
                                    <p:cond delay="0"/>
                                  </p:stCondLst>
                                  <p:childTnLst>
                                    <p:animClr clrSpc="rgb" dir="cw">
                                      <p:cBhvr override="childStyle">
                                        <p:cTn id="711" dur="375" autoRev="1" fill="remove"/>
                                        <p:tgtEl>
                                          <p:spTgt spid="26"/>
                                        </p:tgtEl>
                                        <p:attrNameLst>
                                          <p:attrName>style.color</p:attrName>
                                        </p:attrNameLst>
                                      </p:cBhvr>
                                      <p:to>
                                        <a:srgbClr val="C00000"/>
                                      </p:to>
                                    </p:animClr>
                                    <p:animClr clrSpc="rgb" dir="cw">
                                      <p:cBhvr>
                                        <p:cTn id="712" dur="375" autoRev="1" fill="remove"/>
                                        <p:tgtEl>
                                          <p:spTgt spid="26"/>
                                        </p:tgtEl>
                                        <p:attrNameLst>
                                          <p:attrName>fillcolor</p:attrName>
                                        </p:attrNameLst>
                                      </p:cBhvr>
                                      <p:to>
                                        <a:srgbClr val="C00000"/>
                                      </p:to>
                                    </p:animClr>
                                    <p:set>
                                      <p:cBhvr>
                                        <p:cTn id="713" dur="375" autoRev="1" fill="remove"/>
                                        <p:tgtEl>
                                          <p:spTgt spid="26"/>
                                        </p:tgtEl>
                                        <p:attrNameLst>
                                          <p:attrName>fill.type</p:attrName>
                                        </p:attrNameLst>
                                      </p:cBhvr>
                                      <p:to>
                                        <p:strVal val="solid"/>
                                      </p:to>
                                    </p:set>
                                    <p:set>
                                      <p:cBhvr>
                                        <p:cTn id="714" dur="375" autoRev="1" fill="remove"/>
                                        <p:tgtEl>
                                          <p:spTgt spid="26"/>
                                        </p:tgtEl>
                                        <p:attrNameLst>
                                          <p:attrName>fill.on</p:attrName>
                                        </p:attrNameLst>
                                      </p:cBhvr>
                                      <p:to>
                                        <p:strVal val="true"/>
                                      </p:to>
                                    </p:set>
                                  </p:childTnLst>
                                </p:cTn>
                              </p:par>
                              <p:par>
                                <p:cTn id="715" presetID="27" presetClass="emph" presetSubtype="0" fill="remove" grpId="5" nodeType="withEffect">
                                  <p:stCondLst>
                                    <p:cond delay="0"/>
                                  </p:stCondLst>
                                  <p:childTnLst>
                                    <p:animClr clrSpc="rgb" dir="cw">
                                      <p:cBhvr override="childStyle">
                                        <p:cTn id="716" dur="375" autoRev="1" fill="remove"/>
                                        <p:tgtEl>
                                          <p:spTgt spid="31"/>
                                        </p:tgtEl>
                                        <p:attrNameLst>
                                          <p:attrName>style.color</p:attrName>
                                        </p:attrNameLst>
                                      </p:cBhvr>
                                      <p:to>
                                        <a:srgbClr val="C00000"/>
                                      </p:to>
                                    </p:animClr>
                                    <p:animClr clrSpc="rgb" dir="cw">
                                      <p:cBhvr>
                                        <p:cTn id="717" dur="375" autoRev="1" fill="remove"/>
                                        <p:tgtEl>
                                          <p:spTgt spid="31"/>
                                        </p:tgtEl>
                                        <p:attrNameLst>
                                          <p:attrName>fillcolor</p:attrName>
                                        </p:attrNameLst>
                                      </p:cBhvr>
                                      <p:to>
                                        <a:srgbClr val="C00000"/>
                                      </p:to>
                                    </p:animClr>
                                    <p:set>
                                      <p:cBhvr>
                                        <p:cTn id="718" dur="375" autoRev="1" fill="remove"/>
                                        <p:tgtEl>
                                          <p:spTgt spid="31"/>
                                        </p:tgtEl>
                                        <p:attrNameLst>
                                          <p:attrName>fill.type</p:attrName>
                                        </p:attrNameLst>
                                      </p:cBhvr>
                                      <p:to>
                                        <p:strVal val="solid"/>
                                      </p:to>
                                    </p:set>
                                    <p:set>
                                      <p:cBhvr>
                                        <p:cTn id="719" dur="375" autoRev="1" fill="remove"/>
                                        <p:tgtEl>
                                          <p:spTgt spid="31"/>
                                        </p:tgtEl>
                                        <p:attrNameLst>
                                          <p:attrName>fill.on</p:attrName>
                                        </p:attrNameLst>
                                      </p:cBhvr>
                                      <p:to>
                                        <p:strVal val="true"/>
                                      </p:to>
                                    </p:set>
                                  </p:childTnLst>
                                </p:cTn>
                              </p:par>
                              <p:par>
                                <p:cTn id="720" presetID="27" presetClass="emph" presetSubtype="0" fill="remove" grpId="4" nodeType="withEffect">
                                  <p:stCondLst>
                                    <p:cond delay="0"/>
                                  </p:stCondLst>
                                  <p:childTnLst>
                                    <p:animClr clrSpc="rgb" dir="cw">
                                      <p:cBhvr override="childStyle">
                                        <p:cTn id="721" dur="375" autoRev="1" fill="remove"/>
                                        <p:tgtEl>
                                          <p:spTgt spid="39"/>
                                        </p:tgtEl>
                                        <p:attrNameLst>
                                          <p:attrName>style.color</p:attrName>
                                        </p:attrNameLst>
                                      </p:cBhvr>
                                      <p:to>
                                        <a:srgbClr val="C00000"/>
                                      </p:to>
                                    </p:animClr>
                                    <p:animClr clrSpc="rgb" dir="cw">
                                      <p:cBhvr>
                                        <p:cTn id="722" dur="375" autoRev="1" fill="remove"/>
                                        <p:tgtEl>
                                          <p:spTgt spid="39"/>
                                        </p:tgtEl>
                                        <p:attrNameLst>
                                          <p:attrName>fillcolor</p:attrName>
                                        </p:attrNameLst>
                                      </p:cBhvr>
                                      <p:to>
                                        <a:srgbClr val="C00000"/>
                                      </p:to>
                                    </p:animClr>
                                    <p:set>
                                      <p:cBhvr>
                                        <p:cTn id="723" dur="375" autoRev="1" fill="remove"/>
                                        <p:tgtEl>
                                          <p:spTgt spid="39"/>
                                        </p:tgtEl>
                                        <p:attrNameLst>
                                          <p:attrName>fill.type</p:attrName>
                                        </p:attrNameLst>
                                      </p:cBhvr>
                                      <p:to>
                                        <p:strVal val="solid"/>
                                      </p:to>
                                    </p:set>
                                    <p:set>
                                      <p:cBhvr>
                                        <p:cTn id="724" dur="375" autoRev="1" fill="remove"/>
                                        <p:tgtEl>
                                          <p:spTgt spid="39"/>
                                        </p:tgtEl>
                                        <p:attrNameLst>
                                          <p:attrName>fill.on</p:attrName>
                                        </p:attrNameLst>
                                      </p:cBhvr>
                                      <p:to>
                                        <p:strVal val="true"/>
                                      </p:to>
                                    </p:set>
                                  </p:childTnLst>
                                </p:cTn>
                              </p:par>
                              <p:par>
                                <p:cTn id="725" presetID="27" presetClass="emph" presetSubtype="0" fill="remove" grpId="3" nodeType="withEffect">
                                  <p:stCondLst>
                                    <p:cond delay="0"/>
                                  </p:stCondLst>
                                  <p:childTnLst>
                                    <p:animClr clrSpc="rgb" dir="cw">
                                      <p:cBhvr override="childStyle">
                                        <p:cTn id="726" dur="375" autoRev="1" fill="remove"/>
                                        <p:tgtEl>
                                          <p:spTgt spid="47"/>
                                        </p:tgtEl>
                                        <p:attrNameLst>
                                          <p:attrName>style.color</p:attrName>
                                        </p:attrNameLst>
                                      </p:cBhvr>
                                      <p:to>
                                        <a:srgbClr val="C00000"/>
                                      </p:to>
                                    </p:animClr>
                                    <p:animClr clrSpc="rgb" dir="cw">
                                      <p:cBhvr>
                                        <p:cTn id="727" dur="375" autoRev="1" fill="remove"/>
                                        <p:tgtEl>
                                          <p:spTgt spid="47"/>
                                        </p:tgtEl>
                                        <p:attrNameLst>
                                          <p:attrName>fillcolor</p:attrName>
                                        </p:attrNameLst>
                                      </p:cBhvr>
                                      <p:to>
                                        <a:srgbClr val="C00000"/>
                                      </p:to>
                                    </p:animClr>
                                    <p:set>
                                      <p:cBhvr>
                                        <p:cTn id="728" dur="375" autoRev="1" fill="remove"/>
                                        <p:tgtEl>
                                          <p:spTgt spid="47"/>
                                        </p:tgtEl>
                                        <p:attrNameLst>
                                          <p:attrName>fill.type</p:attrName>
                                        </p:attrNameLst>
                                      </p:cBhvr>
                                      <p:to>
                                        <p:strVal val="solid"/>
                                      </p:to>
                                    </p:set>
                                    <p:set>
                                      <p:cBhvr>
                                        <p:cTn id="729" dur="375" autoRev="1" fill="remove"/>
                                        <p:tgtEl>
                                          <p:spTgt spid="47"/>
                                        </p:tgtEl>
                                        <p:attrNameLst>
                                          <p:attrName>fill.on</p:attrName>
                                        </p:attrNameLst>
                                      </p:cBhvr>
                                      <p:to>
                                        <p:strVal val="true"/>
                                      </p:to>
                                    </p:set>
                                  </p:childTnLst>
                                </p:cTn>
                              </p:par>
                              <p:par>
                                <p:cTn id="730" presetID="27" presetClass="emph" presetSubtype="0" fill="remove" grpId="6" nodeType="withEffect">
                                  <p:stCondLst>
                                    <p:cond delay="0"/>
                                  </p:stCondLst>
                                  <p:childTnLst>
                                    <p:animClr clrSpc="rgb" dir="cw">
                                      <p:cBhvr override="childStyle">
                                        <p:cTn id="731" dur="375" autoRev="1" fill="remove"/>
                                        <p:tgtEl>
                                          <p:spTgt spid="32"/>
                                        </p:tgtEl>
                                        <p:attrNameLst>
                                          <p:attrName>style.color</p:attrName>
                                        </p:attrNameLst>
                                      </p:cBhvr>
                                      <p:to>
                                        <a:srgbClr val="C00000"/>
                                      </p:to>
                                    </p:animClr>
                                    <p:animClr clrSpc="rgb" dir="cw">
                                      <p:cBhvr>
                                        <p:cTn id="732" dur="375" autoRev="1" fill="remove"/>
                                        <p:tgtEl>
                                          <p:spTgt spid="32"/>
                                        </p:tgtEl>
                                        <p:attrNameLst>
                                          <p:attrName>fillcolor</p:attrName>
                                        </p:attrNameLst>
                                      </p:cBhvr>
                                      <p:to>
                                        <a:srgbClr val="C00000"/>
                                      </p:to>
                                    </p:animClr>
                                    <p:set>
                                      <p:cBhvr>
                                        <p:cTn id="733" dur="375" autoRev="1" fill="remove"/>
                                        <p:tgtEl>
                                          <p:spTgt spid="32"/>
                                        </p:tgtEl>
                                        <p:attrNameLst>
                                          <p:attrName>fill.type</p:attrName>
                                        </p:attrNameLst>
                                      </p:cBhvr>
                                      <p:to>
                                        <p:strVal val="solid"/>
                                      </p:to>
                                    </p:set>
                                    <p:set>
                                      <p:cBhvr>
                                        <p:cTn id="734" dur="375" autoRev="1" fill="remove"/>
                                        <p:tgtEl>
                                          <p:spTgt spid="32"/>
                                        </p:tgtEl>
                                        <p:attrNameLst>
                                          <p:attrName>fill.on</p:attrName>
                                        </p:attrNameLst>
                                      </p:cBhvr>
                                      <p:to>
                                        <p:strVal val="true"/>
                                      </p:to>
                                    </p:set>
                                  </p:childTnLst>
                                </p:cTn>
                              </p:par>
                              <p:par>
                                <p:cTn id="735" presetID="27" presetClass="emph" presetSubtype="0" fill="remove" grpId="5" nodeType="withEffect">
                                  <p:stCondLst>
                                    <p:cond delay="0"/>
                                  </p:stCondLst>
                                  <p:childTnLst>
                                    <p:animClr clrSpc="rgb" dir="cw">
                                      <p:cBhvr override="childStyle">
                                        <p:cTn id="736" dur="375" autoRev="1" fill="remove"/>
                                        <p:tgtEl>
                                          <p:spTgt spid="33"/>
                                        </p:tgtEl>
                                        <p:attrNameLst>
                                          <p:attrName>style.color</p:attrName>
                                        </p:attrNameLst>
                                      </p:cBhvr>
                                      <p:to>
                                        <a:srgbClr val="C00000"/>
                                      </p:to>
                                    </p:animClr>
                                    <p:animClr clrSpc="rgb" dir="cw">
                                      <p:cBhvr>
                                        <p:cTn id="737" dur="375" autoRev="1" fill="remove"/>
                                        <p:tgtEl>
                                          <p:spTgt spid="33"/>
                                        </p:tgtEl>
                                        <p:attrNameLst>
                                          <p:attrName>fillcolor</p:attrName>
                                        </p:attrNameLst>
                                      </p:cBhvr>
                                      <p:to>
                                        <a:srgbClr val="C00000"/>
                                      </p:to>
                                    </p:animClr>
                                    <p:set>
                                      <p:cBhvr>
                                        <p:cTn id="738" dur="375" autoRev="1" fill="remove"/>
                                        <p:tgtEl>
                                          <p:spTgt spid="33"/>
                                        </p:tgtEl>
                                        <p:attrNameLst>
                                          <p:attrName>fill.type</p:attrName>
                                        </p:attrNameLst>
                                      </p:cBhvr>
                                      <p:to>
                                        <p:strVal val="solid"/>
                                      </p:to>
                                    </p:set>
                                    <p:set>
                                      <p:cBhvr>
                                        <p:cTn id="739" dur="375" autoRev="1" fill="remove"/>
                                        <p:tgtEl>
                                          <p:spTgt spid="33"/>
                                        </p:tgtEl>
                                        <p:attrNameLst>
                                          <p:attrName>fill.on</p:attrName>
                                        </p:attrNameLst>
                                      </p:cBhvr>
                                      <p:to>
                                        <p:strVal val="true"/>
                                      </p:to>
                                    </p:set>
                                  </p:childTnLst>
                                </p:cTn>
                              </p:par>
                              <p:par>
                                <p:cTn id="740" presetID="27" presetClass="emph" presetSubtype="0" fill="remove" grpId="5" nodeType="withEffect">
                                  <p:stCondLst>
                                    <p:cond delay="0"/>
                                  </p:stCondLst>
                                  <p:childTnLst>
                                    <p:animClr clrSpc="rgb" dir="cw">
                                      <p:cBhvr override="childStyle">
                                        <p:cTn id="741" dur="375" autoRev="1" fill="remove"/>
                                        <p:tgtEl>
                                          <p:spTgt spid="34"/>
                                        </p:tgtEl>
                                        <p:attrNameLst>
                                          <p:attrName>style.color</p:attrName>
                                        </p:attrNameLst>
                                      </p:cBhvr>
                                      <p:to>
                                        <a:srgbClr val="C00000"/>
                                      </p:to>
                                    </p:animClr>
                                    <p:animClr clrSpc="rgb" dir="cw">
                                      <p:cBhvr>
                                        <p:cTn id="742" dur="375" autoRev="1" fill="remove"/>
                                        <p:tgtEl>
                                          <p:spTgt spid="34"/>
                                        </p:tgtEl>
                                        <p:attrNameLst>
                                          <p:attrName>fillcolor</p:attrName>
                                        </p:attrNameLst>
                                      </p:cBhvr>
                                      <p:to>
                                        <a:srgbClr val="C00000"/>
                                      </p:to>
                                    </p:animClr>
                                    <p:set>
                                      <p:cBhvr>
                                        <p:cTn id="743" dur="375" autoRev="1" fill="remove"/>
                                        <p:tgtEl>
                                          <p:spTgt spid="34"/>
                                        </p:tgtEl>
                                        <p:attrNameLst>
                                          <p:attrName>fill.type</p:attrName>
                                        </p:attrNameLst>
                                      </p:cBhvr>
                                      <p:to>
                                        <p:strVal val="solid"/>
                                      </p:to>
                                    </p:set>
                                    <p:set>
                                      <p:cBhvr>
                                        <p:cTn id="744" dur="375" autoRev="1" fill="remove"/>
                                        <p:tgtEl>
                                          <p:spTgt spid="34"/>
                                        </p:tgtEl>
                                        <p:attrNameLst>
                                          <p:attrName>fill.on</p:attrName>
                                        </p:attrNameLst>
                                      </p:cBhvr>
                                      <p:to>
                                        <p:strVal val="true"/>
                                      </p:to>
                                    </p:set>
                                  </p:childTnLst>
                                </p:cTn>
                              </p:par>
                              <p:par>
                                <p:cTn id="745" presetID="27" presetClass="emph" presetSubtype="0" fill="remove" grpId="4" nodeType="withEffect">
                                  <p:stCondLst>
                                    <p:cond delay="0"/>
                                  </p:stCondLst>
                                  <p:childTnLst>
                                    <p:animClr clrSpc="rgb" dir="cw">
                                      <p:cBhvr override="childStyle">
                                        <p:cTn id="746" dur="375" autoRev="1" fill="remove"/>
                                        <p:tgtEl>
                                          <p:spTgt spid="40"/>
                                        </p:tgtEl>
                                        <p:attrNameLst>
                                          <p:attrName>style.color</p:attrName>
                                        </p:attrNameLst>
                                      </p:cBhvr>
                                      <p:to>
                                        <a:srgbClr val="C00000"/>
                                      </p:to>
                                    </p:animClr>
                                    <p:animClr clrSpc="rgb" dir="cw">
                                      <p:cBhvr>
                                        <p:cTn id="747" dur="375" autoRev="1" fill="remove"/>
                                        <p:tgtEl>
                                          <p:spTgt spid="40"/>
                                        </p:tgtEl>
                                        <p:attrNameLst>
                                          <p:attrName>fillcolor</p:attrName>
                                        </p:attrNameLst>
                                      </p:cBhvr>
                                      <p:to>
                                        <a:srgbClr val="C00000"/>
                                      </p:to>
                                    </p:animClr>
                                    <p:set>
                                      <p:cBhvr>
                                        <p:cTn id="748" dur="375" autoRev="1" fill="remove"/>
                                        <p:tgtEl>
                                          <p:spTgt spid="40"/>
                                        </p:tgtEl>
                                        <p:attrNameLst>
                                          <p:attrName>fill.type</p:attrName>
                                        </p:attrNameLst>
                                      </p:cBhvr>
                                      <p:to>
                                        <p:strVal val="solid"/>
                                      </p:to>
                                    </p:set>
                                    <p:set>
                                      <p:cBhvr>
                                        <p:cTn id="749" dur="375" autoRev="1" fill="remove"/>
                                        <p:tgtEl>
                                          <p:spTgt spid="40"/>
                                        </p:tgtEl>
                                        <p:attrNameLst>
                                          <p:attrName>fill.on</p:attrName>
                                        </p:attrNameLst>
                                      </p:cBhvr>
                                      <p:to>
                                        <p:strVal val="true"/>
                                      </p:to>
                                    </p:set>
                                  </p:childTnLst>
                                </p:cTn>
                              </p:par>
                              <p:par>
                                <p:cTn id="750" presetID="27" presetClass="emph" presetSubtype="0" fill="remove" grpId="2" nodeType="withEffect">
                                  <p:stCondLst>
                                    <p:cond delay="0"/>
                                  </p:stCondLst>
                                  <p:childTnLst>
                                    <p:animClr clrSpc="rgb" dir="cw">
                                      <p:cBhvr override="childStyle">
                                        <p:cTn id="751" dur="375" autoRev="1" fill="remove"/>
                                        <p:tgtEl>
                                          <p:spTgt spid="48"/>
                                        </p:tgtEl>
                                        <p:attrNameLst>
                                          <p:attrName>style.color</p:attrName>
                                        </p:attrNameLst>
                                      </p:cBhvr>
                                      <p:to>
                                        <a:srgbClr val="C00000"/>
                                      </p:to>
                                    </p:animClr>
                                    <p:animClr clrSpc="rgb" dir="cw">
                                      <p:cBhvr>
                                        <p:cTn id="752" dur="375" autoRev="1" fill="remove"/>
                                        <p:tgtEl>
                                          <p:spTgt spid="48"/>
                                        </p:tgtEl>
                                        <p:attrNameLst>
                                          <p:attrName>fillcolor</p:attrName>
                                        </p:attrNameLst>
                                      </p:cBhvr>
                                      <p:to>
                                        <a:srgbClr val="C00000"/>
                                      </p:to>
                                    </p:animClr>
                                    <p:set>
                                      <p:cBhvr>
                                        <p:cTn id="753" dur="375" autoRev="1" fill="remove"/>
                                        <p:tgtEl>
                                          <p:spTgt spid="48"/>
                                        </p:tgtEl>
                                        <p:attrNameLst>
                                          <p:attrName>fill.type</p:attrName>
                                        </p:attrNameLst>
                                      </p:cBhvr>
                                      <p:to>
                                        <p:strVal val="solid"/>
                                      </p:to>
                                    </p:set>
                                    <p:set>
                                      <p:cBhvr>
                                        <p:cTn id="754" dur="375" autoRev="1" fill="remove"/>
                                        <p:tgtEl>
                                          <p:spTgt spid="48"/>
                                        </p:tgtEl>
                                        <p:attrNameLst>
                                          <p:attrName>fill.on</p:attrName>
                                        </p:attrNameLst>
                                      </p:cBhvr>
                                      <p:to>
                                        <p:strVal val="true"/>
                                      </p:to>
                                    </p:set>
                                  </p:childTnLst>
                                </p:cTn>
                              </p:par>
                              <p:par>
                                <p:cTn id="755" presetID="27" presetClass="emph" presetSubtype="0" fill="remove" grpId="3" nodeType="withEffect">
                                  <p:stCondLst>
                                    <p:cond delay="0"/>
                                  </p:stCondLst>
                                  <p:childTnLst>
                                    <p:animClr clrSpc="rgb" dir="cw">
                                      <p:cBhvr override="childStyle">
                                        <p:cTn id="756" dur="375" autoRev="1" fill="remove"/>
                                        <p:tgtEl>
                                          <p:spTgt spid="41"/>
                                        </p:tgtEl>
                                        <p:attrNameLst>
                                          <p:attrName>style.color</p:attrName>
                                        </p:attrNameLst>
                                      </p:cBhvr>
                                      <p:to>
                                        <a:srgbClr val="C00000"/>
                                      </p:to>
                                    </p:animClr>
                                    <p:animClr clrSpc="rgb" dir="cw">
                                      <p:cBhvr>
                                        <p:cTn id="757" dur="375" autoRev="1" fill="remove"/>
                                        <p:tgtEl>
                                          <p:spTgt spid="41"/>
                                        </p:tgtEl>
                                        <p:attrNameLst>
                                          <p:attrName>fillcolor</p:attrName>
                                        </p:attrNameLst>
                                      </p:cBhvr>
                                      <p:to>
                                        <a:srgbClr val="C00000"/>
                                      </p:to>
                                    </p:animClr>
                                    <p:set>
                                      <p:cBhvr>
                                        <p:cTn id="758" dur="375" autoRev="1" fill="remove"/>
                                        <p:tgtEl>
                                          <p:spTgt spid="41"/>
                                        </p:tgtEl>
                                        <p:attrNameLst>
                                          <p:attrName>fill.type</p:attrName>
                                        </p:attrNameLst>
                                      </p:cBhvr>
                                      <p:to>
                                        <p:strVal val="solid"/>
                                      </p:to>
                                    </p:set>
                                    <p:set>
                                      <p:cBhvr>
                                        <p:cTn id="759" dur="375" autoRev="1" fill="remove"/>
                                        <p:tgtEl>
                                          <p:spTgt spid="41"/>
                                        </p:tgtEl>
                                        <p:attrNameLst>
                                          <p:attrName>fill.on</p:attrName>
                                        </p:attrNameLst>
                                      </p:cBhvr>
                                      <p:to>
                                        <p:strVal val="true"/>
                                      </p:to>
                                    </p:set>
                                  </p:childTnLst>
                                </p:cTn>
                              </p:par>
                              <p:par>
                                <p:cTn id="760" presetID="27" presetClass="emph" presetSubtype="0" fill="remove" grpId="3" nodeType="withEffect">
                                  <p:stCondLst>
                                    <p:cond delay="0"/>
                                  </p:stCondLst>
                                  <p:childTnLst>
                                    <p:animClr clrSpc="rgb" dir="cw">
                                      <p:cBhvr override="childStyle">
                                        <p:cTn id="761" dur="375" autoRev="1" fill="remove"/>
                                        <p:tgtEl>
                                          <p:spTgt spid="42"/>
                                        </p:tgtEl>
                                        <p:attrNameLst>
                                          <p:attrName>style.color</p:attrName>
                                        </p:attrNameLst>
                                      </p:cBhvr>
                                      <p:to>
                                        <a:srgbClr val="C00000"/>
                                      </p:to>
                                    </p:animClr>
                                    <p:animClr clrSpc="rgb" dir="cw">
                                      <p:cBhvr>
                                        <p:cTn id="762" dur="375" autoRev="1" fill="remove"/>
                                        <p:tgtEl>
                                          <p:spTgt spid="42"/>
                                        </p:tgtEl>
                                        <p:attrNameLst>
                                          <p:attrName>fillcolor</p:attrName>
                                        </p:attrNameLst>
                                      </p:cBhvr>
                                      <p:to>
                                        <a:srgbClr val="C00000"/>
                                      </p:to>
                                    </p:animClr>
                                    <p:set>
                                      <p:cBhvr>
                                        <p:cTn id="763" dur="375" autoRev="1" fill="remove"/>
                                        <p:tgtEl>
                                          <p:spTgt spid="42"/>
                                        </p:tgtEl>
                                        <p:attrNameLst>
                                          <p:attrName>fill.type</p:attrName>
                                        </p:attrNameLst>
                                      </p:cBhvr>
                                      <p:to>
                                        <p:strVal val="solid"/>
                                      </p:to>
                                    </p:set>
                                    <p:set>
                                      <p:cBhvr>
                                        <p:cTn id="764" dur="375" autoRev="1" fill="remove"/>
                                        <p:tgtEl>
                                          <p:spTgt spid="42"/>
                                        </p:tgtEl>
                                        <p:attrNameLst>
                                          <p:attrName>fill.on</p:attrName>
                                        </p:attrNameLst>
                                      </p:cBhvr>
                                      <p:to>
                                        <p:strVal val="true"/>
                                      </p:to>
                                    </p:set>
                                  </p:childTnLst>
                                </p:cTn>
                              </p:par>
                              <p:par>
                                <p:cTn id="765" presetID="27" presetClass="emph" presetSubtype="0" fill="remove" grpId="0" nodeType="withEffect">
                                  <p:stCondLst>
                                    <p:cond delay="0"/>
                                  </p:stCondLst>
                                  <p:childTnLst>
                                    <p:animClr clrSpc="rgb" dir="cw">
                                      <p:cBhvr override="childStyle">
                                        <p:cTn id="766" dur="375" autoRev="1" fill="remove"/>
                                        <p:tgtEl>
                                          <p:spTgt spid="49"/>
                                        </p:tgtEl>
                                        <p:attrNameLst>
                                          <p:attrName>style.color</p:attrName>
                                        </p:attrNameLst>
                                      </p:cBhvr>
                                      <p:to>
                                        <a:srgbClr val="C00000"/>
                                      </p:to>
                                    </p:animClr>
                                    <p:animClr clrSpc="rgb" dir="cw">
                                      <p:cBhvr>
                                        <p:cTn id="767" dur="375" autoRev="1" fill="remove"/>
                                        <p:tgtEl>
                                          <p:spTgt spid="49"/>
                                        </p:tgtEl>
                                        <p:attrNameLst>
                                          <p:attrName>fillcolor</p:attrName>
                                        </p:attrNameLst>
                                      </p:cBhvr>
                                      <p:to>
                                        <a:srgbClr val="C00000"/>
                                      </p:to>
                                    </p:animClr>
                                    <p:set>
                                      <p:cBhvr>
                                        <p:cTn id="768" dur="375" autoRev="1" fill="remove"/>
                                        <p:tgtEl>
                                          <p:spTgt spid="49"/>
                                        </p:tgtEl>
                                        <p:attrNameLst>
                                          <p:attrName>fill.type</p:attrName>
                                        </p:attrNameLst>
                                      </p:cBhvr>
                                      <p:to>
                                        <p:strVal val="solid"/>
                                      </p:to>
                                    </p:set>
                                    <p:set>
                                      <p:cBhvr>
                                        <p:cTn id="769" dur="375" autoRev="1" fill="remove"/>
                                        <p:tgtEl>
                                          <p:spTgt spid="49"/>
                                        </p:tgtEl>
                                        <p:attrNameLst>
                                          <p:attrName>fill.on</p:attrName>
                                        </p:attrNameLst>
                                      </p:cBhvr>
                                      <p:to>
                                        <p:strVal val="true"/>
                                      </p:to>
                                    </p:set>
                                  </p:childTnLst>
                                </p:cTn>
                              </p:par>
                              <p:par>
                                <p:cTn id="770" presetID="27" presetClass="emph" presetSubtype="0" fill="remove" grpId="0" nodeType="withEffect">
                                  <p:stCondLst>
                                    <p:cond delay="0"/>
                                  </p:stCondLst>
                                  <p:childTnLst>
                                    <p:animClr clrSpc="rgb" dir="cw">
                                      <p:cBhvr override="childStyle">
                                        <p:cTn id="771" dur="375" autoRev="1" fill="remove"/>
                                        <p:tgtEl>
                                          <p:spTgt spid="50"/>
                                        </p:tgtEl>
                                        <p:attrNameLst>
                                          <p:attrName>style.color</p:attrName>
                                        </p:attrNameLst>
                                      </p:cBhvr>
                                      <p:to>
                                        <a:srgbClr val="C00000"/>
                                      </p:to>
                                    </p:animClr>
                                    <p:animClr clrSpc="rgb" dir="cw">
                                      <p:cBhvr>
                                        <p:cTn id="772" dur="375" autoRev="1" fill="remove"/>
                                        <p:tgtEl>
                                          <p:spTgt spid="50"/>
                                        </p:tgtEl>
                                        <p:attrNameLst>
                                          <p:attrName>fillcolor</p:attrName>
                                        </p:attrNameLst>
                                      </p:cBhvr>
                                      <p:to>
                                        <a:srgbClr val="C00000"/>
                                      </p:to>
                                    </p:animClr>
                                    <p:set>
                                      <p:cBhvr>
                                        <p:cTn id="773" dur="375" autoRev="1" fill="remove"/>
                                        <p:tgtEl>
                                          <p:spTgt spid="50"/>
                                        </p:tgtEl>
                                        <p:attrNameLst>
                                          <p:attrName>fill.type</p:attrName>
                                        </p:attrNameLst>
                                      </p:cBhvr>
                                      <p:to>
                                        <p:strVal val="solid"/>
                                      </p:to>
                                    </p:set>
                                    <p:set>
                                      <p:cBhvr>
                                        <p:cTn id="774" dur="375" autoRev="1" fill="remove"/>
                                        <p:tgtEl>
                                          <p:spTgt spid="50"/>
                                        </p:tgtEl>
                                        <p:attrNameLst>
                                          <p:attrName>fill.on</p:attrName>
                                        </p:attrNameLst>
                                      </p:cBhvr>
                                      <p:to>
                                        <p:strVal val="true"/>
                                      </p:to>
                                    </p:set>
                                  </p:childTnLst>
                                </p:cTn>
                              </p:par>
                            </p:childTnLst>
                          </p:cTn>
                        </p:par>
                        <p:par>
                          <p:cTn id="775" fill="hold">
                            <p:stCondLst>
                              <p:cond delay="750"/>
                            </p:stCondLst>
                            <p:childTnLst>
                              <p:par>
                                <p:cTn id="776" presetID="27" presetClass="emph" presetSubtype="0" fill="remove" grpId="7" nodeType="afterEffect">
                                  <p:stCondLst>
                                    <p:cond delay="0"/>
                                  </p:stCondLst>
                                  <p:childTnLst>
                                    <p:animClr clrSpc="rgb" dir="cw">
                                      <p:cBhvr override="childStyle">
                                        <p:cTn id="777" dur="375" autoRev="1" fill="remove"/>
                                        <p:tgtEl>
                                          <p:spTgt spid="20"/>
                                        </p:tgtEl>
                                        <p:attrNameLst>
                                          <p:attrName>style.color</p:attrName>
                                        </p:attrNameLst>
                                      </p:cBhvr>
                                      <p:to>
                                        <a:srgbClr val="C00000"/>
                                      </p:to>
                                    </p:animClr>
                                    <p:animClr clrSpc="rgb" dir="cw">
                                      <p:cBhvr>
                                        <p:cTn id="778" dur="375" autoRev="1" fill="remove"/>
                                        <p:tgtEl>
                                          <p:spTgt spid="20"/>
                                        </p:tgtEl>
                                        <p:attrNameLst>
                                          <p:attrName>fillcolor</p:attrName>
                                        </p:attrNameLst>
                                      </p:cBhvr>
                                      <p:to>
                                        <a:srgbClr val="C00000"/>
                                      </p:to>
                                    </p:animClr>
                                    <p:set>
                                      <p:cBhvr>
                                        <p:cTn id="779" dur="375" autoRev="1" fill="remove"/>
                                        <p:tgtEl>
                                          <p:spTgt spid="20"/>
                                        </p:tgtEl>
                                        <p:attrNameLst>
                                          <p:attrName>fill.type</p:attrName>
                                        </p:attrNameLst>
                                      </p:cBhvr>
                                      <p:to>
                                        <p:strVal val="solid"/>
                                      </p:to>
                                    </p:set>
                                    <p:set>
                                      <p:cBhvr>
                                        <p:cTn id="780" dur="375" autoRev="1" fill="remove"/>
                                        <p:tgtEl>
                                          <p:spTgt spid="20"/>
                                        </p:tgtEl>
                                        <p:attrNameLst>
                                          <p:attrName>fill.on</p:attrName>
                                        </p:attrNameLst>
                                      </p:cBhvr>
                                      <p:to>
                                        <p:strVal val="true"/>
                                      </p:to>
                                    </p:set>
                                  </p:childTnLst>
                                </p:cTn>
                              </p:par>
                              <p:par>
                                <p:cTn id="781" presetID="27" presetClass="emph" presetSubtype="0" fill="remove" grpId="7" nodeType="withEffect">
                                  <p:stCondLst>
                                    <p:cond delay="0"/>
                                  </p:stCondLst>
                                  <p:childTnLst>
                                    <p:animClr clrSpc="rgb" dir="cw">
                                      <p:cBhvr override="childStyle">
                                        <p:cTn id="782" dur="375" autoRev="1" fill="remove"/>
                                        <p:tgtEl>
                                          <p:spTgt spid="24"/>
                                        </p:tgtEl>
                                        <p:attrNameLst>
                                          <p:attrName>style.color</p:attrName>
                                        </p:attrNameLst>
                                      </p:cBhvr>
                                      <p:to>
                                        <a:srgbClr val="C00000"/>
                                      </p:to>
                                    </p:animClr>
                                    <p:animClr clrSpc="rgb" dir="cw">
                                      <p:cBhvr>
                                        <p:cTn id="783" dur="375" autoRev="1" fill="remove"/>
                                        <p:tgtEl>
                                          <p:spTgt spid="24"/>
                                        </p:tgtEl>
                                        <p:attrNameLst>
                                          <p:attrName>fillcolor</p:attrName>
                                        </p:attrNameLst>
                                      </p:cBhvr>
                                      <p:to>
                                        <a:srgbClr val="C00000"/>
                                      </p:to>
                                    </p:animClr>
                                    <p:set>
                                      <p:cBhvr>
                                        <p:cTn id="784" dur="375" autoRev="1" fill="remove"/>
                                        <p:tgtEl>
                                          <p:spTgt spid="24"/>
                                        </p:tgtEl>
                                        <p:attrNameLst>
                                          <p:attrName>fill.type</p:attrName>
                                        </p:attrNameLst>
                                      </p:cBhvr>
                                      <p:to>
                                        <p:strVal val="solid"/>
                                      </p:to>
                                    </p:set>
                                    <p:set>
                                      <p:cBhvr>
                                        <p:cTn id="785" dur="375" autoRev="1" fill="remove"/>
                                        <p:tgtEl>
                                          <p:spTgt spid="24"/>
                                        </p:tgtEl>
                                        <p:attrNameLst>
                                          <p:attrName>fill.on</p:attrName>
                                        </p:attrNameLst>
                                      </p:cBhvr>
                                      <p:to>
                                        <p:strVal val="true"/>
                                      </p:to>
                                    </p:set>
                                  </p:childTnLst>
                                </p:cTn>
                              </p:par>
                              <p:par>
                                <p:cTn id="786" presetID="27" presetClass="emph" presetSubtype="0" fill="remove" grpId="7" nodeType="withEffect">
                                  <p:stCondLst>
                                    <p:cond delay="0"/>
                                  </p:stCondLst>
                                  <p:childTnLst>
                                    <p:animClr clrSpc="rgb" dir="cw">
                                      <p:cBhvr override="childStyle">
                                        <p:cTn id="787" dur="375" autoRev="1" fill="remove"/>
                                        <p:tgtEl>
                                          <p:spTgt spid="26"/>
                                        </p:tgtEl>
                                        <p:attrNameLst>
                                          <p:attrName>style.color</p:attrName>
                                        </p:attrNameLst>
                                      </p:cBhvr>
                                      <p:to>
                                        <a:srgbClr val="C00000"/>
                                      </p:to>
                                    </p:animClr>
                                    <p:animClr clrSpc="rgb" dir="cw">
                                      <p:cBhvr>
                                        <p:cTn id="788" dur="375" autoRev="1" fill="remove"/>
                                        <p:tgtEl>
                                          <p:spTgt spid="26"/>
                                        </p:tgtEl>
                                        <p:attrNameLst>
                                          <p:attrName>fillcolor</p:attrName>
                                        </p:attrNameLst>
                                      </p:cBhvr>
                                      <p:to>
                                        <a:srgbClr val="C00000"/>
                                      </p:to>
                                    </p:animClr>
                                    <p:set>
                                      <p:cBhvr>
                                        <p:cTn id="789" dur="375" autoRev="1" fill="remove"/>
                                        <p:tgtEl>
                                          <p:spTgt spid="26"/>
                                        </p:tgtEl>
                                        <p:attrNameLst>
                                          <p:attrName>fill.type</p:attrName>
                                        </p:attrNameLst>
                                      </p:cBhvr>
                                      <p:to>
                                        <p:strVal val="solid"/>
                                      </p:to>
                                    </p:set>
                                    <p:set>
                                      <p:cBhvr>
                                        <p:cTn id="790" dur="375" autoRev="1" fill="remove"/>
                                        <p:tgtEl>
                                          <p:spTgt spid="26"/>
                                        </p:tgtEl>
                                        <p:attrNameLst>
                                          <p:attrName>fill.on</p:attrName>
                                        </p:attrNameLst>
                                      </p:cBhvr>
                                      <p:to>
                                        <p:strVal val="true"/>
                                      </p:to>
                                    </p:set>
                                  </p:childTnLst>
                                </p:cTn>
                              </p:par>
                              <p:par>
                                <p:cTn id="791" presetID="27" presetClass="emph" presetSubtype="0" fill="remove" grpId="6" nodeType="withEffect">
                                  <p:stCondLst>
                                    <p:cond delay="0"/>
                                  </p:stCondLst>
                                  <p:childTnLst>
                                    <p:animClr clrSpc="rgb" dir="cw">
                                      <p:cBhvr override="childStyle">
                                        <p:cTn id="792" dur="375" autoRev="1" fill="remove"/>
                                        <p:tgtEl>
                                          <p:spTgt spid="27"/>
                                        </p:tgtEl>
                                        <p:attrNameLst>
                                          <p:attrName>style.color</p:attrName>
                                        </p:attrNameLst>
                                      </p:cBhvr>
                                      <p:to>
                                        <a:srgbClr val="C00000"/>
                                      </p:to>
                                    </p:animClr>
                                    <p:animClr clrSpc="rgb" dir="cw">
                                      <p:cBhvr>
                                        <p:cTn id="793" dur="375" autoRev="1" fill="remove"/>
                                        <p:tgtEl>
                                          <p:spTgt spid="27"/>
                                        </p:tgtEl>
                                        <p:attrNameLst>
                                          <p:attrName>fillcolor</p:attrName>
                                        </p:attrNameLst>
                                      </p:cBhvr>
                                      <p:to>
                                        <a:srgbClr val="C00000"/>
                                      </p:to>
                                    </p:animClr>
                                    <p:set>
                                      <p:cBhvr>
                                        <p:cTn id="794" dur="375" autoRev="1" fill="remove"/>
                                        <p:tgtEl>
                                          <p:spTgt spid="27"/>
                                        </p:tgtEl>
                                        <p:attrNameLst>
                                          <p:attrName>fill.type</p:attrName>
                                        </p:attrNameLst>
                                      </p:cBhvr>
                                      <p:to>
                                        <p:strVal val="solid"/>
                                      </p:to>
                                    </p:set>
                                    <p:set>
                                      <p:cBhvr>
                                        <p:cTn id="795" dur="375" autoRev="1" fill="remove"/>
                                        <p:tgtEl>
                                          <p:spTgt spid="27"/>
                                        </p:tgtEl>
                                        <p:attrNameLst>
                                          <p:attrName>fill.on</p:attrName>
                                        </p:attrNameLst>
                                      </p:cBhvr>
                                      <p:to>
                                        <p:strVal val="true"/>
                                      </p:to>
                                    </p:set>
                                  </p:childTnLst>
                                </p:cTn>
                              </p:par>
                              <p:par>
                                <p:cTn id="796" presetID="27" presetClass="emph" presetSubtype="0" fill="remove" grpId="7" nodeType="withEffect">
                                  <p:stCondLst>
                                    <p:cond delay="0"/>
                                  </p:stCondLst>
                                  <p:childTnLst>
                                    <p:animClr clrSpc="rgb" dir="cw">
                                      <p:cBhvr override="childStyle">
                                        <p:cTn id="797" dur="375" autoRev="1" fill="remove"/>
                                        <p:tgtEl>
                                          <p:spTgt spid="32"/>
                                        </p:tgtEl>
                                        <p:attrNameLst>
                                          <p:attrName>style.color</p:attrName>
                                        </p:attrNameLst>
                                      </p:cBhvr>
                                      <p:to>
                                        <a:srgbClr val="C00000"/>
                                      </p:to>
                                    </p:animClr>
                                    <p:animClr clrSpc="rgb" dir="cw">
                                      <p:cBhvr>
                                        <p:cTn id="798" dur="375" autoRev="1" fill="remove"/>
                                        <p:tgtEl>
                                          <p:spTgt spid="32"/>
                                        </p:tgtEl>
                                        <p:attrNameLst>
                                          <p:attrName>fillcolor</p:attrName>
                                        </p:attrNameLst>
                                      </p:cBhvr>
                                      <p:to>
                                        <a:srgbClr val="C00000"/>
                                      </p:to>
                                    </p:animClr>
                                    <p:set>
                                      <p:cBhvr>
                                        <p:cTn id="799" dur="375" autoRev="1" fill="remove"/>
                                        <p:tgtEl>
                                          <p:spTgt spid="32"/>
                                        </p:tgtEl>
                                        <p:attrNameLst>
                                          <p:attrName>fill.type</p:attrName>
                                        </p:attrNameLst>
                                      </p:cBhvr>
                                      <p:to>
                                        <p:strVal val="solid"/>
                                      </p:to>
                                    </p:set>
                                    <p:set>
                                      <p:cBhvr>
                                        <p:cTn id="800" dur="375" autoRev="1" fill="remove"/>
                                        <p:tgtEl>
                                          <p:spTgt spid="32"/>
                                        </p:tgtEl>
                                        <p:attrNameLst>
                                          <p:attrName>fill.on</p:attrName>
                                        </p:attrNameLst>
                                      </p:cBhvr>
                                      <p:to>
                                        <p:strVal val="true"/>
                                      </p:to>
                                    </p:set>
                                  </p:childTnLst>
                                </p:cTn>
                              </p:par>
                              <p:par>
                                <p:cTn id="801" presetID="27" presetClass="emph" presetSubtype="0" fill="remove" grpId="6" nodeType="withEffect">
                                  <p:stCondLst>
                                    <p:cond delay="0"/>
                                  </p:stCondLst>
                                  <p:childTnLst>
                                    <p:animClr clrSpc="rgb" dir="cw">
                                      <p:cBhvr override="childStyle">
                                        <p:cTn id="802" dur="375" autoRev="1" fill="remove"/>
                                        <p:tgtEl>
                                          <p:spTgt spid="33"/>
                                        </p:tgtEl>
                                        <p:attrNameLst>
                                          <p:attrName>style.color</p:attrName>
                                        </p:attrNameLst>
                                      </p:cBhvr>
                                      <p:to>
                                        <a:srgbClr val="C00000"/>
                                      </p:to>
                                    </p:animClr>
                                    <p:animClr clrSpc="rgb" dir="cw">
                                      <p:cBhvr>
                                        <p:cTn id="803" dur="375" autoRev="1" fill="remove"/>
                                        <p:tgtEl>
                                          <p:spTgt spid="33"/>
                                        </p:tgtEl>
                                        <p:attrNameLst>
                                          <p:attrName>fillcolor</p:attrName>
                                        </p:attrNameLst>
                                      </p:cBhvr>
                                      <p:to>
                                        <a:srgbClr val="C00000"/>
                                      </p:to>
                                    </p:animClr>
                                    <p:set>
                                      <p:cBhvr>
                                        <p:cTn id="804" dur="375" autoRev="1" fill="remove"/>
                                        <p:tgtEl>
                                          <p:spTgt spid="33"/>
                                        </p:tgtEl>
                                        <p:attrNameLst>
                                          <p:attrName>fill.type</p:attrName>
                                        </p:attrNameLst>
                                      </p:cBhvr>
                                      <p:to>
                                        <p:strVal val="solid"/>
                                      </p:to>
                                    </p:set>
                                    <p:set>
                                      <p:cBhvr>
                                        <p:cTn id="805" dur="375" autoRev="1" fill="remove"/>
                                        <p:tgtEl>
                                          <p:spTgt spid="33"/>
                                        </p:tgtEl>
                                        <p:attrNameLst>
                                          <p:attrName>fill.on</p:attrName>
                                        </p:attrNameLst>
                                      </p:cBhvr>
                                      <p:to>
                                        <p:strVal val="true"/>
                                      </p:to>
                                    </p:set>
                                  </p:childTnLst>
                                </p:cTn>
                              </p:par>
                              <p:par>
                                <p:cTn id="806" presetID="27" presetClass="emph" presetSubtype="0" fill="remove" grpId="6" nodeType="withEffect">
                                  <p:stCondLst>
                                    <p:cond delay="0"/>
                                  </p:stCondLst>
                                  <p:childTnLst>
                                    <p:animClr clrSpc="rgb" dir="cw">
                                      <p:cBhvr override="childStyle">
                                        <p:cTn id="807" dur="375" autoRev="1" fill="remove"/>
                                        <p:tgtEl>
                                          <p:spTgt spid="34"/>
                                        </p:tgtEl>
                                        <p:attrNameLst>
                                          <p:attrName>style.color</p:attrName>
                                        </p:attrNameLst>
                                      </p:cBhvr>
                                      <p:to>
                                        <a:srgbClr val="C00000"/>
                                      </p:to>
                                    </p:animClr>
                                    <p:animClr clrSpc="rgb" dir="cw">
                                      <p:cBhvr>
                                        <p:cTn id="808" dur="375" autoRev="1" fill="remove"/>
                                        <p:tgtEl>
                                          <p:spTgt spid="34"/>
                                        </p:tgtEl>
                                        <p:attrNameLst>
                                          <p:attrName>fillcolor</p:attrName>
                                        </p:attrNameLst>
                                      </p:cBhvr>
                                      <p:to>
                                        <a:srgbClr val="C00000"/>
                                      </p:to>
                                    </p:animClr>
                                    <p:set>
                                      <p:cBhvr>
                                        <p:cTn id="809" dur="375" autoRev="1" fill="remove"/>
                                        <p:tgtEl>
                                          <p:spTgt spid="34"/>
                                        </p:tgtEl>
                                        <p:attrNameLst>
                                          <p:attrName>fill.type</p:attrName>
                                        </p:attrNameLst>
                                      </p:cBhvr>
                                      <p:to>
                                        <p:strVal val="solid"/>
                                      </p:to>
                                    </p:set>
                                    <p:set>
                                      <p:cBhvr>
                                        <p:cTn id="810" dur="375" autoRev="1" fill="remove"/>
                                        <p:tgtEl>
                                          <p:spTgt spid="34"/>
                                        </p:tgtEl>
                                        <p:attrNameLst>
                                          <p:attrName>fill.on</p:attrName>
                                        </p:attrNameLst>
                                      </p:cBhvr>
                                      <p:to>
                                        <p:strVal val="true"/>
                                      </p:to>
                                    </p:set>
                                  </p:childTnLst>
                                </p:cTn>
                              </p:par>
                              <p:par>
                                <p:cTn id="811" presetID="27" presetClass="emph" presetSubtype="0" fill="remove" grpId="5" nodeType="withEffect">
                                  <p:stCondLst>
                                    <p:cond delay="0"/>
                                  </p:stCondLst>
                                  <p:childTnLst>
                                    <p:animClr clrSpc="rgb" dir="cw">
                                      <p:cBhvr override="childStyle">
                                        <p:cTn id="812" dur="375" autoRev="1" fill="remove"/>
                                        <p:tgtEl>
                                          <p:spTgt spid="35"/>
                                        </p:tgtEl>
                                        <p:attrNameLst>
                                          <p:attrName>style.color</p:attrName>
                                        </p:attrNameLst>
                                      </p:cBhvr>
                                      <p:to>
                                        <a:srgbClr val="C00000"/>
                                      </p:to>
                                    </p:animClr>
                                    <p:animClr clrSpc="rgb" dir="cw">
                                      <p:cBhvr>
                                        <p:cTn id="813" dur="375" autoRev="1" fill="remove"/>
                                        <p:tgtEl>
                                          <p:spTgt spid="35"/>
                                        </p:tgtEl>
                                        <p:attrNameLst>
                                          <p:attrName>fillcolor</p:attrName>
                                        </p:attrNameLst>
                                      </p:cBhvr>
                                      <p:to>
                                        <a:srgbClr val="C00000"/>
                                      </p:to>
                                    </p:animClr>
                                    <p:set>
                                      <p:cBhvr>
                                        <p:cTn id="814" dur="375" autoRev="1" fill="remove"/>
                                        <p:tgtEl>
                                          <p:spTgt spid="35"/>
                                        </p:tgtEl>
                                        <p:attrNameLst>
                                          <p:attrName>fill.type</p:attrName>
                                        </p:attrNameLst>
                                      </p:cBhvr>
                                      <p:to>
                                        <p:strVal val="solid"/>
                                      </p:to>
                                    </p:set>
                                    <p:set>
                                      <p:cBhvr>
                                        <p:cTn id="815" dur="375" autoRev="1" fill="remove"/>
                                        <p:tgtEl>
                                          <p:spTgt spid="35"/>
                                        </p:tgtEl>
                                        <p:attrNameLst>
                                          <p:attrName>fill.on</p:attrName>
                                        </p:attrNameLst>
                                      </p:cBhvr>
                                      <p:to>
                                        <p:strVal val="true"/>
                                      </p:to>
                                    </p:set>
                                  </p:childTnLst>
                                </p:cTn>
                              </p:par>
                              <p:par>
                                <p:cTn id="816" presetID="27" presetClass="emph" presetSubtype="0" fill="remove" grpId="5" nodeType="withEffect">
                                  <p:stCondLst>
                                    <p:cond delay="0"/>
                                  </p:stCondLst>
                                  <p:childTnLst>
                                    <p:animClr clrSpc="rgb" dir="cw">
                                      <p:cBhvr override="childStyle">
                                        <p:cTn id="817" dur="375" autoRev="1" fill="remove"/>
                                        <p:tgtEl>
                                          <p:spTgt spid="40"/>
                                        </p:tgtEl>
                                        <p:attrNameLst>
                                          <p:attrName>style.color</p:attrName>
                                        </p:attrNameLst>
                                      </p:cBhvr>
                                      <p:to>
                                        <a:srgbClr val="C00000"/>
                                      </p:to>
                                    </p:animClr>
                                    <p:animClr clrSpc="rgb" dir="cw">
                                      <p:cBhvr>
                                        <p:cTn id="818" dur="375" autoRev="1" fill="remove"/>
                                        <p:tgtEl>
                                          <p:spTgt spid="40"/>
                                        </p:tgtEl>
                                        <p:attrNameLst>
                                          <p:attrName>fillcolor</p:attrName>
                                        </p:attrNameLst>
                                      </p:cBhvr>
                                      <p:to>
                                        <a:srgbClr val="C00000"/>
                                      </p:to>
                                    </p:animClr>
                                    <p:set>
                                      <p:cBhvr>
                                        <p:cTn id="819" dur="375" autoRev="1" fill="remove"/>
                                        <p:tgtEl>
                                          <p:spTgt spid="40"/>
                                        </p:tgtEl>
                                        <p:attrNameLst>
                                          <p:attrName>fill.type</p:attrName>
                                        </p:attrNameLst>
                                      </p:cBhvr>
                                      <p:to>
                                        <p:strVal val="solid"/>
                                      </p:to>
                                    </p:set>
                                    <p:set>
                                      <p:cBhvr>
                                        <p:cTn id="820" dur="375" autoRev="1" fill="remove"/>
                                        <p:tgtEl>
                                          <p:spTgt spid="40"/>
                                        </p:tgtEl>
                                        <p:attrNameLst>
                                          <p:attrName>fill.on</p:attrName>
                                        </p:attrNameLst>
                                      </p:cBhvr>
                                      <p:to>
                                        <p:strVal val="true"/>
                                      </p:to>
                                    </p:set>
                                  </p:childTnLst>
                                </p:cTn>
                              </p:par>
                              <p:par>
                                <p:cTn id="821" presetID="27" presetClass="emph" presetSubtype="0" fill="remove" grpId="3" nodeType="withEffect">
                                  <p:stCondLst>
                                    <p:cond delay="0"/>
                                  </p:stCondLst>
                                  <p:childTnLst>
                                    <p:animClr clrSpc="rgb" dir="cw">
                                      <p:cBhvr override="childStyle">
                                        <p:cTn id="822" dur="375" autoRev="1" fill="remove"/>
                                        <p:tgtEl>
                                          <p:spTgt spid="48"/>
                                        </p:tgtEl>
                                        <p:attrNameLst>
                                          <p:attrName>style.color</p:attrName>
                                        </p:attrNameLst>
                                      </p:cBhvr>
                                      <p:to>
                                        <a:srgbClr val="C00000"/>
                                      </p:to>
                                    </p:animClr>
                                    <p:animClr clrSpc="rgb" dir="cw">
                                      <p:cBhvr>
                                        <p:cTn id="823" dur="375" autoRev="1" fill="remove"/>
                                        <p:tgtEl>
                                          <p:spTgt spid="48"/>
                                        </p:tgtEl>
                                        <p:attrNameLst>
                                          <p:attrName>fillcolor</p:attrName>
                                        </p:attrNameLst>
                                      </p:cBhvr>
                                      <p:to>
                                        <a:srgbClr val="C00000"/>
                                      </p:to>
                                    </p:animClr>
                                    <p:set>
                                      <p:cBhvr>
                                        <p:cTn id="824" dur="375" autoRev="1" fill="remove"/>
                                        <p:tgtEl>
                                          <p:spTgt spid="48"/>
                                        </p:tgtEl>
                                        <p:attrNameLst>
                                          <p:attrName>fill.type</p:attrName>
                                        </p:attrNameLst>
                                      </p:cBhvr>
                                      <p:to>
                                        <p:strVal val="solid"/>
                                      </p:to>
                                    </p:set>
                                    <p:set>
                                      <p:cBhvr>
                                        <p:cTn id="825" dur="375" autoRev="1" fill="remove"/>
                                        <p:tgtEl>
                                          <p:spTgt spid="48"/>
                                        </p:tgtEl>
                                        <p:attrNameLst>
                                          <p:attrName>fill.on</p:attrName>
                                        </p:attrNameLst>
                                      </p:cBhvr>
                                      <p:to>
                                        <p:strVal val="true"/>
                                      </p:to>
                                    </p:set>
                                  </p:childTnLst>
                                </p:cTn>
                              </p:par>
                              <p:par>
                                <p:cTn id="826" presetID="27" presetClass="emph" presetSubtype="0" fill="remove" grpId="4" nodeType="withEffect">
                                  <p:stCondLst>
                                    <p:cond delay="0"/>
                                  </p:stCondLst>
                                  <p:childTnLst>
                                    <p:animClr clrSpc="rgb" dir="cw">
                                      <p:cBhvr override="childStyle">
                                        <p:cTn id="827" dur="375" autoRev="1" fill="remove"/>
                                        <p:tgtEl>
                                          <p:spTgt spid="41"/>
                                        </p:tgtEl>
                                        <p:attrNameLst>
                                          <p:attrName>style.color</p:attrName>
                                        </p:attrNameLst>
                                      </p:cBhvr>
                                      <p:to>
                                        <a:srgbClr val="C00000"/>
                                      </p:to>
                                    </p:animClr>
                                    <p:animClr clrSpc="rgb" dir="cw">
                                      <p:cBhvr>
                                        <p:cTn id="828" dur="375" autoRev="1" fill="remove"/>
                                        <p:tgtEl>
                                          <p:spTgt spid="41"/>
                                        </p:tgtEl>
                                        <p:attrNameLst>
                                          <p:attrName>fillcolor</p:attrName>
                                        </p:attrNameLst>
                                      </p:cBhvr>
                                      <p:to>
                                        <a:srgbClr val="C00000"/>
                                      </p:to>
                                    </p:animClr>
                                    <p:set>
                                      <p:cBhvr>
                                        <p:cTn id="829" dur="375" autoRev="1" fill="remove"/>
                                        <p:tgtEl>
                                          <p:spTgt spid="41"/>
                                        </p:tgtEl>
                                        <p:attrNameLst>
                                          <p:attrName>fill.type</p:attrName>
                                        </p:attrNameLst>
                                      </p:cBhvr>
                                      <p:to>
                                        <p:strVal val="solid"/>
                                      </p:to>
                                    </p:set>
                                    <p:set>
                                      <p:cBhvr>
                                        <p:cTn id="830" dur="375" autoRev="1" fill="remove"/>
                                        <p:tgtEl>
                                          <p:spTgt spid="41"/>
                                        </p:tgtEl>
                                        <p:attrNameLst>
                                          <p:attrName>fill.on</p:attrName>
                                        </p:attrNameLst>
                                      </p:cBhvr>
                                      <p:to>
                                        <p:strVal val="true"/>
                                      </p:to>
                                    </p:set>
                                  </p:childTnLst>
                                </p:cTn>
                              </p:par>
                              <p:par>
                                <p:cTn id="831" presetID="27" presetClass="emph" presetSubtype="0" fill="remove" grpId="4" nodeType="withEffect">
                                  <p:stCondLst>
                                    <p:cond delay="0"/>
                                  </p:stCondLst>
                                  <p:childTnLst>
                                    <p:animClr clrSpc="rgb" dir="cw">
                                      <p:cBhvr override="childStyle">
                                        <p:cTn id="832" dur="375" autoRev="1" fill="remove"/>
                                        <p:tgtEl>
                                          <p:spTgt spid="42"/>
                                        </p:tgtEl>
                                        <p:attrNameLst>
                                          <p:attrName>style.color</p:attrName>
                                        </p:attrNameLst>
                                      </p:cBhvr>
                                      <p:to>
                                        <a:srgbClr val="C00000"/>
                                      </p:to>
                                    </p:animClr>
                                    <p:animClr clrSpc="rgb" dir="cw">
                                      <p:cBhvr>
                                        <p:cTn id="833" dur="375" autoRev="1" fill="remove"/>
                                        <p:tgtEl>
                                          <p:spTgt spid="42"/>
                                        </p:tgtEl>
                                        <p:attrNameLst>
                                          <p:attrName>fillcolor</p:attrName>
                                        </p:attrNameLst>
                                      </p:cBhvr>
                                      <p:to>
                                        <a:srgbClr val="C00000"/>
                                      </p:to>
                                    </p:animClr>
                                    <p:set>
                                      <p:cBhvr>
                                        <p:cTn id="834" dur="375" autoRev="1" fill="remove"/>
                                        <p:tgtEl>
                                          <p:spTgt spid="42"/>
                                        </p:tgtEl>
                                        <p:attrNameLst>
                                          <p:attrName>fill.type</p:attrName>
                                        </p:attrNameLst>
                                      </p:cBhvr>
                                      <p:to>
                                        <p:strVal val="solid"/>
                                      </p:to>
                                    </p:set>
                                    <p:set>
                                      <p:cBhvr>
                                        <p:cTn id="835" dur="375" autoRev="1" fill="remove"/>
                                        <p:tgtEl>
                                          <p:spTgt spid="42"/>
                                        </p:tgtEl>
                                        <p:attrNameLst>
                                          <p:attrName>fill.on</p:attrName>
                                        </p:attrNameLst>
                                      </p:cBhvr>
                                      <p:to>
                                        <p:strVal val="true"/>
                                      </p:to>
                                    </p:set>
                                  </p:childTnLst>
                                </p:cTn>
                              </p:par>
                              <p:par>
                                <p:cTn id="836" presetID="27" presetClass="emph" presetSubtype="0" fill="remove" grpId="3" nodeType="withEffect">
                                  <p:stCondLst>
                                    <p:cond delay="0"/>
                                  </p:stCondLst>
                                  <p:childTnLst>
                                    <p:animClr clrSpc="rgb" dir="cw">
                                      <p:cBhvr override="childStyle">
                                        <p:cTn id="837" dur="375" autoRev="1" fill="remove"/>
                                        <p:tgtEl>
                                          <p:spTgt spid="43"/>
                                        </p:tgtEl>
                                        <p:attrNameLst>
                                          <p:attrName>style.color</p:attrName>
                                        </p:attrNameLst>
                                      </p:cBhvr>
                                      <p:to>
                                        <a:srgbClr val="C00000"/>
                                      </p:to>
                                    </p:animClr>
                                    <p:animClr clrSpc="rgb" dir="cw">
                                      <p:cBhvr>
                                        <p:cTn id="838" dur="375" autoRev="1" fill="remove"/>
                                        <p:tgtEl>
                                          <p:spTgt spid="43"/>
                                        </p:tgtEl>
                                        <p:attrNameLst>
                                          <p:attrName>fillcolor</p:attrName>
                                        </p:attrNameLst>
                                      </p:cBhvr>
                                      <p:to>
                                        <a:srgbClr val="C00000"/>
                                      </p:to>
                                    </p:animClr>
                                    <p:set>
                                      <p:cBhvr>
                                        <p:cTn id="839" dur="375" autoRev="1" fill="remove"/>
                                        <p:tgtEl>
                                          <p:spTgt spid="43"/>
                                        </p:tgtEl>
                                        <p:attrNameLst>
                                          <p:attrName>fill.type</p:attrName>
                                        </p:attrNameLst>
                                      </p:cBhvr>
                                      <p:to>
                                        <p:strVal val="solid"/>
                                      </p:to>
                                    </p:set>
                                    <p:set>
                                      <p:cBhvr>
                                        <p:cTn id="840" dur="375" autoRev="1" fill="remove"/>
                                        <p:tgtEl>
                                          <p:spTgt spid="43"/>
                                        </p:tgtEl>
                                        <p:attrNameLst>
                                          <p:attrName>fill.on</p:attrName>
                                        </p:attrNameLst>
                                      </p:cBhvr>
                                      <p:to>
                                        <p:strVal val="true"/>
                                      </p:to>
                                    </p:set>
                                  </p:childTnLst>
                                </p:cTn>
                              </p:par>
                              <p:par>
                                <p:cTn id="841" presetID="27" presetClass="emph" presetSubtype="0" fill="remove" grpId="1" nodeType="withEffect">
                                  <p:stCondLst>
                                    <p:cond delay="0"/>
                                  </p:stCondLst>
                                  <p:childTnLst>
                                    <p:animClr clrSpc="rgb" dir="cw">
                                      <p:cBhvr override="childStyle">
                                        <p:cTn id="842" dur="375" autoRev="1" fill="remove"/>
                                        <p:tgtEl>
                                          <p:spTgt spid="49"/>
                                        </p:tgtEl>
                                        <p:attrNameLst>
                                          <p:attrName>style.color</p:attrName>
                                        </p:attrNameLst>
                                      </p:cBhvr>
                                      <p:to>
                                        <a:srgbClr val="C00000"/>
                                      </p:to>
                                    </p:animClr>
                                    <p:animClr clrSpc="rgb" dir="cw">
                                      <p:cBhvr>
                                        <p:cTn id="843" dur="375" autoRev="1" fill="remove"/>
                                        <p:tgtEl>
                                          <p:spTgt spid="49"/>
                                        </p:tgtEl>
                                        <p:attrNameLst>
                                          <p:attrName>fillcolor</p:attrName>
                                        </p:attrNameLst>
                                      </p:cBhvr>
                                      <p:to>
                                        <a:srgbClr val="C00000"/>
                                      </p:to>
                                    </p:animClr>
                                    <p:set>
                                      <p:cBhvr>
                                        <p:cTn id="844" dur="375" autoRev="1" fill="remove"/>
                                        <p:tgtEl>
                                          <p:spTgt spid="49"/>
                                        </p:tgtEl>
                                        <p:attrNameLst>
                                          <p:attrName>fill.type</p:attrName>
                                        </p:attrNameLst>
                                      </p:cBhvr>
                                      <p:to>
                                        <p:strVal val="solid"/>
                                      </p:to>
                                    </p:set>
                                    <p:set>
                                      <p:cBhvr>
                                        <p:cTn id="845" dur="375" autoRev="1" fill="remove"/>
                                        <p:tgtEl>
                                          <p:spTgt spid="49"/>
                                        </p:tgtEl>
                                        <p:attrNameLst>
                                          <p:attrName>fill.on</p:attrName>
                                        </p:attrNameLst>
                                      </p:cBhvr>
                                      <p:to>
                                        <p:strVal val="true"/>
                                      </p:to>
                                    </p:set>
                                  </p:childTnLst>
                                </p:cTn>
                              </p:par>
                              <p:par>
                                <p:cTn id="846" presetID="27" presetClass="emph" presetSubtype="0" fill="remove" grpId="1" nodeType="withEffect">
                                  <p:stCondLst>
                                    <p:cond delay="0"/>
                                  </p:stCondLst>
                                  <p:childTnLst>
                                    <p:animClr clrSpc="rgb" dir="cw">
                                      <p:cBhvr override="childStyle">
                                        <p:cTn id="847" dur="375" autoRev="1" fill="remove"/>
                                        <p:tgtEl>
                                          <p:spTgt spid="50"/>
                                        </p:tgtEl>
                                        <p:attrNameLst>
                                          <p:attrName>style.color</p:attrName>
                                        </p:attrNameLst>
                                      </p:cBhvr>
                                      <p:to>
                                        <a:srgbClr val="C00000"/>
                                      </p:to>
                                    </p:animClr>
                                    <p:animClr clrSpc="rgb" dir="cw">
                                      <p:cBhvr>
                                        <p:cTn id="848" dur="375" autoRev="1" fill="remove"/>
                                        <p:tgtEl>
                                          <p:spTgt spid="50"/>
                                        </p:tgtEl>
                                        <p:attrNameLst>
                                          <p:attrName>fillcolor</p:attrName>
                                        </p:attrNameLst>
                                      </p:cBhvr>
                                      <p:to>
                                        <a:srgbClr val="C00000"/>
                                      </p:to>
                                    </p:animClr>
                                    <p:set>
                                      <p:cBhvr>
                                        <p:cTn id="849" dur="375" autoRev="1" fill="remove"/>
                                        <p:tgtEl>
                                          <p:spTgt spid="50"/>
                                        </p:tgtEl>
                                        <p:attrNameLst>
                                          <p:attrName>fill.type</p:attrName>
                                        </p:attrNameLst>
                                      </p:cBhvr>
                                      <p:to>
                                        <p:strVal val="solid"/>
                                      </p:to>
                                    </p:set>
                                    <p:set>
                                      <p:cBhvr>
                                        <p:cTn id="850" dur="375" autoRev="1" fill="remove"/>
                                        <p:tgtEl>
                                          <p:spTgt spid="50"/>
                                        </p:tgtEl>
                                        <p:attrNameLst>
                                          <p:attrName>fill.on</p:attrName>
                                        </p:attrNameLst>
                                      </p:cBhvr>
                                      <p:to>
                                        <p:strVal val="true"/>
                                      </p:to>
                                    </p:set>
                                  </p:childTnLst>
                                </p:cTn>
                              </p:par>
                              <p:par>
                                <p:cTn id="851" presetID="27" presetClass="emph" presetSubtype="0" fill="remove" grpId="0" nodeType="withEffect">
                                  <p:stCondLst>
                                    <p:cond delay="0"/>
                                  </p:stCondLst>
                                  <p:childTnLst>
                                    <p:animClr clrSpc="rgb" dir="cw">
                                      <p:cBhvr override="childStyle">
                                        <p:cTn id="852" dur="375" autoRev="1" fill="remove"/>
                                        <p:tgtEl>
                                          <p:spTgt spid="51"/>
                                        </p:tgtEl>
                                        <p:attrNameLst>
                                          <p:attrName>style.color</p:attrName>
                                        </p:attrNameLst>
                                      </p:cBhvr>
                                      <p:to>
                                        <a:srgbClr val="C00000"/>
                                      </p:to>
                                    </p:animClr>
                                    <p:animClr clrSpc="rgb" dir="cw">
                                      <p:cBhvr>
                                        <p:cTn id="853" dur="375" autoRev="1" fill="remove"/>
                                        <p:tgtEl>
                                          <p:spTgt spid="51"/>
                                        </p:tgtEl>
                                        <p:attrNameLst>
                                          <p:attrName>fillcolor</p:attrName>
                                        </p:attrNameLst>
                                      </p:cBhvr>
                                      <p:to>
                                        <a:srgbClr val="C00000"/>
                                      </p:to>
                                    </p:animClr>
                                    <p:set>
                                      <p:cBhvr>
                                        <p:cTn id="854" dur="375" autoRev="1" fill="remove"/>
                                        <p:tgtEl>
                                          <p:spTgt spid="51"/>
                                        </p:tgtEl>
                                        <p:attrNameLst>
                                          <p:attrName>fill.type</p:attrName>
                                        </p:attrNameLst>
                                      </p:cBhvr>
                                      <p:to>
                                        <p:strVal val="solid"/>
                                      </p:to>
                                    </p:set>
                                    <p:set>
                                      <p:cBhvr>
                                        <p:cTn id="855" dur="375" autoRev="1" fill="remove"/>
                                        <p:tgtEl>
                                          <p:spTgt spid="51"/>
                                        </p:tgtEl>
                                        <p:attrNameLst>
                                          <p:attrName>fill.on</p:attrName>
                                        </p:attrNameLst>
                                      </p:cBhvr>
                                      <p:to>
                                        <p:strVal val="true"/>
                                      </p:to>
                                    </p:set>
                                  </p:childTnLst>
                                </p:cTn>
                              </p:par>
                            </p:childTnLst>
                          </p:cTn>
                        </p:par>
                        <p:par>
                          <p:cTn id="856" fill="hold">
                            <p:stCondLst>
                              <p:cond delay="1500"/>
                            </p:stCondLst>
                            <p:childTnLst>
                              <p:par>
                                <p:cTn id="857" presetID="27" presetClass="emph" presetSubtype="0" fill="remove" grpId="8" nodeType="afterEffect">
                                  <p:stCondLst>
                                    <p:cond delay="0"/>
                                  </p:stCondLst>
                                  <p:childTnLst>
                                    <p:animClr clrSpc="rgb" dir="cw">
                                      <p:cBhvr override="childStyle">
                                        <p:cTn id="858" dur="375" autoRev="1" fill="remove"/>
                                        <p:tgtEl>
                                          <p:spTgt spid="24"/>
                                        </p:tgtEl>
                                        <p:attrNameLst>
                                          <p:attrName>style.color</p:attrName>
                                        </p:attrNameLst>
                                      </p:cBhvr>
                                      <p:to>
                                        <a:srgbClr val="C00000"/>
                                      </p:to>
                                    </p:animClr>
                                    <p:animClr clrSpc="rgb" dir="cw">
                                      <p:cBhvr>
                                        <p:cTn id="859" dur="375" autoRev="1" fill="remove"/>
                                        <p:tgtEl>
                                          <p:spTgt spid="24"/>
                                        </p:tgtEl>
                                        <p:attrNameLst>
                                          <p:attrName>fillcolor</p:attrName>
                                        </p:attrNameLst>
                                      </p:cBhvr>
                                      <p:to>
                                        <a:srgbClr val="C00000"/>
                                      </p:to>
                                    </p:animClr>
                                    <p:set>
                                      <p:cBhvr>
                                        <p:cTn id="860" dur="375" autoRev="1" fill="remove"/>
                                        <p:tgtEl>
                                          <p:spTgt spid="24"/>
                                        </p:tgtEl>
                                        <p:attrNameLst>
                                          <p:attrName>fill.type</p:attrName>
                                        </p:attrNameLst>
                                      </p:cBhvr>
                                      <p:to>
                                        <p:strVal val="solid"/>
                                      </p:to>
                                    </p:set>
                                    <p:set>
                                      <p:cBhvr>
                                        <p:cTn id="861" dur="375" autoRev="1" fill="remove"/>
                                        <p:tgtEl>
                                          <p:spTgt spid="24"/>
                                        </p:tgtEl>
                                        <p:attrNameLst>
                                          <p:attrName>fill.on</p:attrName>
                                        </p:attrNameLst>
                                      </p:cBhvr>
                                      <p:to>
                                        <p:strVal val="true"/>
                                      </p:to>
                                    </p:set>
                                  </p:childTnLst>
                                </p:cTn>
                              </p:par>
                              <p:par>
                                <p:cTn id="862" presetID="27" presetClass="emph" presetSubtype="0" fill="remove" grpId="8" nodeType="withEffect">
                                  <p:stCondLst>
                                    <p:cond delay="0"/>
                                  </p:stCondLst>
                                  <p:childTnLst>
                                    <p:animClr clrSpc="rgb" dir="cw">
                                      <p:cBhvr override="childStyle">
                                        <p:cTn id="863" dur="375" autoRev="1" fill="remove"/>
                                        <p:tgtEl>
                                          <p:spTgt spid="26"/>
                                        </p:tgtEl>
                                        <p:attrNameLst>
                                          <p:attrName>style.color</p:attrName>
                                        </p:attrNameLst>
                                      </p:cBhvr>
                                      <p:to>
                                        <a:srgbClr val="C00000"/>
                                      </p:to>
                                    </p:animClr>
                                    <p:animClr clrSpc="rgb" dir="cw">
                                      <p:cBhvr>
                                        <p:cTn id="864" dur="375" autoRev="1" fill="remove"/>
                                        <p:tgtEl>
                                          <p:spTgt spid="26"/>
                                        </p:tgtEl>
                                        <p:attrNameLst>
                                          <p:attrName>fillcolor</p:attrName>
                                        </p:attrNameLst>
                                      </p:cBhvr>
                                      <p:to>
                                        <a:srgbClr val="C00000"/>
                                      </p:to>
                                    </p:animClr>
                                    <p:set>
                                      <p:cBhvr>
                                        <p:cTn id="865" dur="375" autoRev="1" fill="remove"/>
                                        <p:tgtEl>
                                          <p:spTgt spid="26"/>
                                        </p:tgtEl>
                                        <p:attrNameLst>
                                          <p:attrName>fill.type</p:attrName>
                                        </p:attrNameLst>
                                      </p:cBhvr>
                                      <p:to>
                                        <p:strVal val="solid"/>
                                      </p:to>
                                    </p:set>
                                    <p:set>
                                      <p:cBhvr>
                                        <p:cTn id="866" dur="375" autoRev="1" fill="remove"/>
                                        <p:tgtEl>
                                          <p:spTgt spid="26"/>
                                        </p:tgtEl>
                                        <p:attrNameLst>
                                          <p:attrName>fill.on</p:attrName>
                                        </p:attrNameLst>
                                      </p:cBhvr>
                                      <p:to>
                                        <p:strVal val="true"/>
                                      </p:to>
                                    </p:set>
                                  </p:childTnLst>
                                </p:cTn>
                              </p:par>
                              <p:par>
                                <p:cTn id="867" presetID="27" presetClass="emph" presetSubtype="0" fill="remove" grpId="7" nodeType="withEffect">
                                  <p:stCondLst>
                                    <p:cond delay="0"/>
                                  </p:stCondLst>
                                  <p:childTnLst>
                                    <p:animClr clrSpc="rgb" dir="cw">
                                      <p:cBhvr override="childStyle">
                                        <p:cTn id="868" dur="375" autoRev="1" fill="remove"/>
                                        <p:tgtEl>
                                          <p:spTgt spid="27"/>
                                        </p:tgtEl>
                                        <p:attrNameLst>
                                          <p:attrName>style.color</p:attrName>
                                        </p:attrNameLst>
                                      </p:cBhvr>
                                      <p:to>
                                        <a:srgbClr val="C00000"/>
                                      </p:to>
                                    </p:animClr>
                                    <p:animClr clrSpc="rgb" dir="cw">
                                      <p:cBhvr>
                                        <p:cTn id="869" dur="375" autoRev="1" fill="remove"/>
                                        <p:tgtEl>
                                          <p:spTgt spid="27"/>
                                        </p:tgtEl>
                                        <p:attrNameLst>
                                          <p:attrName>fillcolor</p:attrName>
                                        </p:attrNameLst>
                                      </p:cBhvr>
                                      <p:to>
                                        <a:srgbClr val="C00000"/>
                                      </p:to>
                                    </p:animClr>
                                    <p:set>
                                      <p:cBhvr>
                                        <p:cTn id="870" dur="375" autoRev="1" fill="remove"/>
                                        <p:tgtEl>
                                          <p:spTgt spid="27"/>
                                        </p:tgtEl>
                                        <p:attrNameLst>
                                          <p:attrName>fill.type</p:attrName>
                                        </p:attrNameLst>
                                      </p:cBhvr>
                                      <p:to>
                                        <p:strVal val="solid"/>
                                      </p:to>
                                    </p:set>
                                    <p:set>
                                      <p:cBhvr>
                                        <p:cTn id="871" dur="375" autoRev="1" fill="remove"/>
                                        <p:tgtEl>
                                          <p:spTgt spid="27"/>
                                        </p:tgtEl>
                                        <p:attrNameLst>
                                          <p:attrName>fill.on</p:attrName>
                                        </p:attrNameLst>
                                      </p:cBhvr>
                                      <p:to>
                                        <p:strVal val="true"/>
                                      </p:to>
                                    </p:set>
                                  </p:childTnLst>
                                </p:cTn>
                              </p:par>
                              <p:par>
                                <p:cTn id="872" presetID="27" presetClass="emph" presetSubtype="0" fill="remove" grpId="6" nodeType="withEffect">
                                  <p:stCondLst>
                                    <p:cond delay="0"/>
                                  </p:stCondLst>
                                  <p:childTnLst>
                                    <p:animClr clrSpc="rgb" dir="cw">
                                      <p:cBhvr override="childStyle">
                                        <p:cTn id="873" dur="375" autoRev="1" fill="remove"/>
                                        <p:tgtEl>
                                          <p:spTgt spid="28"/>
                                        </p:tgtEl>
                                        <p:attrNameLst>
                                          <p:attrName>style.color</p:attrName>
                                        </p:attrNameLst>
                                      </p:cBhvr>
                                      <p:to>
                                        <a:srgbClr val="C00000"/>
                                      </p:to>
                                    </p:animClr>
                                    <p:animClr clrSpc="rgb" dir="cw">
                                      <p:cBhvr>
                                        <p:cTn id="874" dur="375" autoRev="1" fill="remove"/>
                                        <p:tgtEl>
                                          <p:spTgt spid="28"/>
                                        </p:tgtEl>
                                        <p:attrNameLst>
                                          <p:attrName>fillcolor</p:attrName>
                                        </p:attrNameLst>
                                      </p:cBhvr>
                                      <p:to>
                                        <a:srgbClr val="C00000"/>
                                      </p:to>
                                    </p:animClr>
                                    <p:set>
                                      <p:cBhvr>
                                        <p:cTn id="875" dur="375" autoRev="1" fill="remove"/>
                                        <p:tgtEl>
                                          <p:spTgt spid="28"/>
                                        </p:tgtEl>
                                        <p:attrNameLst>
                                          <p:attrName>fill.type</p:attrName>
                                        </p:attrNameLst>
                                      </p:cBhvr>
                                      <p:to>
                                        <p:strVal val="solid"/>
                                      </p:to>
                                    </p:set>
                                    <p:set>
                                      <p:cBhvr>
                                        <p:cTn id="876" dur="375" autoRev="1" fill="remove"/>
                                        <p:tgtEl>
                                          <p:spTgt spid="28"/>
                                        </p:tgtEl>
                                        <p:attrNameLst>
                                          <p:attrName>fill.on</p:attrName>
                                        </p:attrNameLst>
                                      </p:cBhvr>
                                      <p:to>
                                        <p:strVal val="true"/>
                                      </p:to>
                                    </p:set>
                                  </p:childTnLst>
                                </p:cTn>
                              </p:par>
                              <p:par>
                                <p:cTn id="877" presetID="27" presetClass="emph" presetSubtype="0" fill="remove" grpId="7" nodeType="withEffect">
                                  <p:stCondLst>
                                    <p:cond delay="0"/>
                                  </p:stCondLst>
                                  <p:childTnLst>
                                    <p:animClr clrSpc="rgb" dir="cw">
                                      <p:cBhvr override="childStyle">
                                        <p:cTn id="878" dur="375" autoRev="1" fill="remove"/>
                                        <p:tgtEl>
                                          <p:spTgt spid="33"/>
                                        </p:tgtEl>
                                        <p:attrNameLst>
                                          <p:attrName>style.color</p:attrName>
                                        </p:attrNameLst>
                                      </p:cBhvr>
                                      <p:to>
                                        <a:srgbClr val="C00000"/>
                                      </p:to>
                                    </p:animClr>
                                    <p:animClr clrSpc="rgb" dir="cw">
                                      <p:cBhvr>
                                        <p:cTn id="879" dur="375" autoRev="1" fill="remove"/>
                                        <p:tgtEl>
                                          <p:spTgt spid="33"/>
                                        </p:tgtEl>
                                        <p:attrNameLst>
                                          <p:attrName>fillcolor</p:attrName>
                                        </p:attrNameLst>
                                      </p:cBhvr>
                                      <p:to>
                                        <a:srgbClr val="C00000"/>
                                      </p:to>
                                    </p:animClr>
                                    <p:set>
                                      <p:cBhvr>
                                        <p:cTn id="880" dur="375" autoRev="1" fill="remove"/>
                                        <p:tgtEl>
                                          <p:spTgt spid="33"/>
                                        </p:tgtEl>
                                        <p:attrNameLst>
                                          <p:attrName>fill.type</p:attrName>
                                        </p:attrNameLst>
                                      </p:cBhvr>
                                      <p:to>
                                        <p:strVal val="solid"/>
                                      </p:to>
                                    </p:set>
                                    <p:set>
                                      <p:cBhvr>
                                        <p:cTn id="881" dur="375" autoRev="1" fill="remove"/>
                                        <p:tgtEl>
                                          <p:spTgt spid="33"/>
                                        </p:tgtEl>
                                        <p:attrNameLst>
                                          <p:attrName>fill.on</p:attrName>
                                        </p:attrNameLst>
                                      </p:cBhvr>
                                      <p:to>
                                        <p:strVal val="true"/>
                                      </p:to>
                                    </p:set>
                                  </p:childTnLst>
                                </p:cTn>
                              </p:par>
                              <p:par>
                                <p:cTn id="882" presetID="27" presetClass="emph" presetSubtype="0" fill="remove" grpId="7" nodeType="withEffect">
                                  <p:stCondLst>
                                    <p:cond delay="0"/>
                                  </p:stCondLst>
                                  <p:childTnLst>
                                    <p:animClr clrSpc="rgb" dir="cw">
                                      <p:cBhvr override="childStyle">
                                        <p:cTn id="883" dur="375" autoRev="1" fill="remove"/>
                                        <p:tgtEl>
                                          <p:spTgt spid="34"/>
                                        </p:tgtEl>
                                        <p:attrNameLst>
                                          <p:attrName>style.color</p:attrName>
                                        </p:attrNameLst>
                                      </p:cBhvr>
                                      <p:to>
                                        <a:srgbClr val="C00000"/>
                                      </p:to>
                                    </p:animClr>
                                    <p:animClr clrSpc="rgb" dir="cw">
                                      <p:cBhvr>
                                        <p:cTn id="884" dur="375" autoRev="1" fill="remove"/>
                                        <p:tgtEl>
                                          <p:spTgt spid="34"/>
                                        </p:tgtEl>
                                        <p:attrNameLst>
                                          <p:attrName>fillcolor</p:attrName>
                                        </p:attrNameLst>
                                      </p:cBhvr>
                                      <p:to>
                                        <a:srgbClr val="C00000"/>
                                      </p:to>
                                    </p:animClr>
                                    <p:set>
                                      <p:cBhvr>
                                        <p:cTn id="885" dur="375" autoRev="1" fill="remove"/>
                                        <p:tgtEl>
                                          <p:spTgt spid="34"/>
                                        </p:tgtEl>
                                        <p:attrNameLst>
                                          <p:attrName>fill.type</p:attrName>
                                        </p:attrNameLst>
                                      </p:cBhvr>
                                      <p:to>
                                        <p:strVal val="solid"/>
                                      </p:to>
                                    </p:set>
                                    <p:set>
                                      <p:cBhvr>
                                        <p:cTn id="886" dur="375" autoRev="1" fill="remove"/>
                                        <p:tgtEl>
                                          <p:spTgt spid="34"/>
                                        </p:tgtEl>
                                        <p:attrNameLst>
                                          <p:attrName>fill.on</p:attrName>
                                        </p:attrNameLst>
                                      </p:cBhvr>
                                      <p:to>
                                        <p:strVal val="true"/>
                                      </p:to>
                                    </p:set>
                                  </p:childTnLst>
                                </p:cTn>
                              </p:par>
                              <p:par>
                                <p:cTn id="887" presetID="27" presetClass="emph" presetSubtype="0" fill="remove" grpId="6" nodeType="withEffect">
                                  <p:stCondLst>
                                    <p:cond delay="0"/>
                                  </p:stCondLst>
                                  <p:childTnLst>
                                    <p:animClr clrSpc="rgb" dir="cw">
                                      <p:cBhvr override="childStyle">
                                        <p:cTn id="888" dur="375" autoRev="1" fill="remove"/>
                                        <p:tgtEl>
                                          <p:spTgt spid="35"/>
                                        </p:tgtEl>
                                        <p:attrNameLst>
                                          <p:attrName>style.color</p:attrName>
                                        </p:attrNameLst>
                                      </p:cBhvr>
                                      <p:to>
                                        <a:srgbClr val="C00000"/>
                                      </p:to>
                                    </p:animClr>
                                    <p:animClr clrSpc="rgb" dir="cw">
                                      <p:cBhvr>
                                        <p:cTn id="889" dur="375" autoRev="1" fill="remove"/>
                                        <p:tgtEl>
                                          <p:spTgt spid="35"/>
                                        </p:tgtEl>
                                        <p:attrNameLst>
                                          <p:attrName>fillcolor</p:attrName>
                                        </p:attrNameLst>
                                      </p:cBhvr>
                                      <p:to>
                                        <a:srgbClr val="C00000"/>
                                      </p:to>
                                    </p:animClr>
                                    <p:set>
                                      <p:cBhvr>
                                        <p:cTn id="890" dur="375" autoRev="1" fill="remove"/>
                                        <p:tgtEl>
                                          <p:spTgt spid="35"/>
                                        </p:tgtEl>
                                        <p:attrNameLst>
                                          <p:attrName>fill.type</p:attrName>
                                        </p:attrNameLst>
                                      </p:cBhvr>
                                      <p:to>
                                        <p:strVal val="solid"/>
                                      </p:to>
                                    </p:set>
                                    <p:set>
                                      <p:cBhvr>
                                        <p:cTn id="891" dur="375" autoRev="1" fill="remove"/>
                                        <p:tgtEl>
                                          <p:spTgt spid="35"/>
                                        </p:tgtEl>
                                        <p:attrNameLst>
                                          <p:attrName>fill.on</p:attrName>
                                        </p:attrNameLst>
                                      </p:cBhvr>
                                      <p:to>
                                        <p:strVal val="true"/>
                                      </p:to>
                                    </p:set>
                                  </p:childTnLst>
                                </p:cTn>
                              </p:par>
                              <p:par>
                                <p:cTn id="892" presetID="27" presetClass="emph" presetSubtype="0" fill="remove" grpId="5" nodeType="withEffect">
                                  <p:stCondLst>
                                    <p:cond delay="0"/>
                                  </p:stCondLst>
                                  <p:childTnLst>
                                    <p:animClr clrSpc="rgb" dir="cw">
                                      <p:cBhvr override="childStyle">
                                        <p:cTn id="893" dur="375" autoRev="1" fill="remove"/>
                                        <p:tgtEl>
                                          <p:spTgt spid="36"/>
                                        </p:tgtEl>
                                        <p:attrNameLst>
                                          <p:attrName>style.color</p:attrName>
                                        </p:attrNameLst>
                                      </p:cBhvr>
                                      <p:to>
                                        <a:srgbClr val="C00000"/>
                                      </p:to>
                                    </p:animClr>
                                    <p:animClr clrSpc="rgb" dir="cw">
                                      <p:cBhvr>
                                        <p:cTn id="894" dur="375" autoRev="1" fill="remove"/>
                                        <p:tgtEl>
                                          <p:spTgt spid="36"/>
                                        </p:tgtEl>
                                        <p:attrNameLst>
                                          <p:attrName>fillcolor</p:attrName>
                                        </p:attrNameLst>
                                      </p:cBhvr>
                                      <p:to>
                                        <a:srgbClr val="C00000"/>
                                      </p:to>
                                    </p:animClr>
                                    <p:set>
                                      <p:cBhvr>
                                        <p:cTn id="895" dur="375" autoRev="1" fill="remove"/>
                                        <p:tgtEl>
                                          <p:spTgt spid="36"/>
                                        </p:tgtEl>
                                        <p:attrNameLst>
                                          <p:attrName>fill.type</p:attrName>
                                        </p:attrNameLst>
                                      </p:cBhvr>
                                      <p:to>
                                        <p:strVal val="solid"/>
                                      </p:to>
                                    </p:set>
                                    <p:set>
                                      <p:cBhvr>
                                        <p:cTn id="896" dur="375" autoRev="1" fill="remove"/>
                                        <p:tgtEl>
                                          <p:spTgt spid="36"/>
                                        </p:tgtEl>
                                        <p:attrNameLst>
                                          <p:attrName>fill.on</p:attrName>
                                        </p:attrNameLst>
                                      </p:cBhvr>
                                      <p:to>
                                        <p:strVal val="true"/>
                                      </p:to>
                                    </p:set>
                                  </p:childTnLst>
                                </p:cTn>
                              </p:par>
                              <p:par>
                                <p:cTn id="897" presetID="27" presetClass="emph" presetSubtype="0" fill="remove" grpId="5" nodeType="withEffect">
                                  <p:stCondLst>
                                    <p:cond delay="0"/>
                                  </p:stCondLst>
                                  <p:childTnLst>
                                    <p:animClr clrSpc="rgb" dir="cw">
                                      <p:cBhvr override="childStyle">
                                        <p:cTn id="898" dur="375" autoRev="1" fill="remove"/>
                                        <p:tgtEl>
                                          <p:spTgt spid="41"/>
                                        </p:tgtEl>
                                        <p:attrNameLst>
                                          <p:attrName>style.color</p:attrName>
                                        </p:attrNameLst>
                                      </p:cBhvr>
                                      <p:to>
                                        <a:srgbClr val="C00000"/>
                                      </p:to>
                                    </p:animClr>
                                    <p:animClr clrSpc="rgb" dir="cw">
                                      <p:cBhvr>
                                        <p:cTn id="899" dur="375" autoRev="1" fill="remove"/>
                                        <p:tgtEl>
                                          <p:spTgt spid="41"/>
                                        </p:tgtEl>
                                        <p:attrNameLst>
                                          <p:attrName>fillcolor</p:attrName>
                                        </p:attrNameLst>
                                      </p:cBhvr>
                                      <p:to>
                                        <a:srgbClr val="C00000"/>
                                      </p:to>
                                    </p:animClr>
                                    <p:set>
                                      <p:cBhvr>
                                        <p:cTn id="900" dur="375" autoRev="1" fill="remove"/>
                                        <p:tgtEl>
                                          <p:spTgt spid="41"/>
                                        </p:tgtEl>
                                        <p:attrNameLst>
                                          <p:attrName>fill.type</p:attrName>
                                        </p:attrNameLst>
                                      </p:cBhvr>
                                      <p:to>
                                        <p:strVal val="solid"/>
                                      </p:to>
                                    </p:set>
                                    <p:set>
                                      <p:cBhvr>
                                        <p:cTn id="901" dur="375" autoRev="1" fill="remove"/>
                                        <p:tgtEl>
                                          <p:spTgt spid="41"/>
                                        </p:tgtEl>
                                        <p:attrNameLst>
                                          <p:attrName>fill.on</p:attrName>
                                        </p:attrNameLst>
                                      </p:cBhvr>
                                      <p:to>
                                        <p:strVal val="true"/>
                                      </p:to>
                                    </p:set>
                                  </p:childTnLst>
                                </p:cTn>
                              </p:par>
                              <p:par>
                                <p:cTn id="902" presetID="27" presetClass="emph" presetSubtype="0" fill="remove" grpId="5" nodeType="withEffect">
                                  <p:stCondLst>
                                    <p:cond delay="0"/>
                                  </p:stCondLst>
                                  <p:childTnLst>
                                    <p:animClr clrSpc="rgb" dir="cw">
                                      <p:cBhvr override="childStyle">
                                        <p:cTn id="903" dur="375" autoRev="1" fill="remove"/>
                                        <p:tgtEl>
                                          <p:spTgt spid="42"/>
                                        </p:tgtEl>
                                        <p:attrNameLst>
                                          <p:attrName>style.color</p:attrName>
                                        </p:attrNameLst>
                                      </p:cBhvr>
                                      <p:to>
                                        <a:srgbClr val="C00000"/>
                                      </p:to>
                                    </p:animClr>
                                    <p:animClr clrSpc="rgb" dir="cw">
                                      <p:cBhvr>
                                        <p:cTn id="904" dur="375" autoRev="1" fill="remove"/>
                                        <p:tgtEl>
                                          <p:spTgt spid="42"/>
                                        </p:tgtEl>
                                        <p:attrNameLst>
                                          <p:attrName>fillcolor</p:attrName>
                                        </p:attrNameLst>
                                      </p:cBhvr>
                                      <p:to>
                                        <a:srgbClr val="C00000"/>
                                      </p:to>
                                    </p:animClr>
                                    <p:set>
                                      <p:cBhvr>
                                        <p:cTn id="905" dur="375" autoRev="1" fill="remove"/>
                                        <p:tgtEl>
                                          <p:spTgt spid="42"/>
                                        </p:tgtEl>
                                        <p:attrNameLst>
                                          <p:attrName>fill.type</p:attrName>
                                        </p:attrNameLst>
                                      </p:cBhvr>
                                      <p:to>
                                        <p:strVal val="solid"/>
                                      </p:to>
                                    </p:set>
                                    <p:set>
                                      <p:cBhvr>
                                        <p:cTn id="906" dur="375" autoRev="1" fill="remove"/>
                                        <p:tgtEl>
                                          <p:spTgt spid="42"/>
                                        </p:tgtEl>
                                        <p:attrNameLst>
                                          <p:attrName>fill.on</p:attrName>
                                        </p:attrNameLst>
                                      </p:cBhvr>
                                      <p:to>
                                        <p:strVal val="true"/>
                                      </p:to>
                                    </p:set>
                                  </p:childTnLst>
                                </p:cTn>
                              </p:par>
                              <p:par>
                                <p:cTn id="907" presetID="27" presetClass="emph" presetSubtype="0" fill="remove" grpId="4" nodeType="withEffect">
                                  <p:stCondLst>
                                    <p:cond delay="0"/>
                                  </p:stCondLst>
                                  <p:childTnLst>
                                    <p:animClr clrSpc="rgb" dir="cw">
                                      <p:cBhvr override="childStyle">
                                        <p:cTn id="908" dur="375" autoRev="1" fill="remove"/>
                                        <p:tgtEl>
                                          <p:spTgt spid="43"/>
                                        </p:tgtEl>
                                        <p:attrNameLst>
                                          <p:attrName>style.color</p:attrName>
                                        </p:attrNameLst>
                                      </p:cBhvr>
                                      <p:to>
                                        <a:srgbClr val="C00000"/>
                                      </p:to>
                                    </p:animClr>
                                    <p:animClr clrSpc="rgb" dir="cw">
                                      <p:cBhvr>
                                        <p:cTn id="909" dur="375" autoRev="1" fill="remove"/>
                                        <p:tgtEl>
                                          <p:spTgt spid="43"/>
                                        </p:tgtEl>
                                        <p:attrNameLst>
                                          <p:attrName>fillcolor</p:attrName>
                                        </p:attrNameLst>
                                      </p:cBhvr>
                                      <p:to>
                                        <a:srgbClr val="C00000"/>
                                      </p:to>
                                    </p:animClr>
                                    <p:set>
                                      <p:cBhvr>
                                        <p:cTn id="910" dur="375" autoRev="1" fill="remove"/>
                                        <p:tgtEl>
                                          <p:spTgt spid="43"/>
                                        </p:tgtEl>
                                        <p:attrNameLst>
                                          <p:attrName>fill.type</p:attrName>
                                        </p:attrNameLst>
                                      </p:cBhvr>
                                      <p:to>
                                        <p:strVal val="solid"/>
                                      </p:to>
                                    </p:set>
                                    <p:set>
                                      <p:cBhvr>
                                        <p:cTn id="911" dur="375" autoRev="1" fill="remove"/>
                                        <p:tgtEl>
                                          <p:spTgt spid="43"/>
                                        </p:tgtEl>
                                        <p:attrNameLst>
                                          <p:attrName>fill.on</p:attrName>
                                        </p:attrNameLst>
                                      </p:cBhvr>
                                      <p:to>
                                        <p:strVal val="true"/>
                                      </p:to>
                                    </p:set>
                                  </p:childTnLst>
                                </p:cTn>
                              </p:par>
                              <p:par>
                                <p:cTn id="912" presetID="27" presetClass="emph" presetSubtype="0" fill="remove" grpId="3" nodeType="withEffect">
                                  <p:stCondLst>
                                    <p:cond delay="0"/>
                                  </p:stCondLst>
                                  <p:childTnLst>
                                    <p:animClr clrSpc="rgb" dir="cw">
                                      <p:cBhvr override="childStyle">
                                        <p:cTn id="913" dur="375" autoRev="1" fill="remove"/>
                                        <p:tgtEl>
                                          <p:spTgt spid="44"/>
                                        </p:tgtEl>
                                        <p:attrNameLst>
                                          <p:attrName>style.color</p:attrName>
                                        </p:attrNameLst>
                                      </p:cBhvr>
                                      <p:to>
                                        <a:srgbClr val="C00000"/>
                                      </p:to>
                                    </p:animClr>
                                    <p:animClr clrSpc="rgb" dir="cw">
                                      <p:cBhvr>
                                        <p:cTn id="914" dur="375" autoRev="1" fill="remove"/>
                                        <p:tgtEl>
                                          <p:spTgt spid="44"/>
                                        </p:tgtEl>
                                        <p:attrNameLst>
                                          <p:attrName>fillcolor</p:attrName>
                                        </p:attrNameLst>
                                      </p:cBhvr>
                                      <p:to>
                                        <a:srgbClr val="C00000"/>
                                      </p:to>
                                    </p:animClr>
                                    <p:set>
                                      <p:cBhvr>
                                        <p:cTn id="915" dur="375" autoRev="1" fill="remove"/>
                                        <p:tgtEl>
                                          <p:spTgt spid="44"/>
                                        </p:tgtEl>
                                        <p:attrNameLst>
                                          <p:attrName>fill.type</p:attrName>
                                        </p:attrNameLst>
                                      </p:cBhvr>
                                      <p:to>
                                        <p:strVal val="solid"/>
                                      </p:to>
                                    </p:set>
                                    <p:set>
                                      <p:cBhvr>
                                        <p:cTn id="916" dur="375" autoRev="1" fill="remove"/>
                                        <p:tgtEl>
                                          <p:spTgt spid="44"/>
                                        </p:tgtEl>
                                        <p:attrNameLst>
                                          <p:attrName>fill.on</p:attrName>
                                        </p:attrNameLst>
                                      </p:cBhvr>
                                      <p:to>
                                        <p:strVal val="true"/>
                                      </p:to>
                                    </p:set>
                                  </p:childTnLst>
                                </p:cTn>
                              </p:par>
                              <p:par>
                                <p:cTn id="917" presetID="27" presetClass="emph" presetSubtype="0" fill="remove" grpId="2" nodeType="withEffect">
                                  <p:stCondLst>
                                    <p:cond delay="0"/>
                                  </p:stCondLst>
                                  <p:childTnLst>
                                    <p:animClr clrSpc="rgb" dir="cw">
                                      <p:cBhvr override="childStyle">
                                        <p:cTn id="918" dur="375" autoRev="1" fill="remove"/>
                                        <p:tgtEl>
                                          <p:spTgt spid="49"/>
                                        </p:tgtEl>
                                        <p:attrNameLst>
                                          <p:attrName>style.color</p:attrName>
                                        </p:attrNameLst>
                                      </p:cBhvr>
                                      <p:to>
                                        <a:srgbClr val="C00000"/>
                                      </p:to>
                                    </p:animClr>
                                    <p:animClr clrSpc="rgb" dir="cw">
                                      <p:cBhvr>
                                        <p:cTn id="919" dur="375" autoRev="1" fill="remove"/>
                                        <p:tgtEl>
                                          <p:spTgt spid="49"/>
                                        </p:tgtEl>
                                        <p:attrNameLst>
                                          <p:attrName>fillcolor</p:attrName>
                                        </p:attrNameLst>
                                      </p:cBhvr>
                                      <p:to>
                                        <a:srgbClr val="C00000"/>
                                      </p:to>
                                    </p:animClr>
                                    <p:set>
                                      <p:cBhvr>
                                        <p:cTn id="920" dur="375" autoRev="1" fill="remove"/>
                                        <p:tgtEl>
                                          <p:spTgt spid="49"/>
                                        </p:tgtEl>
                                        <p:attrNameLst>
                                          <p:attrName>fill.type</p:attrName>
                                        </p:attrNameLst>
                                      </p:cBhvr>
                                      <p:to>
                                        <p:strVal val="solid"/>
                                      </p:to>
                                    </p:set>
                                    <p:set>
                                      <p:cBhvr>
                                        <p:cTn id="921" dur="375" autoRev="1" fill="remove"/>
                                        <p:tgtEl>
                                          <p:spTgt spid="49"/>
                                        </p:tgtEl>
                                        <p:attrNameLst>
                                          <p:attrName>fill.on</p:attrName>
                                        </p:attrNameLst>
                                      </p:cBhvr>
                                      <p:to>
                                        <p:strVal val="true"/>
                                      </p:to>
                                    </p:set>
                                  </p:childTnLst>
                                </p:cTn>
                              </p:par>
                              <p:par>
                                <p:cTn id="922" presetID="27" presetClass="emph" presetSubtype="0" fill="remove" grpId="2" nodeType="withEffect">
                                  <p:stCondLst>
                                    <p:cond delay="0"/>
                                  </p:stCondLst>
                                  <p:childTnLst>
                                    <p:animClr clrSpc="rgb" dir="cw">
                                      <p:cBhvr override="childStyle">
                                        <p:cTn id="923" dur="375" autoRev="1" fill="remove"/>
                                        <p:tgtEl>
                                          <p:spTgt spid="50"/>
                                        </p:tgtEl>
                                        <p:attrNameLst>
                                          <p:attrName>style.color</p:attrName>
                                        </p:attrNameLst>
                                      </p:cBhvr>
                                      <p:to>
                                        <a:srgbClr val="C00000"/>
                                      </p:to>
                                    </p:animClr>
                                    <p:animClr clrSpc="rgb" dir="cw">
                                      <p:cBhvr>
                                        <p:cTn id="924" dur="375" autoRev="1" fill="remove"/>
                                        <p:tgtEl>
                                          <p:spTgt spid="50"/>
                                        </p:tgtEl>
                                        <p:attrNameLst>
                                          <p:attrName>fillcolor</p:attrName>
                                        </p:attrNameLst>
                                      </p:cBhvr>
                                      <p:to>
                                        <a:srgbClr val="C00000"/>
                                      </p:to>
                                    </p:animClr>
                                    <p:set>
                                      <p:cBhvr>
                                        <p:cTn id="925" dur="375" autoRev="1" fill="remove"/>
                                        <p:tgtEl>
                                          <p:spTgt spid="50"/>
                                        </p:tgtEl>
                                        <p:attrNameLst>
                                          <p:attrName>fill.type</p:attrName>
                                        </p:attrNameLst>
                                      </p:cBhvr>
                                      <p:to>
                                        <p:strVal val="solid"/>
                                      </p:to>
                                    </p:set>
                                    <p:set>
                                      <p:cBhvr>
                                        <p:cTn id="926" dur="375" autoRev="1" fill="remove"/>
                                        <p:tgtEl>
                                          <p:spTgt spid="50"/>
                                        </p:tgtEl>
                                        <p:attrNameLst>
                                          <p:attrName>fill.on</p:attrName>
                                        </p:attrNameLst>
                                      </p:cBhvr>
                                      <p:to>
                                        <p:strVal val="true"/>
                                      </p:to>
                                    </p:set>
                                  </p:childTnLst>
                                </p:cTn>
                              </p:par>
                              <p:par>
                                <p:cTn id="927" presetID="27" presetClass="emph" presetSubtype="0" fill="remove" grpId="1" nodeType="withEffect">
                                  <p:stCondLst>
                                    <p:cond delay="0"/>
                                  </p:stCondLst>
                                  <p:childTnLst>
                                    <p:animClr clrSpc="rgb" dir="cw">
                                      <p:cBhvr override="childStyle">
                                        <p:cTn id="928" dur="375" autoRev="1" fill="remove"/>
                                        <p:tgtEl>
                                          <p:spTgt spid="51"/>
                                        </p:tgtEl>
                                        <p:attrNameLst>
                                          <p:attrName>style.color</p:attrName>
                                        </p:attrNameLst>
                                      </p:cBhvr>
                                      <p:to>
                                        <a:srgbClr val="C00000"/>
                                      </p:to>
                                    </p:animClr>
                                    <p:animClr clrSpc="rgb" dir="cw">
                                      <p:cBhvr>
                                        <p:cTn id="929" dur="375" autoRev="1" fill="remove"/>
                                        <p:tgtEl>
                                          <p:spTgt spid="51"/>
                                        </p:tgtEl>
                                        <p:attrNameLst>
                                          <p:attrName>fillcolor</p:attrName>
                                        </p:attrNameLst>
                                      </p:cBhvr>
                                      <p:to>
                                        <a:srgbClr val="C00000"/>
                                      </p:to>
                                    </p:animClr>
                                    <p:set>
                                      <p:cBhvr>
                                        <p:cTn id="930" dur="375" autoRev="1" fill="remove"/>
                                        <p:tgtEl>
                                          <p:spTgt spid="51"/>
                                        </p:tgtEl>
                                        <p:attrNameLst>
                                          <p:attrName>fill.type</p:attrName>
                                        </p:attrNameLst>
                                      </p:cBhvr>
                                      <p:to>
                                        <p:strVal val="solid"/>
                                      </p:to>
                                    </p:set>
                                    <p:set>
                                      <p:cBhvr>
                                        <p:cTn id="931" dur="375" autoRev="1" fill="remove"/>
                                        <p:tgtEl>
                                          <p:spTgt spid="51"/>
                                        </p:tgtEl>
                                        <p:attrNameLst>
                                          <p:attrName>fill.on</p:attrName>
                                        </p:attrNameLst>
                                      </p:cBhvr>
                                      <p:to>
                                        <p:strVal val="true"/>
                                      </p:to>
                                    </p:set>
                                  </p:childTnLst>
                                </p:cTn>
                              </p:par>
                              <p:par>
                                <p:cTn id="932" presetID="27" presetClass="emph" presetSubtype="0" fill="remove" grpId="0" nodeType="withEffect">
                                  <p:stCondLst>
                                    <p:cond delay="0"/>
                                  </p:stCondLst>
                                  <p:childTnLst>
                                    <p:animClr clrSpc="rgb" dir="cw">
                                      <p:cBhvr override="childStyle">
                                        <p:cTn id="933" dur="375" autoRev="1" fill="remove"/>
                                        <p:tgtEl>
                                          <p:spTgt spid="52"/>
                                        </p:tgtEl>
                                        <p:attrNameLst>
                                          <p:attrName>style.color</p:attrName>
                                        </p:attrNameLst>
                                      </p:cBhvr>
                                      <p:to>
                                        <a:srgbClr val="C00000"/>
                                      </p:to>
                                    </p:animClr>
                                    <p:animClr clrSpc="rgb" dir="cw">
                                      <p:cBhvr>
                                        <p:cTn id="934" dur="375" autoRev="1" fill="remove"/>
                                        <p:tgtEl>
                                          <p:spTgt spid="52"/>
                                        </p:tgtEl>
                                        <p:attrNameLst>
                                          <p:attrName>fillcolor</p:attrName>
                                        </p:attrNameLst>
                                      </p:cBhvr>
                                      <p:to>
                                        <a:srgbClr val="C00000"/>
                                      </p:to>
                                    </p:animClr>
                                    <p:set>
                                      <p:cBhvr>
                                        <p:cTn id="935" dur="375" autoRev="1" fill="remove"/>
                                        <p:tgtEl>
                                          <p:spTgt spid="52"/>
                                        </p:tgtEl>
                                        <p:attrNameLst>
                                          <p:attrName>fill.type</p:attrName>
                                        </p:attrNameLst>
                                      </p:cBhvr>
                                      <p:to>
                                        <p:strVal val="solid"/>
                                      </p:to>
                                    </p:set>
                                    <p:set>
                                      <p:cBhvr>
                                        <p:cTn id="936" dur="375" autoRev="1" fill="remove"/>
                                        <p:tgtEl>
                                          <p:spTgt spid="52"/>
                                        </p:tgtEl>
                                        <p:attrNameLst>
                                          <p:attrName>fill.on</p:attrName>
                                        </p:attrNameLst>
                                      </p:cBhvr>
                                      <p:to>
                                        <p:strVal val="true"/>
                                      </p:to>
                                    </p:set>
                                  </p:childTnLst>
                                </p:cTn>
                              </p:par>
                            </p:childTnLst>
                          </p:cTn>
                        </p:par>
                        <p:par>
                          <p:cTn id="937" fill="hold">
                            <p:stCondLst>
                              <p:cond delay="2250"/>
                            </p:stCondLst>
                            <p:childTnLst>
                              <p:par>
                                <p:cTn id="938" presetID="27" presetClass="emph" presetSubtype="0" fill="remove" grpId="9" nodeType="afterEffect">
                                  <p:stCondLst>
                                    <p:cond delay="0"/>
                                  </p:stCondLst>
                                  <p:childTnLst>
                                    <p:animClr clrSpc="rgb" dir="cw">
                                      <p:cBhvr override="childStyle">
                                        <p:cTn id="939" dur="375" autoRev="1" fill="remove"/>
                                        <p:tgtEl>
                                          <p:spTgt spid="26"/>
                                        </p:tgtEl>
                                        <p:attrNameLst>
                                          <p:attrName>style.color</p:attrName>
                                        </p:attrNameLst>
                                      </p:cBhvr>
                                      <p:to>
                                        <a:srgbClr val="C00000"/>
                                      </p:to>
                                    </p:animClr>
                                    <p:animClr clrSpc="rgb" dir="cw">
                                      <p:cBhvr>
                                        <p:cTn id="940" dur="375" autoRev="1" fill="remove"/>
                                        <p:tgtEl>
                                          <p:spTgt spid="26"/>
                                        </p:tgtEl>
                                        <p:attrNameLst>
                                          <p:attrName>fillcolor</p:attrName>
                                        </p:attrNameLst>
                                      </p:cBhvr>
                                      <p:to>
                                        <a:srgbClr val="C00000"/>
                                      </p:to>
                                    </p:animClr>
                                    <p:set>
                                      <p:cBhvr>
                                        <p:cTn id="941" dur="375" autoRev="1" fill="remove"/>
                                        <p:tgtEl>
                                          <p:spTgt spid="26"/>
                                        </p:tgtEl>
                                        <p:attrNameLst>
                                          <p:attrName>fill.type</p:attrName>
                                        </p:attrNameLst>
                                      </p:cBhvr>
                                      <p:to>
                                        <p:strVal val="solid"/>
                                      </p:to>
                                    </p:set>
                                    <p:set>
                                      <p:cBhvr>
                                        <p:cTn id="942" dur="375" autoRev="1" fill="remove"/>
                                        <p:tgtEl>
                                          <p:spTgt spid="26"/>
                                        </p:tgtEl>
                                        <p:attrNameLst>
                                          <p:attrName>fill.on</p:attrName>
                                        </p:attrNameLst>
                                      </p:cBhvr>
                                      <p:to>
                                        <p:strVal val="true"/>
                                      </p:to>
                                    </p:set>
                                  </p:childTnLst>
                                </p:cTn>
                              </p:par>
                              <p:par>
                                <p:cTn id="943" presetID="27" presetClass="emph" presetSubtype="0" fill="remove" grpId="8" nodeType="withEffect">
                                  <p:stCondLst>
                                    <p:cond delay="0"/>
                                  </p:stCondLst>
                                  <p:childTnLst>
                                    <p:animClr clrSpc="rgb" dir="cw">
                                      <p:cBhvr override="childStyle">
                                        <p:cTn id="944" dur="375" autoRev="1" fill="remove"/>
                                        <p:tgtEl>
                                          <p:spTgt spid="27"/>
                                        </p:tgtEl>
                                        <p:attrNameLst>
                                          <p:attrName>style.color</p:attrName>
                                        </p:attrNameLst>
                                      </p:cBhvr>
                                      <p:to>
                                        <a:srgbClr val="C00000"/>
                                      </p:to>
                                    </p:animClr>
                                    <p:animClr clrSpc="rgb" dir="cw">
                                      <p:cBhvr>
                                        <p:cTn id="945" dur="375" autoRev="1" fill="remove"/>
                                        <p:tgtEl>
                                          <p:spTgt spid="27"/>
                                        </p:tgtEl>
                                        <p:attrNameLst>
                                          <p:attrName>fillcolor</p:attrName>
                                        </p:attrNameLst>
                                      </p:cBhvr>
                                      <p:to>
                                        <a:srgbClr val="C00000"/>
                                      </p:to>
                                    </p:animClr>
                                    <p:set>
                                      <p:cBhvr>
                                        <p:cTn id="946" dur="375" autoRev="1" fill="remove"/>
                                        <p:tgtEl>
                                          <p:spTgt spid="27"/>
                                        </p:tgtEl>
                                        <p:attrNameLst>
                                          <p:attrName>fill.type</p:attrName>
                                        </p:attrNameLst>
                                      </p:cBhvr>
                                      <p:to>
                                        <p:strVal val="solid"/>
                                      </p:to>
                                    </p:set>
                                    <p:set>
                                      <p:cBhvr>
                                        <p:cTn id="947" dur="375" autoRev="1" fill="remove"/>
                                        <p:tgtEl>
                                          <p:spTgt spid="27"/>
                                        </p:tgtEl>
                                        <p:attrNameLst>
                                          <p:attrName>fill.on</p:attrName>
                                        </p:attrNameLst>
                                      </p:cBhvr>
                                      <p:to>
                                        <p:strVal val="true"/>
                                      </p:to>
                                    </p:set>
                                  </p:childTnLst>
                                </p:cTn>
                              </p:par>
                              <p:par>
                                <p:cTn id="948" presetID="27" presetClass="emph" presetSubtype="0" fill="remove" grpId="7" nodeType="withEffect">
                                  <p:stCondLst>
                                    <p:cond delay="0"/>
                                  </p:stCondLst>
                                  <p:childTnLst>
                                    <p:animClr clrSpc="rgb" dir="cw">
                                      <p:cBhvr override="childStyle">
                                        <p:cTn id="949" dur="375" autoRev="1" fill="remove"/>
                                        <p:tgtEl>
                                          <p:spTgt spid="28"/>
                                        </p:tgtEl>
                                        <p:attrNameLst>
                                          <p:attrName>style.color</p:attrName>
                                        </p:attrNameLst>
                                      </p:cBhvr>
                                      <p:to>
                                        <a:srgbClr val="C00000"/>
                                      </p:to>
                                    </p:animClr>
                                    <p:animClr clrSpc="rgb" dir="cw">
                                      <p:cBhvr>
                                        <p:cTn id="950" dur="375" autoRev="1" fill="remove"/>
                                        <p:tgtEl>
                                          <p:spTgt spid="28"/>
                                        </p:tgtEl>
                                        <p:attrNameLst>
                                          <p:attrName>fillcolor</p:attrName>
                                        </p:attrNameLst>
                                      </p:cBhvr>
                                      <p:to>
                                        <a:srgbClr val="C00000"/>
                                      </p:to>
                                    </p:animClr>
                                    <p:set>
                                      <p:cBhvr>
                                        <p:cTn id="951" dur="375" autoRev="1" fill="remove"/>
                                        <p:tgtEl>
                                          <p:spTgt spid="28"/>
                                        </p:tgtEl>
                                        <p:attrNameLst>
                                          <p:attrName>fill.type</p:attrName>
                                        </p:attrNameLst>
                                      </p:cBhvr>
                                      <p:to>
                                        <p:strVal val="solid"/>
                                      </p:to>
                                    </p:set>
                                    <p:set>
                                      <p:cBhvr>
                                        <p:cTn id="952" dur="375" autoRev="1" fill="remove"/>
                                        <p:tgtEl>
                                          <p:spTgt spid="28"/>
                                        </p:tgtEl>
                                        <p:attrNameLst>
                                          <p:attrName>fill.on</p:attrName>
                                        </p:attrNameLst>
                                      </p:cBhvr>
                                      <p:to>
                                        <p:strVal val="true"/>
                                      </p:to>
                                    </p:set>
                                  </p:childTnLst>
                                </p:cTn>
                              </p:par>
                              <p:par>
                                <p:cTn id="953" presetID="27" presetClass="emph" presetSubtype="0" fill="remove" grpId="5" nodeType="withEffect">
                                  <p:stCondLst>
                                    <p:cond delay="0"/>
                                  </p:stCondLst>
                                  <p:childTnLst>
                                    <p:animClr clrSpc="rgb" dir="cw">
                                      <p:cBhvr override="childStyle">
                                        <p:cTn id="954" dur="375" autoRev="1" fill="remove"/>
                                        <p:tgtEl>
                                          <p:spTgt spid="29"/>
                                        </p:tgtEl>
                                        <p:attrNameLst>
                                          <p:attrName>style.color</p:attrName>
                                        </p:attrNameLst>
                                      </p:cBhvr>
                                      <p:to>
                                        <a:srgbClr val="C00000"/>
                                      </p:to>
                                    </p:animClr>
                                    <p:animClr clrSpc="rgb" dir="cw">
                                      <p:cBhvr>
                                        <p:cTn id="955" dur="375" autoRev="1" fill="remove"/>
                                        <p:tgtEl>
                                          <p:spTgt spid="29"/>
                                        </p:tgtEl>
                                        <p:attrNameLst>
                                          <p:attrName>fillcolor</p:attrName>
                                        </p:attrNameLst>
                                      </p:cBhvr>
                                      <p:to>
                                        <a:srgbClr val="C00000"/>
                                      </p:to>
                                    </p:animClr>
                                    <p:set>
                                      <p:cBhvr>
                                        <p:cTn id="956" dur="375" autoRev="1" fill="remove"/>
                                        <p:tgtEl>
                                          <p:spTgt spid="29"/>
                                        </p:tgtEl>
                                        <p:attrNameLst>
                                          <p:attrName>fill.type</p:attrName>
                                        </p:attrNameLst>
                                      </p:cBhvr>
                                      <p:to>
                                        <p:strVal val="solid"/>
                                      </p:to>
                                    </p:set>
                                    <p:set>
                                      <p:cBhvr>
                                        <p:cTn id="957" dur="375" autoRev="1" fill="remove"/>
                                        <p:tgtEl>
                                          <p:spTgt spid="29"/>
                                        </p:tgtEl>
                                        <p:attrNameLst>
                                          <p:attrName>fill.on</p:attrName>
                                        </p:attrNameLst>
                                      </p:cBhvr>
                                      <p:to>
                                        <p:strVal val="true"/>
                                      </p:to>
                                    </p:set>
                                  </p:childTnLst>
                                </p:cTn>
                              </p:par>
                              <p:par>
                                <p:cTn id="958" presetID="27" presetClass="emph" presetSubtype="0" fill="remove" grpId="8" nodeType="withEffect">
                                  <p:stCondLst>
                                    <p:cond delay="0"/>
                                  </p:stCondLst>
                                  <p:childTnLst>
                                    <p:animClr clrSpc="rgb" dir="cw">
                                      <p:cBhvr override="childStyle">
                                        <p:cTn id="959" dur="375" autoRev="1" fill="remove"/>
                                        <p:tgtEl>
                                          <p:spTgt spid="34"/>
                                        </p:tgtEl>
                                        <p:attrNameLst>
                                          <p:attrName>style.color</p:attrName>
                                        </p:attrNameLst>
                                      </p:cBhvr>
                                      <p:to>
                                        <a:srgbClr val="C00000"/>
                                      </p:to>
                                    </p:animClr>
                                    <p:animClr clrSpc="rgb" dir="cw">
                                      <p:cBhvr>
                                        <p:cTn id="960" dur="375" autoRev="1" fill="remove"/>
                                        <p:tgtEl>
                                          <p:spTgt spid="34"/>
                                        </p:tgtEl>
                                        <p:attrNameLst>
                                          <p:attrName>fillcolor</p:attrName>
                                        </p:attrNameLst>
                                      </p:cBhvr>
                                      <p:to>
                                        <a:srgbClr val="C00000"/>
                                      </p:to>
                                    </p:animClr>
                                    <p:set>
                                      <p:cBhvr>
                                        <p:cTn id="961" dur="375" autoRev="1" fill="remove"/>
                                        <p:tgtEl>
                                          <p:spTgt spid="34"/>
                                        </p:tgtEl>
                                        <p:attrNameLst>
                                          <p:attrName>fill.type</p:attrName>
                                        </p:attrNameLst>
                                      </p:cBhvr>
                                      <p:to>
                                        <p:strVal val="solid"/>
                                      </p:to>
                                    </p:set>
                                    <p:set>
                                      <p:cBhvr>
                                        <p:cTn id="962" dur="375" autoRev="1" fill="remove"/>
                                        <p:tgtEl>
                                          <p:spTgt spid="34"/>
                                        </p:tgtEl>
                                        <p:attrNameLst>
                                          <p:attrName>fill.on</p:attrName>
                                        </p:attrNameLst>
                                      </p:cBhvr>
                                      <p:to>
                                        <p:strVal val="true"/>
                                      </p:to>
                                    </p:set>
                                  </p:childTnLst>
                                </p:cTn>
                              </p:par>
                              <p:par>
                                <p:cTn id="963" presetID="27" presetClass="emph" presetSubtype="0" fill="remove" grpId="7" nodeType="withEffect">
                                  <p:stCondLst>
                                    <p:cond delay="0"/>
                                  </p:stCondLst>
                                  <p:childTnLst>
                                    <p:animClr clrSpc="rgb" dir="cw">
                                      <p:cBhvr override="childStyle">
                                        <p:cTn id="964" dur="375" autoRev="1" fill="remove"/>
                                        <p:tgtEl>
                                          <p:spTgt spid="35"/>
                                        </p:tgtEl>
                                        <p:attrNameLst>
                                          <p:attrName>style.color</p:attrName>
                                        </p:attrNameLst>
                                      </p:cBhvr>
                                      <p:to>
                                        <a:srgbClr val="C00000"/>
                                      </p:to>
                                    </p:animClr>
                                    <p:animClr clrSpc="rgb" dir="cw">
                                      <p:cBhvr>
                                        <p:cTn id="965" dur="375" autoRev="1" fill="remove"/>
                                        <p:tgtEl>
                                          <p:spTgt spid="35"/>
                                        </p:tgtEl>
                                        <p:attrNameLst>
                                          <p:attrName>fillcolor</p:attrName>
                                        </p:attrNameLst>
                                      </p:cBhvr>
                                      <p:to>
                                        <a:srgbClr val="C00000"/>
                                      </p:to>
                                    </p:animClr>
                                    <p:set>
                                      <p:cBhvr>
                                        <p:cTn id="966" dur="375" autoRev="1" fill="remove"/>
                                        <p:tgtEl>
                                          <p:spTgt spid="35"/>
                                        </p:tgtEl>
                                        <p:attrNameLst>
                                          <p:attrName>fill.type</p:attrName>
                                        </p:attrNameLst>
                                      </p:cBhvr>
                                      <p:to>
                                        <p:strVal val="solid"/>
                                      </p:to>
                                    </p:set>
                                    <p:set>
                                      <p:cBhvr>
                                        <p:cTn id="967" dur="375" autoRev="1" fill="remove"/>
                                        <p:tgtEl>
                                          <p:spTgt spid="35"/>
                                        </p:tgtEl>
                                        <p:attrNameLst>
                                          <p:attrName>fill.on</p:attrName>
                                        </p:attrNameLst>
                                      </p:cBhvr>
                                      <p:to>
                                        <p:strVal val="true"/>
                                      </p:to>
                                    </p:set>
                                  </p:childTnLst>
                                </p:cTn>
                              </p:par>
                              <p:par>
                                <p:cTn id="968" presetID="27" presetClass="emph" presetSubtype="0" fill="remove" grpId="6" nodeType="withEffect">
                                  <p:stCondLst>
                                    <p:cond delay="0"/>
                                  </p:stCondLst>
                                  <p:childTnLst>
                                    <p:animClr clrSpc="rgb" dir="cw">
                                      <p:cBhvr override="childStyle">
                                        <p:cTn id="969" dur="375" autoRev="1" fill="remove"/>
                                        <p:tgtEl>
                                          <p:spTgt spid="36"/>
                                        </p:tgtEl>
                                        <p:attrNameLst>
                                          <p:attrName>style.color</p:attrName>
                                        </p:attrNameLst>
                                      </p:cBhvr>
                                      <p:to>
                                        <a:srgbClr val="C00000"/>
                                      </p:to>
                                    </p:animClr>
                                    <p:animClr clrSpc="rgb" dir="cw">
                                      <p:cBhvr>
                                        <p:cTn id="970" dur="375" autoRev="1" fill="remove"/>
                                        <p:tgtEl>
                                          <p:spTgt spid="36"/>
                                        </p:tgtEl>
                                        <p:attrNameLst>
                                          <p:attrName>fillcolor</p:attrName>
                                        </p:attrNameLst>
                                      </p:cBhvr>
                                      <p:to>
                                        <a:srgbClr val="C00000"/>
                                      </p:to>
                                    </p:animClr>
                                    <p:set>
                                      <p:cBhvr>
                                        <p:cTn id="971" dur="375" autoRev="1" fill="remove"/>
                                        <p:tgtEl>
                                          <p:spTgt spid="36"/>
                                        </p:tgtEl>
                                        <p:attrNameLst>
                                          <p:attrName>fill.type</p:attrName>
                                        </p:attrNameLst>
                                      </p:cBhvr>
                                      <p:to>
                                        <p:strVal val="solid"/>
                                      </p:to>
                                    </p:set>
                                    <p:set>
                                      <p:cBhvr>
                                        <p:cTn id="972" dur="375" autoRev="1" fill="remove"/>
                                        <p:tgtEl>
                                          <p:spTgt spid="36"/>
                                        </p:tgtEl>
                                        <p:attrNameLst>
                                          <p:attrName>fill.on</p:attrName>
                                        </p:attrNameLst>
                                      </p:cBhvr>
                                      <p:to>
                                        <p:strVal val="true"/>
                                      </p:to>
                                    </p:set>
                                  </p:childTnLst>
                                </p:cTn>
                              </p:par>
                              <p:par>
                                <p:cTn id="973" presetID="27" presetClass="emph" presetSubtype="0" fill="remove" grpId="4" nodeType="withEffect">
                                  <p:stCondLst>
                                    <p:cond delay="0"/>
                                  </p:stCondLst>
                                  <p:childTnLst>
                                    <p:animClr clrSpc="rgb" dir="cw">
                                      <p:cBhvr override="childStyle">
                                        <p:cTn id="974" dur="375" autoRev="1" fill="remove"/>
                                        <p:tgtEl>
                                          <p:spTgt spid="37"/>
                                        </p:tgtEl>
                                        <p:attrNameLst>
                                          <p:attrName>style.color</p:attrName>
                                        </p:attrNameLst>
                                      </p:cBhvr>
                                      <p:to>
                                        <a:srgbClr val="C00000"/>
                                      </p:to>
                                    </p:animClr>
                                    <p:animClr clrSpc="rgb" dir="cw">
                                      <p:cBhvr>
                                        <p:cTn id="975" dur="375" autoRev="1" fill="remove"/>
                                        <p:tgtEl>
                                          <p:spTgt spid="37"/>
                                        </p:tgtEl>
                                        <p:attrNameLst>
                                          <p:attrName>fillcolor</p:attrName>
                                        </p:attrNameLst>
                                      </p:cBhvr>
                                      <p:to>
                                        <a:srgbClr val="C00000"/>
                                      </p:to>
                                    </p:animClr>
                                    <p:set>
                                      <p:cBhvr>
                                        <p:cTn id="976" dur="375" autoRev="1" fill="remove"/>
                                        <p:tgtEl>
                                          <p:spTgt spid="37"/>
                                        </p:tgtEl>
                                        <p:attrNameLst>
                                          <p:attrName>fill.type</p:attrName>
                                        </p:attrNameLst>
                                      </p:cBhvr>
                                      <p:to>
                                        <p:strVal val="solid"/>
                                      </p:to>
                                    </p:set>
                                    <p:set>
                                      <p:cBhvr>
                                        <p:cTn id="977" dur="375" autoRev="1" fill="remove"/>
                                        <p:tgtEl>
                                          <p:spTgt spid="37"/>
                                        </p:tgtEl>
                                        <p:attrNameLst>
                                          <p:attrName>fill.on</p:attrName>
                                        </p:attrNameLst>
                                      </p:cBhvr>
                                      <p:to>
                                        <p:strVal val="true"/>
                                      </p:to>
                                    </p:set>
                                  </p:childTnLst>
                                </p:cTn>
                              </p:par>
                              <p:par>
                                <p:cTn id="978" presetID="27" presetClass="emph" presetSubtype="0" fill="remove" grpId="6" nodeType="withEffect">
                                  <p:stCondLst>
                                    <p:cond delay="0"/>
                                  </p:stCondLst>
                                  <p:childTnLst>
                                    <p:animClr clrSpc="rgb" dir="cw">
                                      <p:cBhvr override="childStyle">
                                        <p:cTn id="979" dur="375" autoRev="1" fill="remove"/>
                                        <p:tgtEl>
                                          <p:spTgt spid="42"/>
                                        </p:tgtEl>
                                        <p:attrNameLst>
                                          <p:attrName>style.color</p:attrName>
                                        </p:attrNameLst>
                                      </p:cBhvr>
                                      <p:to>
                                        <a:srgbClr val="C00000"/>
                                      </p:to>
                                    </p:animClr>
                                    <p:animClr clrSpc="rgb" dir="cw">
                                      <p:cBhvr>
                                        <p:cTn id="980" dur="375" autoRev="1" fill="remove"/>
                                        <p:tgtEl>
                                          <p:spTgt spid="42"/>
                                        </p:tgtEl>
                                        <p:attrNameLst>
                                          <p:attrName>fillcolor</p:attrName>
                                        </p:attrNameLst>
                                      </p:cBhvr>
                                      <p:to>
                                        <a:srgbClr val="C00000"/>
                                      </p:to>
                                    </p:animClr>
                                    <p:set>
                                      <p:cBhvr>
                                        <p:cTn id="981" dur="375" autoRev="1" fill="remove"/>
                                        <p:tgtEl>
                                          <p:spTgt spid="42"/>
                                        </p:tgtEl>
                                        <p:attrNameLst>
                                          <p:attrName>fill.type</p:attrName>
                                        </p:attrNameLst>
                                      </p:cBhvr>
                                      <p:to>
                                        <p:strVal val="solid"/>
                                      </p:to>
                                    </p:set>
                                    <p:set>
                                      <p:cBhvr>
                                        <p:cTn id="982" dur="375" autoRev="1" fill="remove"/>
                                        <p:tgtEl>
                                          <p:spTgt spid="42"/>
                                        </p:tgtEl>
                                        <p:attrNameLst>
                                          <p:attrName>fill.on</p:attrName>
                                        </p:attrNameLst>
                                      </p:cBhvr>
                                      <p:to>
                                        <p:strVal val="true"/>
                                      </p:to>
                                    </p:set>
                                  </p:childTnLst>
                                </p:cTn>
                              </p:par>
                              <p:par>
                                <p:cTn id="983" presetID="27" presetClass="emph" presetSubtype="0" fill="remove" grpId="5" nodeType="withEffect">
                                  <p:stCondLst>
                                    <p:cond delay="0"/>
                                  </p:stCondLst>
                                  <p:childTnLst>
                                    <p:animClr clrSpc="rgb" dir="cw">
                                      <p:cBhvr override="childStyle">
                                        <p:cTn id="984" dur="375" autoRev="1" fill="remove"/>
                                        <p:tgtEl>
                                          <p:spTgt spid="43"/>
                                        </p:tgtEl>
                                        <p:attrNameLst>
                                          <p:attrName>style.color</p:attrName>
                                        </p:attrNameLst>
                                      </p:cBhvr>
                                      <p:to>
                                        <a:srgbClr val="C00000"/>
                                      </p:to>
                                    </p:animClr>
                                    <p:animClr clrSpc="rgb" dir="cw">
                                      <p:cBhvr>
                                        <p:cTn id="985" dur="375" autoRev="1" fill="remove"/>
                                        <p:tgtEl>
                                          <p:spTgt spid="43"/>
                                        </p:tgtEl>
                                        <p:attrNameLst>
                                          <p:attrName>fillcolor</p:attrName>
                                        </p:attrNameLst>
                                      </p:cBhvr>
                                      <p:to>
                                        <a:srgbClr val="C00000"/>
                                      </p:to>
                                    </p:animClr>
                                    <p:set>
                                      <p:cBhvr>
                                        <p:cTn id="986" dur="375" autoRev="1" fill="remove"/>
                                        <p:tgtEl>
                                          <p:spTgt spid="43"/>
                                        </p:tgtEl>
                                        <p:attrNameLst>
                                          <p:attrName>fill.type</p:attrName>
                                        </p:attrNameLst>
                                      </p:cBhvr>
                                      <p:to>
                                        <p:strVal val="solid"/>
                                      </p:to>
                                    </p:set>
                                    <p:set>
                                      <p:cBhvr>
                                        <p:cTn id="987" dur="375" autoRev="1" fill="remove"/>
                                        <p:tgtEl>
                                          <p:spTgt spid="43"/>
                                        </p:tgtEl>
                                        <p:attrNameLst>
                                          <p:attrName>fill.on</p:attrName>
                                        </p:attrNameLst>
                                      </p:cBhvr>
                                      <p:to>
                                        <p:strVal val="true"/>
                                      </p:to>
                                    </p:set>
                                  </p:childTnLst>
                                </p:cTn>
                              </p:par>
                              <p:par>
                                <p:cTn id="988" presetID="27" presetClass="emph" presetSubtype="0" fill="remove" grpId="4" nodeType="withEffect">
                                  <p:stCondLst>
                                    <p:cond delay="0"/>
                                  </p:stCondLst>
                                  <p:childTnLst>
                                    <p:animClr clrSpc="rgb" dir="cw">
                                      <p:cBhvr override="childStyle">
                                        <p:cTn id="989" dur="375" autoRev="1" fill="remove"/>
                                        <p:tgtEl>
                                          <p:spTgt spid="44"/>
                                        </p:tgtEl>
                                        <p:attrNameLst>
                                          <p:attrName>style.color</p:attrName>
                                        </p:attrNameLst>
                                      </p:cBhvr>
                                      <p:to>
                                        <a:srgbClr val="C00000"/>
                                      </p:to>
                                    </p:animClr>
                                    <p:animClr clrSpc="rgb" dir="cw">
                                      <p:cBhvr>
                                        <p:cTn id="990" dur="375" autoRev="1" fill="remove"/>
                                        <p:tgtEl>
                                          <p:spTgt spid="44"/>
                                        </p:tgtEl>
                                        <p:attrNameLst>
                                          <p:attrName>fillcolor</p:attrName>
                                        </p:attrNameLst>
                                      </p:cBhvr>
                                      <p:to>
                                        <a:srgbClr val="C00000"/>
                                      </p:to>
                                    </p:animClr>
                                    <p:set>
                                      <p:cBhvr>
                                        <p:cTn id="991" dur="375" autoRev="1" fill="remove"/>
                                        <p:tgtEl>
                                          <p:spTgt spid="44"/>
                                        </p:tgtEl>
                                        <p:attrNameLst>
                                          <p:attrName>fill.type</p:attrName>
                                        </p:attrNameLst>
                                      </p:cBhvr>
                                      <p:to>
                                        <p:strVal val="solid"/>
                                      </p:to>
                                    </p:set>
                                    <p:set>
                                      <p:cBhvr>
                                        <p:cTn id="992" dur="375" autoRev="1" fill="remove"/>
                                        <p:tgtEl>
                                          <p:spTgt spid="44"/>
                                        </p:tgtEl>
                                        <p:attrNameLst>
                                          <p:attrName>fill.on</p:attrName>
                                        </p:attrNameLst>
                                      </p:cBhvr>
                                      <p:to>
                                        <p:strVal val="true"/>
                                      </p:to>
                                    </p:set>
                                  </p:childTnLst>
                                </p:cTn>
                              </p:par>
                              <p:par>
                                <p:cTn id="993" presetID="27" presetClass="emph" presetSubtype="0" fill="remove" grpId="2" nodeType="withEffect">
                                  <p:stCondLst>
                                    <p:cond delay="0"/>
                                  </p:stCondLst>
                                  <p:childTnLst>
                                    <p:animClr clrSpc="rgb" dir="cw">
                                      <p:cBhvr override="childStyle">
                                        <p:cTn id="994" dur="375" autoRev="1" fill="remove"/>
                                        <p:tgtEl>
                                          <p:spTgt spid="45"/>
                                        </p:tgtEl>
                                        <p:attrNameLst>
                                          <p:attrName>style.color</p:attrName>
                                        </p:attrNameLst>
                                      </p:cBhvr>
                                      <p:to>
                                        <a:srgbClr val="C00000"/>
                                      </p:to>
                                    </p:animClr>
                                    <p:animClr clrSpc="rgb" dir="cw">
                                      <p:cBhvr>
                                        <p:cTn id="995" dur="375" autoRev="1" fill="remove"/>
                                        <p:tgtEl>
                                          <p:spTgt spid="45"/>
                                        </p:tgtEl>
                                        <p:attrNameLst>
                                          <p:attrName>fillcolor</p:attrName>
                                        </p:attrNameLst>
                                      </p:cBhvr>
                                      <p:to>
                                        <a:srgbClr val="C00000"/>
                                      </p:to>
                                    </p:animClr>
                                    <p:set>
                                      <p:cBhvr>
                                        <p:cTn id="996" dur="375" autoRev="1" fill="remove"/>
                                        <p:tgtEl>
                                          <p:spTgt spid="45"/>
                                        </p:tgtEl>
                                        <p:attrNameLst>
                                          <p:attrName>fill.type</p:attrName>
                                        </p:attrNameLst>
                                      </p:cBhvr>
                                      <p:to>
                                        <p:strVal val="solid"/>
                                      </p:to>
                                    </p:set>
                                    <p:set>
                                      <p:cBhvr>
                                        <p:cTn id="997" dur="375" autoRev="1" fill="remove"/>
                                        <p:tgtEl>
                                          <p:spTgt spid="45"/>
                                        </p:tgtEl>
                                        <p:attrNameLst>
                                          <p:attrName>fill.on</p:attrName>
                                        </p:attrNameLst>
                                      </p:cBhvr>
                                      <p:to>
                                        <p:strVal val="true"/>
                                      </p:to>
                                    </p:set>
                                  </p:childTnLst>
                                </p:cTn>
                              </p:par>
                              <p:par>
                                <p:cTn id="998" presetID="27" presetClass="emph" presetSubtype="0" fill="remove" grpId="3" nodeType="withEffect">
                                  <p:stCondLst>
                                    <p:cond delay="0"/>
                                  </p:stCondLst>
                                  <p:childTnLst>
                                    <p:animClr clrSpc="rgb" dir="cw">
                                      <p:cBhvr override="childStyle">
                                        <p:cTn id="999" dur="375" autoRev="1" fill="remove"/>
                                        <p:tgtEl>
                                          <p:spTgt spid="50"/>
                                        </p:tgtEl>
                                        <p:attrNameLst>
                                          <p:attrName>style.color</p:attrName>
                                        </p:attrNameLst>
                                      </p:cBhvr>
                                      <p:to>
                                        <a:srgbClr val="C00000"/>
                                      </p:to>
                                    </p:animClr>
                                    <p:animClr clrSpc="rgb" dir="cw">
                                      <p:cBhvr>
                                        <p:cTn id="1000" dur="375" autoRev="1" fill="remove"/>
                                        <p:tgtEl>
                                          <p:spTgt spid="50"/>
                                        </p:tgtEl>
                                        <p:attrNameLst>
                                          <p:attrName>fillcolor</p:attrName>
                                        </p:attrNameLst>
                                      </p:cBhvr>
                                      <p:to>
                                        <a:srgbClr val="C00000"/>
                                      </p:to>
                                    </p:animClr>
                                    <p:set>
                                      <p:cBhvr>
                                        <p:cTn id="1001" dur="375" autoRev="1" fill="remove"/>
                                        <p:tgtEl>
                                          <p:spTgt spid="50"/>
                                        </p:tgtEl>
                                        <p:attrNameLst>
                                          <p:attrName>fill.type</p:attrName>
                                        </p:attrNameLst>
                                      </p:cBhvr>
                                      <p:to>
                                        <p:strVal val="solid"/>
                                      </p:to>
                                    </p:set>
                                    <p:set>
                                      <p:cBhvr>
                                        <p:cTn id="1002" dur="375" autoRev="1" fill="remove"/>
                                        <p:tgtEl>
                                          <p:spTgt spid="50"/>
                                        </p:tgtEl>
                                        <p:attrNameLst>
                                          <p:attrName>fill.on</p:attrName>
                                        </p:attrNameLst>
                                      </p:cBhvr>
                                      <p:to>
                                        <p:strVal val="true"/>
                                      </p:to>
                                    </p:set>
                                  </p:childTnLst>
                                </p:cTn>
                              </p:par>
                              <p:par>
                                <p:cTn id="1003" presetID="27" presetClass="emph" presetSubtype="0" fill="remove" grpId="2" nodeType="withEffect">
                                  <p:stCondLst>
                                    <p:cond delay="0"/>
                                  </p:stCondLst>
                                  <p:childTnLst>
                                    <p:animClr clrSpc="rgb" dir="cw">
                                      <p:cBhvr override="childStyle">
                                        <p:cTn id="1004" dur="375" autoRev="1" fill="remove"/>
                                        <p:tgtEl>
                                          <p:spTgt spid="51"/>
                                        </p:tgtEl>
                                        <p:attrNameLst>
                                          <p:attrName>style.color</p:attrName>
                                        </p:attrNameLst>
                                      </p:cBhvr>
                                      <p:to>
                                        <a:srgbClr val="C00000"/>
                                      </p:to>
                                    </p:animClr>
                                    <p:animClr clrSpc="rgb" dir="cw">
                                      <p:cBhvr>
                                        <p:cTn id="1005" dur="375" autoRev="1" fill="remove"/>
                                        <p:tgtEl>
                                          <p:spTgt spid="51"/>
                                        </p:tgtEl>
                                        <p:attrNameLst>
                                          <p:attrName>fillcolor</p:attrName>
                                        </p:attrNameLst>
                                      </p:cBhvr>
                                      <p:to>
                                        <a:srgbClr val="C00000"/>
                                      </p:to>
                                    </p:animClr>
                                    <p:set>
                                      <p:cBhvr>
                                        <p:cTn id="1006" dur="375" autoRev="1" fill="remove"/>
                                        <p:tgtEl>
                                          <p:spTgt spid="51"/>
                                        </p:tgtEl>
                                        <p:attrNameLst>
                                          <p:attrName>fill.type</p:attrName>
                                        </p:attrNameLst>
                                      </p:cBhvr>
                                      <p:to>
                                        <p:strVal val="solid"/>
                                      </p:to>
                                    </p:set>
                                    <p:set>
                                      <p:cBhvr>
                                        <p:cTn id="1007" dur="375" autoRev="1" fill="remove"/>
                                        <p:tgtEl>
                                          <p:spTgt spid="51"/>
                                        </p:tgtEl>
                                        <p:attrNameLst>
                                          <p:attrName>fill.on</p:attrName>
                                        </p:attrNameLst>
                                      </p:cBhvr>
                                      <p:to>
                                        <p:strVal val="true"/>
                                      </p:to>
                                    </p:set>
                                  </p:childTnLst>
                                </p:cTn>
                              </p:par>
                              <p:par>
                                <p:cTn id="1008" presetID="27" presetClass="emph" presetSubtype="0" fill="remove" grpId="1" nodeType="withEffect">
                                  <p:stCondLst>
                                    <p:cond delay="0"/>
                                  </p:stCondLst>
                                  <p:childTnLst>
                                    <p:animClr clrSpc="rgb" dir="cw">
                                      <p:cBhvr override="childStyle">
                                        <p:cTn id="1009" dur="375" autoRev="1" fill="remove"/>
                                        <p:tgtEl>
                                          <p:spTgt spid="52"/>
                                        </p:tgtEl>
                                        <p:attrNameLst>
                                          <p:attrName>style.color</p:attrName>
                                        </p:attrNameLst>
                                      </p:cBhvr>
                                      <p:to>
                                        <a:srgbClr val="C00000"/>
                                      </p:to>
                                    </p:animClr>
                                    <p:animClr clrSpc="rgb" dir="cw">
                                      <p:cBhvr>
                                        <p:cTn id="1010" dur="375" autoRev="1" fill="remove"/>
                                        <p:tgtEl>
                                          <p:spTgt spid="52"/>
                                        </p:tgtEl>
                                        <p:attrNameLst>
                                          <p:attrName>fillcolor</p:attrName>
                                        </p:attrNameLst>
                                      </p:cBhvr>
                                      <p:to>
                                        <a:srgbClr val="C00000"/>
                                      </p:to>
                                    </p:animClr>
                                    <p:set>
                                      <p:cBhvr>
                                        <p:cTn id="1011" dur="375" autoRev="1" fill="remove"/>
                                        <p:tgtEl>
                                          <p:spTgt spid="52"/>
                                        </p:tgtEl>
                                        <p:attrNameLst>
                                          <p:attrName>fill.type</p:attrName>
                                        </p:attrNameLst>
                                      </p:cBhvr>
                                      <p:to>
                                        <p:strVal val="solid"/>
                                      </p:to>
                                    </p:set>
                                    <p:set>
                                      <p:cBhvr>
                                        <p:cTn id="1012" dur="375" autoRev="1" fill="remove"/>
                                        <p:tgtEl>
                                          <p:spTgt spid="52"/>
                                        </p:tgtEl>
                                        <p:attrNameLst>
                                          <p:attrName>fill.on</p:attrName>
                                        </p:attrNameLst>
                                      </p:cBhvr>
                                      <p:to>
                                        <p:strVal val="true"/>
                                      </p:to>
                                    </p:set>
                                  </p:childTnLst>
                                </p:cTn>
                              </p:par>
                              <p:par>
                                <p:cTn id="1013" presetID="27" presetClass="emph" presetSubtype="0" fill="remove" grpId="0" nodeType="withEffect">
                                  <p:stCondLst>
                                    <p:cond delay="0"/>
                                  </p:stCondLst>
                                  <p:childTnLst>
                                    <p:animClr clrSpc="rgb" dir="cw">
                                      <p:cBhvr override="childStyle">
                                        <p:cTn id="1014" dur="375" autoRev="1" fill="remove"/>
                                        <p:tgtEl>
                                          <p:spTgt spid="53"/>
                                        </p:tgtEl>
                                        <p:attrNameLst>
                                          <p:attrName>style.color</p:attrName>
                                        </p:attrNameLst>
                                      </p:cBhvr>
                                      <p:to>
                                        <a:srgbClr val="C00000"/>
                                      </p:to>
                                    </p:animClr>
                                    <p:animClr clrSpc="rgb" dir="cw">
                                      <p:cBhvr>
                                        <p:cTn id="1015" dur="375" autoRev="1" fill="remove"/>
                                        <p:tgtEl>
                                          <p:spTgt spid="53"/>
                                        </p:tgtEl>
                                        <p:attrNameLst>
                                          <p:attrName>fillcolor</p:attrName>
                                        </p:attrNameLst>
                                      </p:cBhvr>
                                      <p:to>
                                        <a:srgbClr val="C00000"/>
                                      </p:to>
                                    </p:animClr>
                                    <p:set>
                                      <p:cBhvr>
                                        <p:cTn id="1016" dur="375" autoRev="1" fill="remove"/>
                                        <p:tgtEl>
                                          <p:spTgt spid="53"/>
                                        </p:tgtEl>
                                        <p:attrNameLst>
                                          <p:attrName>fill.type</p:attrName>
                                        </p:attrNameLst>
                                      </p:cBhvr>
                                      <p:to>
                                        <p:strVal val="solid"/>
                                      </p:to>
                                    </p:set>
                                    <p:set>
                                      <p:cBhvr>
                                        <p:cTn id="1017" dur="375" autoRev="1" fill="remove"/>
                                        <p:tgtEl>
                                          <p:spTgt spid="53"/>
                                        </p:tgtEl>
                                        <p:attrNameLst>
                                          <p:attrName>fill.on</p:attrName>
                                        </p:attrNameLst>
                                      </p:cBhvr>
                                      <p:to>
                                        <p:strVal val="true"/>
                                      </p:to>
                                    </p:set>
                                  </p:childTnLst>
                                </p:cTn>
                              </p:par>
                            </p:childTnLst>
                          </p:cTn>
                        </p:par>
                        <p:par>
                          <p:cTn id="1018" fill="hold">
                            <p:stCondLst>
                              <p:cond delay="3000"/>
                            </p:stCondLst>
                            <p:childTnLst>
                              <p:par>
                                <p:cTn id="1019" presetID="27" presetClass="emph" presetSubtype="0" fill="remove" grpId="9" nodeType="afterEffect">
                                  <p:stCondLst>
                                    <p:cond delay="0"/>
                                  </p:stCondLst>
                                  <p:childTnLst>
                                    <p:animClr clrSpc="rgb" dir="cw">
                                      <p:cBhvr override="childStyle">
                                        <p:cTn id="1020" dur="375" autoRev="1" fill="remove"/>
                                        <p:tgtEl>
                                          <p:spTgt spid="27"/>
                                        </p:tgtEl>
                                        <p:attrNameLst>
                                          <p:attrName>style.color</p:attrName>
                                        </p:attrNameLst>
                                      </p:cBhvr>
                                      <p:to>
                                        <a:srgbClr val="C00000"/>
                                      </p:to>
                                    </p:animClr>
                                    <p:animClr clrSpc="rgb" dir="cw">
                                      <p:cBhvr>
                                        <p:cTn id="1021" dur="375" autoRev="1" fill="remove"/>
                                        <p:tgtEl>
                                          <p:spTgt spid="27"/>
                                        </p:tgtEl>
                                        <p:attrNameLst>
                                          <p:attrName>fillcolor</p:attrName>
                                        </p:attrNameLst>
                                      </p:cBhvr>
                                      <p:to>
                                        <a:srgbClr val="C00000"/>
                                      </p:to>
                                    </p:animClr>
                                    <p:set>
                                      <p:cBhvr>
                                        <p:cTn id="1022" dur="375" autoRev="1" fill="remove"/>
                                        <p:tgtEl>
                                          <p:spTgt spid="27"/>
                                        </p:tgtEl>
                                        <p:attrNameLst>
                                          <p:attrName>fill.type</p:attrName>
                                        </p:attrNameLst>
                                      </p:cBhvr>
                                      <p:to>
                                        <p:strVal val="solid"/>
                                      </p:to>
                                    </p:set>
                                    <p:set>
                                      <p:cBhvr>
                                        <p:cTn id="1023" dur="375" autoRev="1" fill="remove"/>
                                        <p:tgtEl>
                                          <p:spTgt spid="27"/>
                                        </p:tgtEl>
                                        <p:attrNameLst>
                                          <p:attrName>fill.on</p:attrName>
                                        </p:attrNameLst>
                                      </p:cBhvr>
                                      <p:to>
                                        <p:strVal val="true"/>
                                      </p:to>
                                    </p:set>
                                  </p:childTnLst>
                                </p:cTn>
                              </p:par>
                              <p:par>
                                <p:cTn id="1024" presetID="27" presetClass="emph" presetSubtype="0" fill="remove" grpId="8" nodeType="withEffect">
                                  <p:stCondLst>
                                    <p:cond delay="0"/>
                                  </p:stCondLst>
                                  <p:childTnLst>
                                    <p:animClr clrSpc="rgb" dir="cw">
                                      <p:cBhvr override="childStyle">
                                        <p:cTn id="1025" dur="375" autoRev="1" fill="remove"/>
                                        <p:tgtEl>
                                          <p:spTgt spid="28"/>
                                        </p:tgtEl>
                                        <p:attrNameLst>
                                          <p:attrName>style.color</p:attrName>
                                        </p:attrNameLst>
                                      </p:cBhvr>
                                      <p:to>
                                        <a:srgbClr val="C00000"/>
                                      </p:to>
                                    </p:animClr>
                                    <p:animClr clrSpc="rgb" dir="cw">
                                      <p:cBhvr>
                                        <p:cTn id="1026" dur="375" autoRev="1" fill="remove"/>
                                        <p:tgtEl>
                                          <p:spTgt spid="28"/>
                                        </p:tgtEl>
                                        <p:attrNameLst>
                                          <p:attrName>fillcolor</p:attrName>
                                        </p:attrNameLst>
                                      </p:cBhvr>
                                      <p:to>
                                        <a:srgbClr val="C00000"/>
                                      </p:to>
                                    </p:animClr>
                                    <p:set>
                                      <p:cBhvr>
                                        <p:cTn id="1027" dur="375" autoRev="1" fill="remove"/>
                                        <p:tgtEl>
                                          <p:spTgt spid="28"/>
                                        </p:tgtEl>
                                        <p:attrNameLst>
                                          <p:attrName>fill.type</p:attrName>
                                        </p:attrNameLst>
                                      </p:cBhvr>
                                      <p:to>
                                        <p:strVal val="solid"/>
                                      </p:to>
                                    </p:set>
                                    <p:set>
                                      <p:cBhvr>
                                        <p:cTn id="1028" dur="375" autoRev="1" fill="remove"/>
                                        <p:tgtEl>
                                          <p:spTgt spid="28"/>
                                        </p:tgtEl>
                                        <p:attrNameLst>
                                          <p:attrName>fill.on</p:attrName>
                                        </p:attrNameLst>
                                      </p:cBhvr>
                                      <p:to>
                                        <p:strVal val="true"/>
                                      </p:to>
                                    </p:set>
                                  </p:childTnLst>
                                </p:cTn>
                              </p:par>
                              <p:par>
                                <p:cTn id="1029" presetID="27" presetClass="emph" presetSubtype="0" fill="remove" grpId="6" nodeType="withEffect">
                                  <p:stCondLst>
                                    <p:cond delay="0"/>
                                  </p:stCondLst>
                                  <p:childTnLst>
                                    <p:animClr clrSpc="rgb" dir="cw">
                                      <p:cBhvr override="childStyle">
                                        <p:cTn id="1030" dur="375" autoRev="1" fill="remove"/>
                                        <p:tgtEl>
                                          <p:spTgt spid="29"/>
                                        </p:tgtEl>
                                        <p:attrNameLst>
                                          <p:attrName>style.color</p:attrName>
                                        </p:attrNameLst>
                                      </p:cBhvr>
                                      <p:to>
                                        <a:srgbClr val="C00000"/>
                                      </p:to>
                                    </p:animClr>
                                    <p:animClr clrSpc="rgb" dir="cw">
                                      <p:cBhvr>
                                        <p:cTn id="1031" dur="375" autoRev="1" fill="remove"/>
                                        <p:tgtEl>
                                          <p:spTgt spid="29"/>
                                        </p:tgtEl>
                                        <p:attrNameLst>
                                          <p:attrName>fillcolor</p:attrName>
                                        </p:attrNameLst>
                                      </p:cBhvr>
                                      <p:to>
                                        <a:srgbClr val="C00000"/>
                                      </p:to>
                                    </p:animClr>
                                    <p:set>
                                      <p:cBhvr>
                                        <p:cTn id="1032" dur="375" autoRev="1" fill="remove"/>
                                        <p:tgtEl>
                                          <p:spTgt spid="29"/>
                                        </p:tgtEl>
                                        <p:attrNameLst>
                                          <p:attrName>fill.type</p:attrName>
                                        </p:attrNameLst>
                                      </p:cBhvr>
                                      <p:to>
                                        <p:strVal val="solid"/>
                                      </p:to>
                                    </p:set>
                                    <p:set>
                                      <p:cBhvr>
                                        <p:cTn id="1033" dur="375" autoRev="1" fill="remove"/>
                                        <p:tgtEl>
                                          <p:spTgt spid="29"/>
                                        </p:tgtEl>
                                        <p:attrNameLst>
                                          <p:attrName>fill.on</p:attrName>
                                        </p:attrNameLst>
                                      </p:cBhvr>
                                      <p:to>
                                        <p:strVal val="true"/>
                                      </p:to>
                                    </p:set>
                                  </p:childTnLst>
                                </p:cTn>
                              </p:par>
                              <p:par>
                                <p:cTn id="1034" presetID="27" presetClass="emph" presetSubtype="0" fill="remove" grpId="3" nodeType="withEffect">
                                  <p:stCondLst>
                                    <p:cond delay="0"/>
                                  </p:stCondLst>
                                  <p:childTnLst>
                                    <p:animClr clrSpc="rgb" dir="cw">
                                      <p:cBhvr override="childStyle">
                                        <p:cTn id="1035" dur="375" autoRev="1" fill="remove"/>
                                        <p:tgtEl>
                                          <p:spTgt spid="30"/>
                                        </p:tgtEl>
                                        <p:attrNameLst>
                                          <p:attrName>style.color</p:attrName>
                                        </p:attrNameLst>
                                      </p:cBhvr>
                                      <p:to>
                                        <a:srgbClr val="C00000"/>
                                      </p:to>
                                    </p:animClr>
                                    <p:animClr clrSpc="rgb" dir="cw">
                                      <p:cBhvr>
                                        <p:cTn id="1036" dur="375" autoRev="1" fill="remove"/>
                                        <p:tgtEl>
                                          <p:spTgt spid="30"/>
                                        </p:tgtEl>
                                        <p:attrNameLst>
                                          <p:attrName>fillcolor</p:attrName>
                                        </p:attrNameLst>
                                      </p:cBhvr>
                                      <p:to>
                                        <a:srgbClr val="C00000"/>
                                      </p:to>
                                    </p:animClr>
                                    <p:set>
                                      <p:cBhvr>
                                        <p:cTn id="1037" dur="375" autoRev="1" fill="remove"/>
                                        <p:tgtEl>
                                          <p:spTgt spid="30"/>
                                        </p:tgtEl>
                                        <p:attrNameLst>
                                          <p:attrName>fill.type</p:attrName>
                                        </p:attrNameLst>
                                      </p:cBhvr>
                                      <p:to>
                                        <p:strVal val="solid"/>
                                      </p:to>
                                    </p:set>
                                    <p:set>
                                      <p:cBhvr>
                                        <p:cTn id="1038" dur="375" autoRev="1" fill="remove"/>
                                        <p:tgtEl>
                                          <p:spTgt spid="30"/>
                                        </p:tgtEl>
                                        <p:attrNameLst>
                                          <p:attrName>fill.on</p:attrName>
                                        </p:attrNameLst>
                                      </p:cBhvr>
                                      <p:to>
                                        <p:strVal val="true"/>
                                      </p:to>
                                    </p:set>
                                  </p:childTnLst>
                                </p:cTn>
                              </p:par>
                              <p:par>
                                <p:cTn id="1039" presetID="27" presetClass="emph" presetSubtype="0" fill="remove" grpId="8" nodeType="withEffect">
                                  <p:stCondLst>
                                    <p:cond delay="0"/>
                                  </p:stCondLst>
                                  <p:childTnLst>
                                    <p:animClr clrSpc="rgb" dir="cw">
                                      <p:cBhvr override="childStyle">
                                        <p:cTn id="1040" dur="375" autoRev="1" fill="remove"/>
                                        <p:tgtEl>
                                          <p:spTgt spid="35"/>
                                        </p:tgtEl>
                                        <p:attrNameLst>
                                          <p:attrName>style.color</p:attrName>
                                        </p:attrNameLst>
                                      </p:cBhvr>
                                      <p:to>
                                        <a:srgbClr val="C00000"/>
                                      </p:to>
                                    </p:animClr>
                                    <p:animClr clrSpc="rgb" dir="cw">
                                      <p:cBhvr>
                                        <p:cTn id="1041" dur="375" autoRev="1" fill="remove"/>
                                        <p:tgtEl>
                                          <p:spTgt spid="35"/>
                                        </p:tgtEl>
                                        <p:attrNameLst>
                                          <p:attrName>fillcolor</p:attrName>
                                        </p:attrNameLst>
                                      </p:cBhvr>
                                      <p:to>
                                        <a:srgbClr val="C00000"/>
                                      </p:to>
                                    </p:animClr>
                                    <p:set>
                                      <p:cBhvr>
                                        <p:cTn id="1042" dur="375" autoRev="1" fill="remove"/>
                                        <p:tgtEl>
                                          <p:spTgt spid="35"/>
                                        </p:tgtEl>
                                        <p:attrNameLst>
                                          <p:attrName>fill.type</p:attrName>
                                        </p:attrNameLst>
                                      </p:cBhvr>
                                      <p:to>
                                        <p:strVal val="solid"/>
                                      </p:to>
                                    </p:set>
                                    <p:set>
                                      <p:cBhvr>
                                        <p:cTn id="1043" dur="375" autoRev="1" fill="remove"/>
                                        <p:tgtEl>
                                          <p:spTgt spid="35"/>
                                        </p:tgtEl>
                                        <p:attrNameLst>
                                          <p:attrName>fill.on</p:attrName>
                                        </p:attrNameLst>
                                      </p:cBhvr>
                                      <p:to>
                                        <p:strVal val="true"/>
                                      </p:to>
                                    </p:set>
                                  </p:childTnLst>
                                </p:cTn>
                              </p:par>
                              <p:par>
                                <p:cTn id="1044" presetID="27" presetClass="emph" presetSubtype="0" fill="remove" grpId="7" nodeType="withEffect">
                                  <p:stCondLst>
                                    <p:cond delay="0"/>
                                  </p:stCondLst>
                                  <p:childTnLst>
                                    <p:animClr clrSpc="rgb" dir="cw">
                                      <p:cBhvr override="childStyle">
                                        <p:cTn id="1045" dur="375" autoRev="1" fill="remove"/>
                                        <p:tgtEl>
                                          <p:spTgt spid="36"/>
                                        </p:tgtEl>
                                        <p:attrNameLst>
                                          <p:attrName>style.color</p:attrName>
                                        </p:attrNameLst>
                                      </p:cBhvr>
                                      <p:to>
                                        <a:srgbClr val="C00000"/>
                                      </p:to>
                                    </p:animClr>
                                    <p:animClr clrSpc="rgb" dir="cw">
                                      <p:cBhvr>
                                        <p:cTn id="1046" dur="375" autoRev="1" fill="remove"/>
                                        <p:tgtEl>
                                          <p:spTgt spid="36"/>
                                        </p:tgtEl>
                                        <p:attrNameLst>
                                          <p:attrName>fillcolor</p:attrName>
                                        </p:attrNameLst>
                                      </p:cBhvr>
                                      <p:to>
                                        <a:srgbClr val="C00000"/>
                                      </p:to>
                                    </p:animClr>
                                    <p:set>
                                      <p:cBhvr>
                                        <p:cTn id="1047" dur="375" autoRev="1" fill="remove"/>
                                        <p:tgtEl>
                                          <p:spTgt spid="36"/>
                                        </p:tgtEl>
                                        <p:attrNameLst>
                                          <p:attrName>fill.type</p:attrName>
                                        </p:attrNameLst>
                                      </p:cBhvr>
                                      <p:to>
                                        <p:strVal val="solid"/>
                                      </p:to>
                                    </p:set>
                                    <p:set>
                                      <p:cBhvr>
                                        <p:cTn id="1048" dur="375" autoRev="1" fill="remove"/>
                                        <p:tgtEl>
                                          <p:spTgt spid="36"/>
                                        </p:tgtEl>
                                        <p:attrNameLst>
                                          <p:attrName>fill.on</p:attrName>
                                        </p:attrNameLst>
                                      </p:cBhvr>
                                      <p:to>
                                        <p:strVal val="true"/>
                                      </p:to>
                                    </p:set>
                                  </p:childTnLst>
                                </p:cTn>
                              </p:par>
                              <p:par>
                                <p:cTn id="1049" presetID="27" presetClass="emph" presetSubtype="0" fill="remove" grpId="5" nodeType="withEffect">
                                  <p:stCondLst>
                                    <p:cond delay="0"/>
                                  </p:stCondLst>
                                  <p:childTnLst>
                                    <p:animClr clrSpc="rgb" dir="cw">
                                      <p:cBhvr override="childStyle">
                                        <p:cTn id="1050" dur="375" autoRev="1" fill="remove"/>
                                        <p:tgtEl>
                                          <p:spTgt spid="37"/>
                                        </p:tgtEl>
                                        <p:attrNameLst>
                                          <p:attrName>style.color</p:attrName>
                                        </p:attrNameLst>
                                      </p:cBhvr>
                                      <p:to>
                                        <a:srgbClr val="C00000"/>
                                      </p:to>
                                    </p:animClr>
                                    <p:animClr clrSpc="rgb" dir="cw">
                                      <p:cBhvr>
                                        <p:cTn id="1051" dur="375" autoRev="1" fill="remove"/>
                                        <p:tgtEl>
                                          <p:spTgt spid="37"/>
                                        </p:tgtEl>
                                        <p:attrNameLst>
                                          <p:attrName>fillcolor</p:attrName>
                                        </p:attrNameLst>
                                      </p:cBhvr>
                                      <p:to>
                                        <a:srgbClr val="C00000"/>
                                      </p:to>
                                    </p:animClr>
                                    <p:set>
                                      <p:cBhvr>
                                        <p:cTn id="1052" dur="375" autoRev="1" fill="remove"/>
                                        <p:tgtEl>
                                          <p:spTgt spid="37"/>
                                        </p:tgtEl>
                                        <p:attrNameLst>
                                          <p:attrName>fill.type</p:attrName>
                                        </p:attrNameLst>
                                      </p:cBhvr>
                                      <p:to>
                                        <p:strVal val="solid"/>
                                      </p:to>
                                    </p:set>
                                    <p:set>
                                      <p:cBhvr>
                                        <p:cTn id="1053" dur="375" autoRev="1" fill="remove"/>
                                        <p:tgtEl>
                                          <p:spTgt spid="37"/>
                                        </p:tgtEl>
                                        <p:attrNameLst>
                                          <p:attrName>fill.on</p:attrName>
                                        </p:attrNameLst>
                                      </p:cBhvr>
                                      <p:to>
                                        <p:strVal val="true"/>
                                      </p:to>
                                    </p:set>
                                  </p:childTnLst>
                                </p:cTn>
                              </p:par>
                              <p:par>
                                <p:cTn id="1054" presetID="27" presetClass="emph" presetSubtype="0" fill="remove" grpId="2" nodeType="withEffect">
                                  <p:stCondLst>
                                    <p:cond delay="0"/>
                                  </p:stCondLst>
                                  <p:childTnLst>
                                    <p:animClr clrSpc="rgb" dir="cw">
                                      <p:cBhvr override="childStyle">
                                        <p:cTn id="1055" dur="375" autoRev="1" fill="remove"/>
                                        <p:tgtEl>
                                          <p:spTgt spid="38"/>
                                        </p:tgtEl>
                                        <p:attrNameLst>
                                          <p:attrName>style.color</p:attrName>
                                        </p:attrNameLst>
                                      </p:cBhvr>
                                      <p:to>
                                        <a:srgbClr val="C00000"/>
                                      </p:to>
                                    </p:animClr>
                                    <p:animClr clrSpc="rgb" dir="cw">
                                      <p:cBhvr>
                                        <p:cTn id="1056" dur="375" autoRev="1" fill="remove"/>
                                        <p:tgtEl>
                                          <p:spTgt spid="38"/>
                                        </p:tgtEl>
                                        <p:attrNameLst>
                                          <p:attrName>fillcolor</p:attrName>
                                        </p:attrNameLst>
                                      </p:cBhvr>
                                      <p:to>
                                        <a:srgbClr val="C00000"/>
                                      </p:to>
                                    </p:animClr>
                                    <p:set>
                                      <p:cBhvr>
                                        <p:cTn id="1057" dur="375" autoRev="1" fill="remove"/>
                                        <p:tgtEl>
                                          <p:spTgt spid="38"/>
                                        </p:tgtEl>
                                        <p:attrNameLst>
                                          <p:attrName>fill.type</p:attrName>
                                        </p:attrNameLst>
                                      </p:cBhvr>
                                      <p:to>
                                        <p:strVal val="solid"/>
                                      </p:to>
                                    </p:set>
                                    <p:set>
                                      <p:cBhvr>
                                        <p:cTn id="1058" dur="375" autoRev="1" fill="remove"/>
                                        <p:tgtEl>
                                          <p:spTgt spid="38"/>
                                        </p:tgtEl>
                                        <p:attrNameLst>
                                          <p:attrName>fill.on</p:attrName>
                                        </p:attrNameLst>
                                      </p:cBhvr>
                                      <p:to>
                                        <p:strVal val="true"/>
                                      </p:to>
                                    </p:set>
                                  </p:childTnLst>
                                </p:cTn>
                              </p:par>
                              <p:par>
                                <p:cTn id="1059" presetID="27" presetClass="emph" presetSubtype="0" fill="remove" grpId="6" nodeType="withEffect">
                                  <p:stCondLst>
                                    <p:cond delay="0"/>
                                  </p:stCondLst>
                                  <p:childTnLst>
                                    <p:animClr clrSpc="rgb" dir="cw">
                                      <p:cBhvr override="childStyle">
                                        <p:cTn id="1060" dur="375" autoRev="1" fill="remove"/>
                                        <p:tgtEl>
                                          <p:spTgt spid="43"/>
                                        </p:tgtEl>
                                        <p:attrNameLst>
                                          <p:attrName>style.color</p:attrName>
                                        </p:attrNameLst>
                                      </p:cBhvr>
                                      <p:to>
                                        <a:srgbClr val="C00000"/>
                                      </p:to>
                                    </p:animClr>
                                    <p:animClr clrSpc="rgb" dir="cw">
                                      <p:cBhvr>
                                        <p:cTn id="1061" dur="375" autoRev="1" fill="remove"/>
                                        <p:tgtEl>
                                          <p:spTgt spid="43"/>
                                        </p:tgtEl>
                                        <p:attrNameLst>
                                          <p:attrName>fillcolor</p:attrName>
                                        </p:attrNameLst>
                                      </p:cBhvr>
                                      <p:to>
                                        <a:srgbClr val="C00000"/>
                                      </p:to>
                                    </p:animClr>
                                    <p:set>
                                      <p:cBhvr>
                                        <p:cTn id="1062" dur="375" autoRev="1" fill="remove"/>
                                        <p:tgtEl>
                                          <p:spTgt spid="43"/>
                                        </p:tgtEl>
                                        <p:attrNameLst>
                                          <p:attrName>fill.type</p:attrName>
                                        </p:attrNameLst>
                                      </p:cBhvr>
                                      <p:to>
                                        <p:strVal val="solid"/>
                                      </p:to>
                                    </p:set>
                                    <p:set>
                                      <p:cBhvr>
                                        <p:cTn id="1063" dur="375" autoRev="1" fill="remove"/>
                                        <p:tgtEl>
                                          <p:spTgt spid="43"/>
                                        </p:tgtEl>
                                        <p:attrNameLst>
                                          <p:attrName>fill.on</p:attrName>
                                        </p:attrNameLst>
                                      </p:cBhvr>
                                      <p:to>
                                        <p:strVal val="true"/>
                                      </p:to>
                                    </p:set>
                                  </p:childTnLst>
                                </p:cTn>
                              </p:par>
                              <p:par>
                                <p:cTn id="1064" presetID="27" presetClass="emph" presetSubtype="0" fill="remove" grpId="5" nodeType="withEffect">
                                  <p:stCondLst>
                                    <p:cond delay="0"/>
                                  </p:stCondLst>
                                  <p:childTnLst>
                                    <p:animClr clrSpc="rgb" dir="cw">
                                      <p:cBhvr override="childStyle">
                                        <p:cTn id="1065" dur="375" autoRev="1" fill="remove"/>
                                        <p:tgtEl>
                                          <p:spTgt spid="44"/>
                                        </p:tgtEl>
                                        <p:attrNameLst>
                                          <p:attrName>style.color</p:attrName>
                                        </p:attrNameLst>
                                      </p:cBhvr>
                                      <p:to>
                                        <a:srgbClr val="C00000"/>
                                      </p:to>
                                    </p:animClr>
                                    <p:animClr clrSpc="rgb" dir="cw">
                                      <p:cBhvr>
                                        <p:cTn id="1066" dur="375" autoRev="1" fill="remove"/>
                                        <p:tgtEl>
                                          <p:spTgt spid="44"/>
                                        </p:tgtEl>
                                        <p:attrNameLst>
                                          <p:attrName>fillcolor</p:attrName>
                                        </p:attrNameLst>
                                      </p:cBhvr>
                                      <p:to>
                                        <a:srgbClr val="C00000"/>
                                      </p:to>
                                    </p:animClr>
                                    <p:set>
                                      <p:cBhvr>
                                        <p:cTn id="1067" dur="375" autoRev="1" fill="remove"/>
                                        <p:tgtEl>
                                          <p:spTgt spid="44"/>
                                        </p:tgtEl>
                                        <p:attrNameLst>
                                          <p:attrName>fill.type</p:attrName>
                                        </p:attrNameLst>
                                      </p:cBhvr>
                                      <p:to>
                                        <p:strVal val="solid"/>
                                      </p:to>
                                    </p:set>
                                    <p:set>
                                      <p:cBhvr>
                                        <p:cTn id="1068" dur="375" autoRev="1" fill="remove"/>
                                        <p:tgtEl>
                                          <p:spTgt spid="44"/>
                                        </p:tgtEl>
                                        <p:attrNameLst>
                                          <p:attrName>fill.on</p:attrName>
                                        </p:attrNameLst>
                                      </p:cBhvr>
                                      <p:to>
                                        <p:strVal val="true"/>
                                      </p:to>
                                    </p:set>
                                  </p:childTnLst>
                                </p:cTn>
                              </p:par>
                              <p:par>
                                <p:cTn id="1069" presetID="27" presetClass="emph" presetSubtype="0" fill="remove" grpId="3" nodeType="withEffect">
                                  <p:stCondLst>
                                    <p:cond delay="0"/>
                                  </p:stCondLst>
                                  <p:childTnLst>
                                    <p:animClr clrSpc="rgb" dir="cw">
                                      <p:cBhvr override="childStyle">
                                        <p:cTn id="1070" dur="375" autoRev="1" fill="remove"/>
                                        <p:tgtEl>
                                          <p:spTgt spid="45"/>
                                        </p:tgtEl>
                                        <p:attrNameLst>
                                          <p:attrName>style.color</p:attrName>
                                        </p:attrNameLst>
                                      </p:cBhvr>
                                      <p:to>
                                        <a:srgbClr val="C00000"/>
                                      </p:to>
                                    </p:animClr>
                                    <p:animClr clrSpc="rgb" dir="cw">
                                      <p:cBhvr>
                                        <p:cTn id="1071" dur="375" autoRev="1" fill="remove"/>
                                        <p:tgtEl>
                                          <p:spTgt spid="45"/>
                                        </p:tgtEl>
                                        <p:attrNameLst>
                                          <p:attrName>fillcolor</p:attrName>
                                        </p:attrNameLst>
                                      </p:cBhvr>
                                      <p:to>
                                        <a:srgbClr val="C00000"/>
                                      </p:to>
                                    </p:animClr>
                                    <p:set>
                                      <p:cBhvr>
                                        <p:cTn id="1072" dur="375" autoRev="1" fill="remove"/>
                                        <p:tgtEl>
                                          <p:spTgt spid="45"/>
                                        </p:tgtEl>
                                        <p:attrNameLst>
                                          <p:attrName>fill.type</p:attrName>
                                        </p:attrNameLst>
                                      </p:cBhvr>
                                      <p:to>
                                        <p:strVal val="solid"/>
                                      </p:to>
                                    </p:set>
                                    <p:set>
                                      <p:cBhvr>
                                        <p:cTn id="1073" dur="375" autoRev="1" fill="remove"/>
                                        <p:tgtEl>
                                          <p:spTgt spid="45"/>
                                        </p:tgtEl>
                                        <p:attrNameLst>
                                          <p:attrName>fill.on</p:attrName>
                                        </p:attrNameLst>
                                      </p:cBhvr>
                                      <p:to>
                                        <p:strVal val="true"/>
                                      </p:to>
                                    </p:set>
                                  </p:childTnLst>
                                </p:cTn>
                              </p:par>
                              <p:par>
                                <p:cTn id="1074" presetID="27" presetClass="emph" presetSubtype="0" fill="remove" grpId="1" nodeType="withEffect">
                                  <p:stCondLst>
                                    <p:cond delay="0"/>
                                  </p:stCondLst>
                                  <p:childTnLst>
                                    <p:animClr clrSpc="rgb" dir="cw">
                                      <p:cBhvr override="childStyle">
                                        <p:cTn id="1075" dur="375" autoRev="1" fill="remove"/>
                                        <p:tgtEl>
                                          <p:spTgt spid="46"/>
                                        </p:tgtEl>
                                        <p:attrNameLst>
                                          <p:attrName>style.color</p:attrName>
                                        </p:attrNameLst>
                                      </p:cBhvr>
                                      <p:to>
                                        <a:srgbClr val="C00000"/>
                                      </p:to>
                                    </p:animClr>
                                    <p:animClr clrSpc="rgb" dir="cw">
                                      <p:cBhvr>
                                        <p:cTn id="1076" dur="375" autoRev="1" fill="remove"/>
                                        <p:tgtEl>
                                          <p:spTgt spid="46"/>
                                        </p:tgtEl>
                                        <p:attrNameLst>
                                          <p:attrName>fillcolor</p:attrName>
                                        </p:attrNameLst>
                                      </p:cBhvr>
                                      <p:to>
                                        <a:srgbClr val="C00000"/>
                                      </p:to>
                                    </p:animClr>
                                    <p:set>
                                      <p:cBhvr>
                                        <p:cTn id="1077" dur="375" autoRev="1" fill="remove"/>
                                        <p:tgtEl>
                                          <p:spTgt spid="46"/>
                                        </p:tgtEl>
                                        <p:attrNameLst>
                                          <p:attrName>fill.type</p:attrName>
                                        </p:attrNameLst>
                                      </p:cBhvr>
                                      <p:to>
                                        <p:strVal val="solid"/>
                                      </p:to>
                                    </p:set>
                                    <p:set>
                                      <p:cBhvr>
                                        <p:cTn id="1078" dur="375" autoRev="1" fill="remove"/>
                                        <p:tgtEl>
                                          <p:spTgt spid="46"/>
                                        </p:tgtEl>
                                        <p:attrNameLst>
                                          <p:attrName>fill.on</p:attrName>
                                        </p:attrNameLst>
                                      </p:cBhvr>
                                      <p:to>
                                        <p:strVal val="true"/>
                                      </p:to>
                                    </p:set>
                                  </p:childTnLst>
                                </p:cTn>
                              </p:par>
                              <p:par>
                                <p:cTn id="1079" presetID="27" presetClass="emph" presetSubtype="0" fill="remove" grpId="3" nodeType="withEffect">
                                  <p:stCondLst>
                                    <p:cond delay="0"/>
                                  </p:stCondLst>
                                  <p:childTnLst>
                                    <p:animClr clrSpc="rgb" dir="cw">
                                      <p:cBhvr override="childStyle">
                                        <p:cTn id="1080" dur="375" autoRev="1" fill="remove"/>
                                        <p:tgtEl>
                                          <p:spTgt spid="51"/>
                                        </p:tgtEl>
                                        <p:attrNameLst>
                                          <p:attrName>style.color</p:attrName>
                                        </p:attrNameLst>
                                      </p:cBhvr>
                                      <p:to>
                                        <a:srgbClr val="C00000"/>
                                      </p:to>
                                    </p:animClr>
                                    <p:animClr clrSpc="rgb" dir="cw">
                                      <p:cBhvr>
                                        <p:cTn id="1081" dur="375" autoRev="1" fill="remove"/>
                                        <p:tgtEl>
                                          <p:spTgt spid="51"/>
                                        </p:tgtEl>
                                        <p:attrNameLst>
                                          <p:attrName>fillcolor</p:attrName>
                                        </p:attrNameLst>
                                      </p:cBhvr>
                                      <p:to>
                                        <a:srgbClr val="C00000"/>
                                      </p:to>
                                    </p:animClr>
                                    <p:set>
                                      <p:cBhvr>
                                        <p:cTn id="1082" dur="375" autoRev="1" fill="remove"/>
                                        <p:tgtEl>
                                          <p:spTgt spid="51"/>
                                        </p:tgtEl>
                                        <p:attrNameLst>
                                          <p:attrName>fill.type</p:attrName>
                                        </p:attrNameLst>
                                      </p:cBhvr>
                                      <p:to>
                                        <p:strVal val="solid"/>
                                      </p:to>
                                    </p:set>
                                    <p:set>
                                      <p:cBhvr>
                                        <p:cTn id="1083" dur="375" autoRev="1" fill="remove"/>
                                        <p:tgtEl>
                                          <p:spTgt spid="51"/>
                                        </p:tgtEl>
                                        <p:attrNameLst>
                                          <p:attrName>fill.on</p:attrName>
                                        </p:attrNameLst>
                                      </p:cBhvr>
                                      <p:to>
                                        <p:strVal val="true"/>
                                      </p:to>
                                    </p:set>
                                  </p:childTnLst>
                                </p:cTn>
                              </p:par>
                              <p:par>
                                <p:cTn id="1084" presetID="27" presetClass="emph" presetSubtype="0" fill="remove" grpId="2" nodeType="withEffect">
                                  <p:stCondLst>
                                    <p:cond delay="0"/>
                                  </p:stCondLst>
                                  <p:childTnLst>
                                    <p:animClr clrSpc="rgb" dir="cw">
                                      <p:cBhvr override="childStyle">
                                        <p:cTn id="1085" dur="375" autoRev="1" fill="remove"/>
                                        <p:tgtEl>
                                          <p:spTgt spid="52"/>
                                        </p:tgtEl>
                                        <p:attrNameLst>
                                          <p:attrName>style.color</p:attrName>
                                        </p:attrNameLst>
                                      </p:cBhvr>
                                      <p:to>
                                        <a:srgbClr val="C00000"/>
                                      </p:to>
                                    </p:animClr>
                                    <p:animClr clrSpc="rgb" dir="cw">
                                      <p:cBhvr>
                                        <p:cTn id="1086" dur="375" autoRev="1" fill="remove"/>
                                        <p:tgtEl>
                                          <p:spTgt spid="52"/>
                                        </p:tgtEl>
                                        <p:attrNameLst>
                                          <p:attrName>fillcolor</p:attrName>
                                        </p:attrNameLst>
                                      </p:cBhvr>
                                      <p:to>
                                        <a:srgbClr val="C00000"/>
                                      </p:to>
                                    </p:animClr>
                                    <p:set>
                                      <p:cBhvr>
                                        <p:cTn id="1087" dur="375" autoRev="1" fill="remove"/>
                                        <p:tgtEl>
                                          <p:spTgt spid="52"/>
                                        </p:tgtEl>
                                        <p:attrNameLst>
                                          <p:attrName>fill.type</p:attrName>
                                        </p:attrNameLst>
                                      </p:cBhvr>
                                      <p:to>
                                        <p:strVal val="solid"/>
                                      </p:to>
                                    </p:set>
                                    <p:set>
                                      <p:cBhvr>
                                        <p:cTn id="1088" dur="375" autoRev="1" fill="remove"/>
                                        <p:tgtEl>
                                          <p:spTgt spid="52"/>
                                        </p:tgtEl>
                                        <p:attrNameLst>
                                          <p:attrName>fill.on</p:attrName>
                                        </p:attrNameLst>
                                      </p:cBhvr>
                                      <p:to>
                                        <p:strVal val="true"/>
                                      </p:to>
                                    </p:set>
                                  </p:childTnLst>
                                </p:cTn>
                              </p:par>
                              <p:par>
                                <p:cTn id="1089" presetID="27" presetClass="emph" presetSubtype="0" fill="remove" grpId="1" nodeType="withEffect">
                                  <p:stCondLst>
                                    <p:cond delay="0"/>
                                  </p:stCondLst>
                                  <p:childTnLst>
                                    <p:animClr clrSpc="rgb" dir="cw">
                                      <p:cBhvr override="childStyle">
                                        <p:cTn id="1090" dur="375" autoRev="1" fill="remove"/>
                                        <p:tgtEl>
                                          <p:spTgt spid="53"/>
                                        </p:tgtEl>
                                        <p:attrNameLst>
                                          <p:attrName>style.color</p:attrName>
                                        </p:attrNameLst>
                                      </p:cBhvr>
                                      <p:to>
                                        <a:srgbClr val="C00000"/>
                                      </p:to>
                                    </p:animClr>
                                    <p:animClr clrSpc="rgb" dir="cw">
                                      <p:cBhvr>
                                        <p:cTn id="1091" dur="375" autoRev="1" fill="remove"/>
                                        <p:tgtEl>
                                          <p:spTgt spid="53"/>
                                        </p:tgtEl>
                                        <p:attrNameLst>
                                          <p:attrName>fillcolor</p:attrName>
                                        </p:attrNameLst>
                                      </p:cBhvr>
                                      <p:to>
                                        <a:srgbClr val="C00000"/>
                                      </p:to>
                                    </p:animClr>
                                    <p:set>
                                      <p:cBhvr>
                                        <p:cTn id="1092" dur="375" autoRev="1" fill="remove"/>
                                        <p:tgtEl>
                                          <p:spTgt spid="53"/>
                                        </p:tgtEl>
                                        <p:attrNameLst>
                                          <p:attrName>fill.type</p:attrName>
                                        </p:attrNameLst>
                                      </p:cBhvr>
                                      <p:to>
                                        <p:strVal val="solid"/>
                                      </p:to>
                                    </p:set>
                                    <p:set>
                                      <p:cBhvr>
                                        <p:cTn id="1093" dur="375" autoRev="1" fill="remove"/>
                                        <p:tgtEl>
                                          <p:spTgt spid="53"/>
                                        </p:tgtEl>
                                        <p:attrNameLst>
                                          <p:attrName>fill.on</p:attrName>
                                        </p:attrNameLst>
                                      </p:cBhvr>
                                      <p:to>
                                        <p:strVal val="true"/>
                                      </p:to>
                                    </p:set>
                                  </p:childTnLst>
                                </p:cTn>
                              </p:par>
                              <p:par>
                                <p:cTn id="1094" presetID="27" presetClass="emph" presetSubtype="0" fill="remove" grpId="0" nodeType="withEffect">
                                  <p:stCondLst>
                                    <p:cond delay="0"/>
                                  </p:stCondLst>
                                  <p:childTnLst>
                                    <p:animClr clrSpc="rgb" dir="cw">
                                      <p:cBhvr override="childStyle">
                                        <p:cTn id="1095" dur="375" autoRev="1" fill="remove"/>
                                        <p:tgtEl>
                                          <p:spTgt spid="54"/>
                                        </p:tgtEl>
                                        <p:attrNameLst>
                                          <p:attrName>style.color</p:attrName>
                                        </p:attrNameLst>
                                      </p:cBhvr>
                                      <p:to>
                                        <a:srgbClr val="C00000"/>
                                      </p:to>
                                    </p:animClr>
                                    <p:animClr clrSpc="rgb" dir="cw">
                                      <p:cBhvr>
                                        <p:cTn id="1096" dur="375" autoRev="1" fill="remove"/>
                                        <p:tgtEl>
                                          <p:spTgt spid="54"/>
                                        </p:tgtEl>
                                        <p:attrNameLst>
                                          <p:attrName>fillcolor</p:attrName>
                                        </p:attrNameLst>
                                      </p:cBhvr>
                                      <p:to>
                                        <a:srgbClr val="C00000"/>
                                      </p:to>
                                    </p:animClr>
                                    <p:set>
                                      <p:cBhvr>
                                        <p:cTn id="1097" dur="375" autoRev="1" fill="remove"/>
                                        <p:tgtEl>
                                          <p:spTgt spid="54"/>
                                        </p:tgtEl>
                                        <p:attrNameLst>
                                          <p:attrName>fill.type</p:attrName>
                                        </p:attrNameLst>
                                      </p:cBhvr>
                                      <p:to>
                                        <p:strVal val="solid"/>
                                      </p:to>
                                    </p:set>
                                    <p:set>
                                      <p:cBhvr>
                                        <p:cTn id="1098" dur="375" autoRev="1" fill="remove"/>
                                        <p:tgtEl>
                                          <p:spTgt spid="54"/>
                                        </p:tgtEl>
                                        <p:attrNameLst>
                                          <p:attrName>fill.on</p:attrName>
                                        </p:attrNameLst>
                                      </p:cBhvr>
                                      <p:to>
                                        <p:strVal val="true"/>
                                      </p:to>
                                    </p:set>
                                  </p:childTnLst>
                                </p:cTn>
                              </p:par>
                            </p:childTnLst>
                          </p:cTn>
                        </p:par>
                        <p:par>
                          <p:cTn id="1099" fill="hold">
                            <p:stCondLst>
                              <p:cond delay="3750"/>
                            </p:stCondLst>
                            <p:childTnLst>
                              <p:par>
                                <p:cTn id="1100" presetID="1" presetClass="entr" presetSubtype="0" fill="hold" grpId="0" nodeType="afterEffect">
                                  <p:stCondLst>
                                    <p:cond delay="0"/>
                                  </p:stCondLst>
                                  <p:childTnLst>
                                    <p:set>
                                      <p:cBhvr>
                                        <p:cTn id="1101" dur="1" fill="hold">
                                          <p:stCondLst>
                                            <p:cond delay="0"/>
                                          </p:stCondLst>
                                        </p:cTn>
                                        <p:tgtEl>
                                          <p:spTgt spid="15"/>
                                        </p:tgtEl>
                                        <p:attrNameLst>
                                          <p:attrName>style.visibility</p:attrName>
                                        </p:attrNameLst>
                                      </p:cBhvr>
                                      <p:to>
                                        <p:strVal val="visible"/>
                                      </p:to>
                                    </p:set>
                                  </p:childTnLst>
                                </p:cTn>
                              </p:par>
                            </p:childTnLst>
                          </p:cTn>
                        </p:par>
                      </p:childTnLst>
                    </p:cTn>
                  </p:par>
                  <p:par>
                    <p:cTn id="1102" fill="hold">
                      <p:stCondLst>
                        <p:cond delay="indefinite"/>
                      </p:stCondLst>
                      <p:childTnLst>
                        <p:par>
                          <p:cTn id="1103" fill="hold">
                            <p:stCondLst>
                              <p:cond delay="0"/>
                            </p:stCondLst>
                            <p:childTnLst>
                              <p:par>
                                <p:cTn id="1104" presetID="27" presetClass="emph" presetSubtype="0" fill="remove" grpId="6" nodeType="clickEffect">
                                  <p:stCondLst>
                                    <p:cond delay="0"/>
                                  </p:stCondLst>
                                  <p:childTnLst>
                                    <p:animClr clrSpc="rgb" dir="cw">
                                      <p:cBhvr override="childStyle">
                                        <p:cTn id="1105" dur="375" autoRev="1" fill="remove"/>
                                        <p:tgtEl>
                                          <p:spTgt spid="9"/>
                                        </p:tgtEl>
                                        <p:attrNameLst>
                                          <p:attrName>style.color</p:attrName>
                                        </p:attrNameLst>
                                      </p:cBhvr>
                                      <p:to>
                                        <a:srgbClr val="FFC000"/>
                                      </p:to>
                                    </p:animClr>
                                    <p:animClr clrSpc="rgb" dir="cw">
                                      <p:cBhvr>
                                        <p:cTn id="1106" dur="375" autoRev="1" fill="remove"/>
                                        <p:tgtEl>
                                          <p:spTgt spid="9"/>
                                        </p:tgtEl>
                                        <p:attrNameLst>
                                          <p:attrName>fillcolor</p:attrName>
                                        </p:attrNameLst>
                                      </p:cBhvr>
                                      <p:to>
                                        <a:srgbClr val="FFC000"/>
                                      </p:to>
                                    </p:animClr>
                                    <p:set>
                                      <p:cBhvr>
                                        <p:cTn id="1107" dur="375" autoRev="1" fill="remove"/>
                                        <p:tgtEl>
                                          <p:spTgt spid="9"/>
                                        </p:tgtEl>
                                        <p:attrNameLst>
                                          <p:attrName>fill.type</p:attrName>
                                        </p:attrNameLst>
                                      </p:cBhvr>
                                      <p:to>
                                        <p:strVal val="solid"/>
                                      </p:to>
                                    </p:set>
                                    <p:set>
                                      <p:cBhvr>
                                        <p:cTn id="1108" dur="375" autoRev="1" fill="remove"/>
                                        <p:tgtEl>
                                          <p:spTgt spid="9"/>
                                        </p:tgtEl>
                                        <p:attrNameLst>
                                          <p:attrName>fill.on</p:attrName>
                                        </p:attrNameLst>
                                      </p:cBhvr>
                                      <p:to>
                                        <p:strVal val="true"/>
                                      </p:to>
                                    </p:set>
                                  </p:childTnLst>
                                </p:cTn>
                              </p:par>
                              <p:par>
                                <p:cTn id="1109" presetID="27" presetClass="emph" presetSubtype="0" fill="remove" grpId="8" nodeType="withEffect">
                                  <p:stCondLst>
                                    <p:cond delay="0"/>
                                  </p:stCondLst>
                                  <p:childTnLst>
                                    <p:animClr clrSpc="rgb" dir="cw">
                                      <p:cBhvr override="childStyle">
                                        <p:cTn id="1110" dur="375" autoRev="1" fill="remove"/>
                                        <p:tgtEl>
                                          <p:spTgt spid="20"/>
                                        </p:tgtEl>
                                        <p:attrNameLst>
                                          <p:attrName>style.color</p:attrName>
                                        </p:attrNameLst>
                                      </p:cBhvr>
                                      <p:to>
                                        <a:srgbClr val="FFC000"/>
                                      </p:to>
                                    </p:animClr>
                                    <p:animClr clrSpc="rgb" dir="cw">
                                      <p:cBhvr>
                                        <p:cTn id="1111" dur="375" autoRev="1" fill="remove"/>
                                        <p:tgtEl>
                                          <p:spTgt spid="20"/>
                                        </p:tgtEl>
                                        <p:attrNameLst>
                                          <p:attrName>fillcolor</p:attrName>
                                        </p:attrNameLst>
                                      </p:cBhvr>
                                      <p:to>
                                        <a:srgbClr val="FFC000"/>
                                      </p:to>
                                    </p:animClr>
                                    <p:set>
                                      <p:cBhvr>
                                        <p:cTn id="1112" dur="375" autoRev="1" fill="remove"/>
                                        <p:tgtEl>
                                          <p:spTgt spid="20"/>
                                        </p:tgtEl>
                                        <p:attrNameLst>
                                          <p:attrName>fill.type</p:attrName>
                                        </p:attrNameLst>
                                      </p:cBhvr>
                                      <p:to>
                                        <p:strVal val="solid"/>
                                      </p:to>
                                    </p:set>
                                    <p:set>
                                      <p:cBhvr>
                                        <p:cTn id="1113" dur="375" autoRev="1" fill="remove"/>
                                        <p:tgtEl>
                                          <p:spTgt spid="20"/>
                                        </p:tgtEl>
                                        <p:attrNameLst>
                                          <p:attrName>fill.on</p:attrName>
                                        </p:attrNameLst>
                                      </p:cBhvr>
                                      <p:to>
                                        <p:strVal val="true"/>
                                      </p:to>
                                    </p:set>
                                  </p:childTnLst>
                                </p:cTn>
                              </p:par>
                              <p:par>
                                <p:cTn id="1114" presetID="27" presetClass="emph" presetSubtype="0" fill="remove" grpId="9" nodeType="withEffect">
                                  <p:stCondLst>
                                    <p:cond delay="0"/>
                                  </p:stCondLst>
                                  <p:childTnLst>
                                    <p:animClr clrSpc="rgb" dir="cw">
                                      <p:cBhvr override="childStyle">
                                        <p:cTn id="1115" dur="375" autoRev="1" fill="remove"/>
                                        <p:tgtEl>
                                          <p:spTgt spid="24"/>
                                        </p:tgtEl>
                                        <p:attrNameLst>
                                          <p:attrName>style.color</p:attrName>
                                        </p:attrNameLst>
                                      </p:cBhvr>
                                      <p:to>
                                        <a:srgbClr val="FFC000"/>
                                      </p:to>
                                    </p:animClr>
                                    <p:animClr clrSpc="rgb" dir="cw">
                                      <p:cBhvr>
                                        <p:cTn id="1116" dur="375" autoRev="1" fill="remove"/>
                                        <p:tgtEl>
                                          <p:spTgt spid="24"/>
                                        </p:tgtEl>
                                        <p:attrNameLst>
                                          <p:attrName>fillcolor</p:attrName>
                                        </p:attrNameLst>
                                      </p:cBhvr>
                                      <p:to>
                                        <a:srgbClr val="FFC000"/>
                                      </p:to>
                                    </p:animClr>
                                    <p:set>
                                      <p:cBhvr>
                                        <p:cTn id="1117" dur="375" autoRev="1" fill="remove"/>
                                        <p:tgtEl>
                                          <p:spTgt spid="24"/>
                                        </p:tgtEl>
                                        <p:attrNameLst>
                                          <p:attrName>fill.type</p:attrName>
                                        </p:attrNameLst>
                                      </p:cBhvr>
                                      <p:to>
                                        <p:strVal val="solid"/>
                                      </p:to>
                                    </p:set>
                                    <p:set>
                                      <p:cBhvr>
                                        <p:cTn id="1118" dur="375" autoRev="1" fill="remove"/>
                                        <p:tgtEl>
                                          <p:spTgt spid="24"/>
                                        </p:tgtEl>
                                        <p:attrNameLst>
                                          <p:attrName>fill.on</p:attrName>
                                        </p:attrNameLst>
                                      </p:cBhvr>
                                      <p:to>
                                        <p:strVal val="true"/>
                                      </p:to>
                                    </p:set>
                                  </p:childTnLst>
                                </p:cTn>
                              </p:par>
                              <p:par>
                                <p:cTn id="1119" presetID="27" presetClass="emph" presetSubtype="0" fill="remove" grpId="10" nodeType="withEffect">
                                  <p:stCondLst>
                                    <p:cond delay="0"/>
                                  </p:stCondLst>
                                  <p:childTnLst>
                                    <p:animClr clrSpc="rgb" dir="cw">
                                      <p:cBhvr override="childStyle">
                                        <p:cTn id="1120" dur="375" autoRev="1" fill="remove"/>
                                        <p:tgtEl>
                                          <p:spTgt spid="26"/>
                                        </p:tgtEl>
                                        <p:attrNameLst>
                                          <p:attrName>style.color</p:attrName>
                                        </p:attrNameLst>
                                      </p:cBhvr>
                                      <p:to>
                                        <a:srgbClr val="FFC000"/>
                                      </p:to>
                                    </p:animClr>
                                    <p:animClr clrSpc="rgb" dir="cw">
                                      <p:cBhvr>
                                        <p:cTn id="1121" dur="375" autoRev="1" fill="remove"/>
                                        <p:tgtEl>
                                          <p:spTgt spid="26"/>
                                        </p:tgtEl>
                                        <p:attrNameLst>
                                          <p:attrName>fillcolor</p:attrName>
                                        </p:attrNameLst>
                                      </p:cBhvr>
                                      <p:to>
                                        <a:srgbClr val="FFC000"/>
                                      </p:to>
                                    </p:animClr>
                                    <p:set>
                                      <p:cBhvr>
                                        <p:cTn id="1122" dur="375" autoRev="1" fill="remove"/>
                                        <p:tgtEl>
                                          <p:spTgt spid="26"/>
                                        </p:tgtEl>
                                        <p:attrNameLst>
                                          <p:attrName>fill.type</p:attrName>
                                        </p:attrNameLst>
                                      </p:cBhvr>
                                      <p:to>
                                        <p:strVal val="solid"/>
                                      </p:to>
                                    </p:set>
                                    <p:set>
                                      <p:cBhvr>
                                        <p:cTn id="1123" dur="375" autoRev="1" fill="remove"/>
                                        <p:tgtEl>
                                          <p:spTgt spid="26"/>
                                        </p:tgtEl>
                                        <p:attrNameLst>
                                          <p:attrName>fill.on</p:attrName>
                                        </p:attrNameLst>
                                      </p:cBhvr>
                                      <p:to>
                                        <p:strVal val="true"/>
                                      </p:to>
                                    </p:set>
                                  </p:childTnLst>
                                </p:cTn>
                              </p:par>
                              <p:par>
                                <p:cTn id="1124" presetID="27" presetClass="emph" presetSubtype="0" fill="remove" grpId="10" nodeType="withEffect">
                                  <p:stCondLst>
                                    <p:cond delay="0"/>
                                  </p:stCondLst>
                                  <p:childTnLst>
                                    <p:animClr clrSpc="rgb" dir="cw">
                                      <p:cBhvr override="childStyle">
                                        <p:cTn id="1125" dur="375" autoRev="1" fill="remove"/>
                                        <p:tgtEl>
                                          <p:spTgt spid="27"/>
                                        </p:tgtEl>
                                        <p:attrNameLst>
                                          <p:attrName>style.color</p:attrName>
                                        </p:attrNameLst>
                                      </p:cBhvr>
                                      <p:to>
                                        <a:srgbClr val="FFC000"/>
                                      </p:to>
                                    </p:animClr>
                                    <p:animClr clrSpc="rgb" dir="cw">
                                      <p:cBhvr>
                                        <p:cTn id="1126" dur="375" autoRev="1" fill="remove"/>
                                        <p:tgtEl>
                                          <p:spTgt spid="27"/>
                                        </p:tgtEl>
                                        <p:attrNameLst>
                                          <p:attrName>fillcolor</p:attrName>
                                        </p:attrNameLst>
                                      </p:cBhvr>
                                      <p:to>
                                        <a:srgbClr val="FFC000"/>
                                      </p:to>
                                    </p:animClr>
                                    <p:set>
                                      <p:cBhvr>
                                        <p:cTn id="1127" dur="375" autoRev="1" fill="remove"/>
                                        <p:tgtEl>
                                          <p:spTgt spid="27"/>
                                        </p:tgtEl>
                                        <p:attrNameLst>
                                          <p:attrName>fill.type</p:attrName>
                                        </p:attrNameLst>
                                      </p:cBhvr>
                                      <p:to>
                                        <p:strVal val="solid"/>
                                      </p:to>
                                    </p:set>
                                    <p:set>
                                      <p:cBhvr>
                                        <p:cTn id="1128" dur="375" autoRev="1" fill="remove"/>
                                        <p:tgtEl>
                                          <p:spTgt spid="27"/>
                                        </p:tgtEl>
                                        <p:attrNameLst>
                                          <p:attrName>fill.on</p:attrName>
                                        </p:attrNameLst>
                                      </p:cBhvr>
                                      <p:to>
                                        <p:strVal val="true"/>
                                      </p:to>
                                    </p:set>
                                  </p:childTnLst>
                                </p:cTn>
                              </p:par>
                              <p:par>
                                <p:cTn id="1129" presetID="27" presetClass="emph" presetSubtype="0" fill="remove" grpId="6" nodeType="withEffect">
                                  <p:stCondLst>
                                    <p:cond delay="0"/>
                                  </p:stCondLst>
                                  <p:childTnLst>
                                    <p:animClr clrSpc="rgb" dir="cw">
                                      <p:cBhvr override="childStyle">
                                        <p:cTn id="1130" dur="375" autoRev="1" fill="remove"/>
                                        <p:tgtEl>
                                          <p:spTgt spid="31"/>
                                        </p:tgtEl>
                                        <p:attrNameLst>
                                          <p:attrName>style.color</p:attrName>
                                        </p:attrNameLst>
                                      </p:cBhvr>
                                      <p:to>
                                        <a:srgbClr val="FFC000"/>
                                      </p:to>
                                    </p:animClr>
                                    <p:animClr clrSpc="rgb" dir="cw">
                                      <p:cBhvr>
                                        <p:cTn id="1131" dur="375" autoRev="1" fill="remove"/>
                                        <p:tgtEl>
                                          <p:spTgt spid="31"/>
                                        </p:tgtEl>
                                        <p:attrNameLst>
                                          <p:attrName>fillcolor</p:attrName>
                                        </p:attrNameLst>
                                      </p:cBhvr>
                                      <p:to>
                                        <a:srgbClr val="FFC000"/>
                                      </p:to>
                                    </p:animClr>
                                    <p:set>
                                      <p:cBhvr>
                                        <p:cTn id="1132" dur="375" autoRev="1" fill="remove"/>
                                        <p:tgtEl>
                                          <p:spTgt spid="31"/>
                                        </p:tgtEl>
                                        <p:attrNameLst>
                                          <p:attrName>fill.type</p:attrName>
                                        </p:attrNameLst>
                                      </p:cBhvr>
                                      <p:to>
                                        <p:strVal val="solid"/>
                                      </p:to>
                                    </p:set>
                                    <p:set>
                                      <p:cBhvr>
                                        <p:cTn id="1133" dur="375" autoRev="1" fill="remove"/>
                                        <p:tgtEl>
                                          <p:spTgt spid="31"/>
                                        </p:tgtEl>
                                        <p:attrNameLst>
                                          <p:attrName>fill.on</p:attrName>
                                        </p:attrNameLst>
                                      </p:cBhvr>
                                      <p:to>
                                        <p:strVal val="true"/>
                                      </p:to>
                                    </p:set>
                                  </p:childTnLst>
                                </p:cTn>
                              </p:par>
                              <p:par>
                                <p:cTn id="1134" presetID="27" presetClass="emph" presetSubtype="0" fill="remove" grpId="5" nodeType="withEffect">
                                  <p:stCondLst>
                                    <p:cond delay="0"/>
                                  </p:stCondLst>
                                  <p:childTnLst>
                                    <p:animClr clrSpc="rgb" dir="cw">
                                      <p:cBhvr override="childStyle">
                                        <p:cTn id="1135" dur="375" autoRev="1" fill="remove"/>
                                        <p:tgtEl>
                                          <p:spTgt spid="39"/>
                                        </p:tgtEl>
                                        <p:attrNameLst>
                                          <p:attrName>style.color</p:attrName>
                                        </p:attrNameLst>
                                      </p:cBhvr>
                                      <p:to>
                                        <a:srgbClr val="FFC000"/>
                                      </p:to>
                                    </p:animClr>
                                    <p:animClr clrSpc="rgb" dir="cw">
                                      <p:cBhvr>
                                        <p:cTn id="1136" dur="375" autoRev="1" fill="remove"/>
                                        <p:tgtEl>
                                          <p:spTgt spid="39"/>
                                        </p:tgtEl>
                                        <p:attrNameLst>
                                          <p:attrName>fillcolor</p:attrName>
                                        </p:attrNameLst>
                                      </p:cBhvr>
                                      <p:to>
                                        <a:srgbClr val="FFC000"/>
                                      </p:to>
                                    </p:animClr>
                                    <p:set>
                                      <p:cBhvr>
                                        <p:cTn id="1137" dur="375" autoRev="1" fill="remove"/>
                                        <p:tgtEl>
                                          <p:spTgt spid="39"/>
                                        </p:tgtEl>
                                        <p:attrNameLst>
                                          <p:attrName>fill.type</p:attrName>
                                        </p:attrNameLst>
                                      </p:cBhvr>
                                      <p:to>
                                        <p:strVal val="solid"/>
                                      </p:to>
                                    </p:set>
                                    <p:set>
                                      <p:cBhvr>
                                        <p:cTn id="1138" dur="375" autoRev="1" fill="remove"/>
                                        <p:tgtEl>
                                          <p:spTgt spid="39"/>
                                        </p:tgtEl>
                                        <p:attrNameLst>
                                          <p:attrName>fill.on</p:attrName>
                                        </p:attrNameLst>
                                      </p:cBhvr>
                                      <p:to>
                                        <p:strVal val="true"/>
                                      </p:to>
                                    </p:set>
                                  </p:childTnLst>
                                </p:cTn>
                              </p:par>
                              <p:par>
                                <p:cTn id="1139" presetID="27" presetClass="emph" presetSubtype="0" fill="remove" grpId="4" nodeType="withEffect">
                                  <p:stCondLst>
                                    <p:cond delay="0"/>
                                  </p:stCondLst>
                                  <p:childTnLst>
                                    <p:animClr clrSpc="rgb" dir="cw">
                                      <p:cBhvr override="childStyle">
                                        <p:cTn id="1140" dur="375" autoRev="1" fill="remove"/>
                                        <p:tgtEl>
                                          <p:spTgt spid="47"/>
                                        </p:tgtEl>
                                        <p:attrNameLst>
                                          <p:attrName>style.color</p:attrName>
                                        </p:attrNameLst>
                                      </p:cBhvr>
                                      <p:to>
                                        <a:srgbClr val="FFC000"/>
                                      </p:to>
                                    </p:animClr>
                                    <p:animClr clrSpc="rgb" dir="cw">
                                      <p:cBhvr>
                                        <p:cTn id="1141" dur="375" autoRev="1" fill="remove"/>
                                        <p:tgtEl>
                                          <p:spTgt spid="47"/>
                                        </p:tgtEl>
                                        <p:attrNameLst>
                                          <p:attrName>fillcolor</p:attrName>
                                        </p:attrNameLst>
                                      </p:cBhvr>
                                      <p:to>
                                        <a:srgbClr val="FFC000"/>
                                      </p:to>
                                    </p:animClr>
                                    <p:set>
                                      <p:cBhvr>
                                        <p:cTn id="1142" dur="375" autoRev="1" fill="remove"/>
                                        <p:tgtEl>
                                          <p:spTgt spid="47"/>
                                        </p:tgtEl>
                                        <p:attrNameLst>
                                          <p:attrName>fill.type</p:attrName>
                                        </p:attrNameLst>
                                      </p:cBhvr>
                                      <p:to>
                                        <p:strVal val="solid"/>
                                      </p:to>
                                    </p:set>
                                    <p:set>
                                      <p:cBhvr>
                                        <p:cTn id="1143" dur="375" autoRev="1" fill="remove"/>
                                        <p:tgtEl>
                                          <p:spTgt spid="47"/>
                                        </p:tgtEl>
                                        <p:attrNameLst>
                                          <p:attrName>fill.on</p:attrName>
                                        </p:attrNameLst>
                                      </p:cBhvr>
                                      <p:to>
                                        <p:strVal val="true"/>
                                      </p:to>
                                    </p:set>
                                  </p:childTnLst>
                                </p:cTn>
                              </p:par>
                              <p:par>
                                <p:cTn id="1144" presetID="27" presetClass="emph" presetSubtype="0" fill="remove" grpId="3" nodeType="withEffect">
                                  <p:stCondLst>
                                    <p:cond delay="0"/>
                                  </p:stCondLst>
                                  <p:childTnLst>
                                    <p:animClr clrSpc="rgb" dir="cw">
                                      <p:cBhvr override="childStyle">
                                        <p:cTn id="1145" dur="375" autoRev="1" fill="remove"/>
                                        <p:tgtEl>
                                          <p:spTgt spid="55"/>
                                        </p:tgtEl>
                                        <p:attrNameLst>
                                          <p:attrName>style.color</p:attrName>
                                        </p:attrNameLst>
                                      </p:cBhvr>
                                      <p:to>
                                        <a:srgbClr val="FFC000"/>
                                      </p:to>
                                    </p:animClr>
                                    <p:animClr clrSpc="rgb" dir="cw">
                                      <p:cBhvr>
                                        <p:cTn id="1146" dur="375" autoRev="1" fill="remove"/>
                                        <p:tgtEl>
                                          <p:spTgt spid="55"/>
                                        </p:tgtEl>
                                        <p:attrNameLst>
                                          <p:attrName>fillcolor</p:attrName>
                                        </p:attrNameLst>
                                      </p:cBhvr>
                                      <p:to>
                                        <a:srgbClr val="FFC000"/>
                                      </p:to>
                                    </p:animClr>
                                    <p:set>
                                      <p:cBhvr>
                                        <p:cTn id="1147" dur="375" autoRev="1" fill="remove"/>
                                        <p:tgtEl>
                                          <p:spTgt spid="55"/>
                                        </p:tgtEl>
                                        <p:attrNameLst>
                                          <p:attrName>fill.type</p:attrName>
                                        </p:attrNameLst>
                                      </p:cBhvr>
                                      <p:to>
                                        <p:strVal val="solid"/>
                                      </p:to>
                                    </p:set>
                                    <p:set>
                                      <p:cBhvr>
                                        <p:cTn id="1148" dur="375" autoRev="1" fill="remove"/>
                                        <p:tgtEl>
                                          <p:spTgt spid="55"/>
                                        </p:tgtEl>
                                        <p:attrNameLst>
                                          <p:attrName>fill.on</p:attrName>
                                        </p:attrNameLst>
                                      </p:cBhvr>
                                      <p:to>
                                        <p:strVal val="true"/>
                                      </p:to>
                                    </p:set>
                                  </p:childTnLst>
                                </p:cTn>
                              </p:par>
                              <p:par>
                                <p:cTn id="1149" presetID="27" presetClass="emph" presetSubtype="0" fill="remove" grpId="8" nodeType="withEffect">
                                  <p:stCondLst>
                                    <p:cond delay="0"/>
                                  </p:stCondLst>
                                  <p:childTnLst>
                                    <p:animClr clrSpc="rgb" dir="cw">
                                      <p:cBhvr override="childStyle">
                                        <p:cTn id="1150" dur="375" autoRev="1" fill="remove"/>
                                        <p:tgtEl>
                                          <p:spTgt spid="32"/>
                                        </p:tgtEl>
                                        <p:attrNameLst>
                                          <p:attrName>style.color</p:attrName>
                                        </p:attrNameLst>
                                      </p:cBhvr>
                                      <p:to>
                                        <a:srgbClr val="FFC000"/>
                                      </p:to>
                                    </p:animClr>
                                    <p:animClr clrSpc="rgb" dir="cw">
                                      <p:cBhvr>
                                        <p:cTn id="1151" dur="375" autoRev="1" fill="remove"/>
                                        <p:tgtEl>
                                          <p:spTgt spid="32"/>
                                        </p:tgtEl>
                                        <p:attrNameLst>
                                          <p:attrName>fillcolor</p:attrName>
                                        </p:attrNameLst>
                                      </p:cBhvr>
                                      <p:to>
                                        <a:srgbClr val="FFC000"/>
                                      </p:to>
                                    </p:animClr>
                                    <p:set>
                                      <p:cBhvr>
                                        <p:cTn id="1152" dur="375" autoRev="1" fill="remove"/>
                                        <p:tgtEl>
                                          <p:spTgt spid="32"/>
                                        </p:tgtEl>
                                        <p:attrNameLst>
                                          <p:attrName>fill.type</p:attrName>
                                        </p:attrNameLst>
                                      </p:cBhvr>
                                      <p:to>
                                        <p:strVal val="solid"/>
                                      </p:to>
                                    </p:set>
                                    <p:set>
                                      <p:cBhvr>
                                        <p:cTn id="1153" dur="375" autoRev="1" fill="remove"/>
                                        <p:tgtEl>
                                          <p:spTgt spid="32"/>
                                        </p:tgtEl>
                                        <p:attrNameLst>
                                          <p:attrName>fill.on</p:attrName>
                                        </p:attrNameLst>
                                      </p:cBhvr>
                                      <p:to>
                                        <p:strVal val="true"/>
                                      </p:to>
                                    </p:set>
                                  </p:childTnLst>
                                </p:cTn>
                              </p:par>
                              <p:par>
                                <p:cTn id="1154" presetID="27" presetClass="emph" presetSubtype="0" fill="remove" grpId="8" nodeType="withEffect">
                                  <p:stCondLst>
                                    <p:cond delay="0"/>
                                  </p:stCondLst>
                                  <p:childTnLst>
                                    <p:animClr clrSpc="rgb" dir="cw">
                                      <p:cBhvr override="childStyle">
                                        <p:cTn id="1155" dur="375" autoRev="1" fill="remove"/>
                                        <p:tgtEl>
                                          <p:spTgt spid="33"/>
                                        </p:tgtEl>
                                        <p:attrNameLst>
                                          <p:attrName>style.color</p:attrName>
                                        </p:attrNameLst>
                                      </p:cBhvr>
                                      <p:to>
                                        <a:srgbClr val="FFC000"/>
                                      </p:to>
                                    </p:animClr>
                                    <p:animClr clrSpc="rgb" dir="cw">
                                      <p:cBhvr>
                                        <p:cTn id="1156" dur="375" autoRev="1" fill="remove"/>
                                        <p:tgtEl>
                                          <p:spTgt spid="33"/>
                                        </p:tgtEl>
                                        <p:attrNameLst>
                                          <p:attrName>fillcolor</p:attrName>
                                        </p:attrNameLst>
                                      </p:cBhvr>
                                      <p:to>
                                        <a:srgbClr val="FFC000"/>
                                      </p:to>
                                    </p:animClr>
                                    <p:set>
                                      <p:cBhvr>
                                        <p:cTn id="1157" dur="375" autoRev="1" fill="remove"/>
                                        <p:tgtEl>
                                          <p:spTgt spid="33"/>
                                        </p:tgtEl>
                                        <p:attrNameLst>
                                          <p:attrName>fill.type</p:attrName>
                                        </p:attrNameLst>
                                      </p:cBhvr>
                                      <p:to>
                                        <p:strVal val="solid"/>
                                      </p:to>
                                    </p:set>
                                    <p:set>
                                      <p:cBhvr>
                                        <p:cTn id="1158" dur="375" autoRev="1" fill="remove"/>
                                        <p:tgtEl>
                                          <p:spTgt spid="33"/>
                                        </p:tgtEl>
                                        <p:attrNameLst>
                                          <p:attrName>fill.on</p:attrName>
                                        </p:attrNameLst>
                                      </p:cBhvr>
                                      <p:to>
                                        <p:strVal val="true"/>
                                      </p:to>
                                    </p:set>
                                  </p:childTnLst>
                                </p:cTn>
                              </p:par>
                              <p:par>
                                <p:cTn id="1159" presetID="27" presetClass="emph" presetSubtype="0" fill="remove" grpId="9" nodeType="withEffect">
                                  <p:stCondLst>
                                    <p:cond delay="0"/>
                                  </p:stCondLst>
                                  <p:childTnLst>
                                    <p:animClr clrSpc="rgb" dir="cw">
                                      <p:cBhvr override="childStyle">
                                        <p:cTn id="1160" dur="375" autoRev="1" fill="remove"/>
                                        <p:tgtEl>
                                          <p:spTgt spid="34"/>
                                        </p:tgtEl>
                                        <p:attrNameLst>
                                          <p:attrName>style.color</p:attrName>
                                        </p:attrNameLst>
                                      </p:cBhvr>
                                      <p:to>
                                        <a:srgbClr val="FFC000"/>
                                      </p:to>
                                    </p:animClr>
                                    <p:animClr clrSpc="rgb" dir="cw">
                                      <p:cBhvr>
                                        <p:cTn id="1161" dur="375" autoRev="1" fill="remove"/>
                                        <p:tgtEl>
                                          <p:spTgt spid="34"/>
                                        </p:tgtEl>
                                        <p:attrNameLst>
                                          <p:attrName>fillcolor</p:attrName>
                                        </p:attrNameLst>
                                      </p:cBhvr>
                                      <p:to>
                                        <a:srgbClr val="FFC000"/>
                                      </p:to>
                                    </p:animClr>
                                    <p:set>
                                      <p:cBhvr>
                                        <p:cTn id="1162" dur="375" autoRev="1" fill="remove"/>
                                        <p:tgtEl>
                                          <p:spTgt spid="34"/>
                                        </p:tgtEl>
                                        <p:attrNameLst>
                                          <p:attrName>fill.type</p:attrName>
                                        </p:attrNameLst>
                                      </p:cBhvr>
                                      <p:to>
                                        <p:strVal val="solid"/>
                                      </p:to>
                                    </p:set>
                                    <p:set>
                                      <p:cBhvr>
                                        <p:cTn id="1163" dur="375" autoRev="1" fill="remove"/>
                                        <p:tgtEl>
                                          <p:spTgt spid="34"/>
                                        </p:tgtEl>
                                        <p:attrNameLst>
                                          <p:attrName>fill.on</p:attrName>
                                        </p:attrNameLst>
                                      </p:cBhvr>
                                      <p:to>
                                        <p:strVal val="true"/>
                                      </p:to>
                                    </p:set>
                                  </p:childTnLst>
                                </p:cTn>
                              </p:par>
                              <p:par>
                                <p:cTn id="1164" presetID="27" presetClass="emph" presetSubtype="0" fill="remove" grpId="9" nodeType="withEffect">
                                  <p:stCondLst>
                                    <p:cond delay="0"/>
                                  </p:stCondLst>
                                  <p:childTnLst>
                                    <p:animClr clrSpc="rgb" dir="cw">
                                      <p:cBhvr override="childStyle">
                                        <p:cTn id="1165" dur="375" autoRev="1" fill="remove"/>
                                        <p:tgtEl>
                                          <p:spTgt spid="35"/>
                                        </p:tgtEl>
                                        <p:attrNameLst>
                                          <p:attrName>style.color</p:attrName>
                                        </p:attrNameLst>
                                      </p:cBhvr>
                                      <p:to>
                                        <a:srgbClr val="FFC000"/>
                                      </p:to>
                                    </p:animClr>
                                    <p:animClr clrSpc="rgb" dir="cw">
                                      <p:cBhvr>
                                        <p:cTn id="1166" dur="375" autoRev="1" fill="remove"/>
                                        <p:tgtEl>
                                          <p:spTgt spid="35"/>
                                        </p:tgtEl>
                                        <p:attrNameLst>
                                          <p:attrName>fillcolor</p:attrName>
                                        </p:attrNameLst>
                                      </p:cBhvr>
                                      <p:to>
                                        <a:srgbClr val="FFC000"/>
                                      </p:to>
                                    </p:animClr>
                                    <p:set>
                                      <p:cBhvr>
                                        <p:cTn id="1167" dur="375" autoRev="1" fill="remove"/>
                                        <p:tgtEl>
                                          <p:spTgt spid="35"/>
                                        </p:tgtEl>
                                        <p:attrNameLst>
                                          <p:attrName>fill.type</p:attrName>
                                        </p:attrNameLst>
                                      </p:cBhvr>
                                      <p:to>
                                        <p:strVal val="solid"/>
                                      </p:to>
                                    </p:set>
                                    <p:set>
                                      <p:cBhvr>
                                        <p:cTn id="1168" dur="375" autoRev="1" fill="remove"/>
                                        <p:tgtEl>
                                          <p:spTgt spid="35"/>
                                        </p:tgtEl>
                                        <p:attrNameLst>
                                          <p:attrName>fill.on</p:attrName>
                                        </p:attrNameLst>
                                      </p:cBhvr>
                                      <p:to>
                                        <p:strVal val="true"/>
                                      </p:to>
                                    </p:set>
                                  </p:childTnLst>
                                </p:cTn>
                              </p:par>
                              <p:par>
                                <p:cTn id="1169" presetID="27" presetClass="emph" presetSubtype="0" fill="remove" grpId="6" nodeType="withEffect">
                                  <p:stCondLst>
                                    <p:cond delay="0"/>
                                  </p:stCondLst>
                                  <p:childTnLst>
                                    <p:animClr clrSpc="rgb" dir="cw">
                                      <p:cBhvr override="childStyle">
                                        <p:cTn id="1170" dur="375" autoRev="1" fill="remove"/>
                                        <p:tgtEl>
                                          <p:spTgt spid="40"/>
                                        </p:tgtEl>
                                        <p:attrNameLst>
                                          <p:attrName>style.color</p:attrName>
                                        </p:attrNameLst>
                                      </p:cBhvr>
                                      <p:to>
                                        <a:srgbClr val="FFC000"/>
                                      </p:to>
                                    </p:animClr>
                                    <p:animClr clrSpc="rgb" dir="cw">
                                      <p:cBhvr>
                                        <p:cTn id="1171" dur="375" autoRev="1" fill="remove"/>
                                        <p:tgtEl>
                                          <p:spTgt spid="40"/>
                                        </p:tgtEl>
                                        <p:attrNameLst>
                                          <p:attrName>fillcolor</p:attrName>
                                        </p:attrNameLst>
                                      </p:cBhvr>
                                      <p:to>
                                        <a:srgbClr val="FFC000"/>
                                      </p:to>
                                    </p:animClr>
                                    <p:set>
                                      <p:cBhvr>
                                        <p:cTn id="1172" dur="375" autoRev="1" fill="remove"/>
                                        <p:tgtEl>
                                          <p:spTgt spid="40"/>
                                        </p:tgtEl>
                                        <p:attrNameLst>
                                          <p:attrName>fill.type</p:attrName>
                                        </p:attrNameLst>
                                      </p:cBhvr>
                                      <p:to>
                                        <p:strVal val="solid"/>
                                      </p:to>
                                    </p:set>
                                    <p:set>
                                      <p:cBhvr>
                                        <p:cTn id="1173" dur="375" autoRev="1" fill="remove"/>
                                        <p:tgtEl>
                                          <p:spTgt spid="40"/>
                                        </p:tgtEl>
                                        <p:attrNameLst>
                                          <p:attrName>fill.on</p:attrName>
                                        </p:attrNameLst>
                                      </p:cBhvr>
                                      <p:to>
                                        <p:strVal val="true"/>
                                      </p:to>
                                    </p:set>
                                  </p:childTnLst>
                                </p:cTn>
                              </p:par>
                              <p:par>
                                <p:cTn id="1174" presetID="27" presetClass="emph" presetSubtype="0" fill="remove" grpId="4" nodeType="withEffect">
                                  <p:stCondLst>
                                    <p:cond delay="0"/>
                                  </p:stCondLst>
                                  <p:childTnLst>
                                    <p:animClr clrSpc="rgb" dir="cw">
                                      <p:cBhvr override="childStyle">
                                        <p:cTn id="1175" dur="375" autoRev="1" fill="remove"/>
                                        <p:tgtEl>
                                          <p:spTgt spid="48"/>
                                        </p:tgtEl>
                                        <p:attrNameLst>
                                          <p:attrName>style.color</p:attrName>
                                        </p:attrNameLst>
                                      </p:cBhvr>
                                      <p:to>
                                        <a:srgbClr val="FFC000"/>
                                      </p:to>
                                    </p:animClr>
                                    <p:animClr clrSpc="rgb" dir="cw">
                                      <p:cBhvr>
                                        <p:cTn id="1176" dur="375" autoRev="1" fill="remove"/>
                                        <p:tgtEl>
                                          <p:spTgt spid="48"/>
                                        </p:tgtEl>
                                        <p:attrNameLst>
                                          <p:attrName>fillcolor</p:attrName>
                                        </p:attrNameLst>
                                      </p:cBhvr>
                                      <p:to>
                                        <a:srgbClr val="FFC000"/>
                                      </p:to>
                                    </p:animClr>
                                    <p:set>
                                      <p:cBhvr>
                                        <p:cTn id="1177" dur="375" autoRev="1" fill="remove"/>
                                        <p:tgtEl>
                                          <p:spTgt spid="48"/>
                                        </p:tgtEl>
                                        <p:attrNameLst>
                                          <p:attrName>fill.type</p:attrName>
                                        </p:attrNameLst>
                                      </p:cBhvr>
                                      <p:to>
                                        <p:strVal val="solid"/>
                                      </p:to>
                                    </p:set>
                                    <p:set>
                                      <p:cBhvr>
                                        <p:cTn id="1178" dur="375" autoRev="1" fill="remove"/>
                                        <p:tgtEl>
                                          <p:spTgt spid="48"/>
                                        </p:tgtEl>
                                        <p:attrNameLst>
                                          <p:attrName>fill.on</p:attrName>
                                        </p:attrNameLst>
                                      </p:cBhvr>
                                      <p:to>
                                        <p:strVal val="true"/>
                                      </p:to>
                                    </p:set>
                                  </p:childTnLst>
                                </p:cTn>
                              </p:par>
                              <p:par>
                                <p:cTn id="1179" presetID="27" presetClass="emph" presetSubtype="0" fill="remove" grpId="2" nodeType="withEffect">
                                  <p:stCondLst>
                                    <p:cond delay="0"/>
                                  </p:stCondLst>
                                  <p:childTnLst>
                                    <p:animClr clrSpc="rgb" dir="cw">
                                      <p:cBhvr override="childStyle">
                                        <p:cTn id="1180" dur="375" autoRev="1" fill="remove"/>
                                        <p:tgtEl>
                                          <p:spTgt spid="56"/>
                                        </p:tgtEl>
                                        <p:attrNameLst>
                                          <p:attrName>style.color</p:attrName>
                                        </p:attrNameLst>
                                      </p:cBhvr>
                                      <p:to>
                                        <a:srgbClr val="FFC000"/>
                                      </p:to>
                                    </p:animClr>
                                    <p:animClr clrSpc="rgb" dir="cw">
                                      <p:cBhvr>
                                        <p:cTn id="1181" dur="375" autoRev="1" fill="remove"/>
                                        <p:tgtEl>
                                          <p:spTgt spid="56"/>
                                        </p:tgtEl>
                                        <p:attrNameLst>
                                          <p:attrName>fillcolor</p:attrName>
                                        </p:attrNameLst>
                                      </p:cBhvr>
                                      <p:to>
                                        <a:srgbClr val="FFC000"/>
                                      </p:to>
                                    </p:animClr>
                                    <p:set>
                                      <p:cBhvr>
                                        <p:cTn id="1182" dur="375" autoRev="1" fill="remove"/>
                                        <p:tgtEl>
                                          <p:spTgt spid="56"/>
                                        </p:tgtEl>
                                        <p:attrNameLst>
                                          <p:attrName>fill.type</p:attrName>
                                        </p:attrNameLst>
                                      </p:cBhvr>
                                      <p:to>
                                        <p:strVal val="solid"/>
                                      </p:to>
                                    </p:set>
                                    <p:set>
                                      <p:cBhvr>
                                        <p:cTn id="1183" dur="375" autoRev="1" fill="remove"/>
                                        <p:tgtEl>
                                          <p:spTgt spid="56"/>
                                        </p:tgtEl>
                                        <p:attrNameLst>
                                          <p:attrName>fill.on</p:attrName>
                                        </p:attrNameLst>
                                      </p:cBhvr>
                                      <p:to>
                                        <p:strVal val="true"/>
                                      </p:to>
                                    </p:set>
                                  </p:childTnLst>
                                </p:cTn>
                              </p:par>
                              <p:par>
                                <p:cTn id="1184" presetID="27" presetClass="emph" presetSubtype="0" fill="remove" grpId="6" nodeType="withEffect">
                                  <p:stCondLst>
                                    <p:cond delay="0"/>
                                  </p:stCondLst>
                                  <p:childTnLst>
                                    <p:animClr clrSpc="rgb" dir="cw">
                                      <p:cBhvr override="childStyle">
                                        <p:cTn id="1185" dur="375" autoRev="1" fill="remove"/>
                                        <p:tgtEl>
                                          <p:spTgt spid="41"/>
                                        </p:tgtEl>
                                        <p:attrNameLst>
                                          <p:attrName>style.color</p:attrName>
                                        </p:attrNameLst>
                                      </p:cBhvr>
                                      <p:to>
                                        <a:srgbClr val="FFC000"/>
                                      </p:to>
                                    </p:animClr>
                                    <p:animClr clrSpc="rgb" dir="cw">
                                      <p:cBhvr>
                                        <p:cTn id="1186" dur="375" autoRev="1" fill="remove"/>
                                        <p:tgtEl>
                                          <p:spTgt spid="41"/>
                                        </p:tgtEl>
                                        <p:attrNameLst>
                                          <p:attrName>fillcolor</p:attrName>
                                        </p:attrNameLst>
                                      </p:cBhvr>
                                      <p:to>
                                        <a:srgbClr val="FFC000"/>
                                      </p:to>
                                    </p:animClr>
                                    <p:set>
                                      <p:cBhvr>
                                        <p:cTn id="1187" dur="375" autoRev="1" fill="remove"/>
                                        <p:tgtEl>
                                          <p:spTgt spid="41"/>
                                        </p:tgtEl>
                                        <p:attrNameLst>
                                          <p:attrName>fill.type</p:attrName>
                                        </p:attrNameLst>
                                      </p:cBhvr>
                                      <p:to>
                                        <p:strVal val="solid"/>
                                      </p:to>
                                    </p:set>
                                    <p:set>
                                      <p:cBhvr>
                                        <p:cTn id="1188" dur="375" autoRev="1" fill="remove"/>
                                        <p:tgtEl>
                                          <p:spTgt spid="41"/>
                                        </p:tgtEl>
                                        <p:attrNameLst>
                                          <p:attrName>fill.on</p:attrName>
                                        </p:attrNameLst>
                                      </p:cBhvr>
                                      <p:to>
                                        <p:strVal val="true"/>
                                      </p:to>
                                    </p:set>
                                  </p:childTnLst>
                                </p:cTn>
                              </p:par>
                              <p:par>
                                <p:cTn id="1189" presetID="27" presetClass="emph" presetSubtype="0" fill="remove" grpId="7" nodeType="withEffect">
                                  <p:stCondLst>
                                    <p:cond delay="0"/>
                                  </p:stCondLst>
                                  <p:childTnLst>
                                    <p:animClr clrSpc="rgb" dir="cw">
                                      <p:cBhvr override="childStyle">
                                        <p:cTn id="1190" dur="375" autoRev="1" fill="remove"/>
                                        <p:tgtEl>
                                          <p:spTgt spid="42"/>
                                        </p:tgtEl>
                                        <p:attrNameLst>
                                          <p:attrName>style.color</p:attrName>
                                        </p:attrNameLst>
                                      </p:cBhvr>
                                      <p:to>
                                        <a:srgbClr val="FFC000"/>
                                      </p:to>
                                    </p:animClr>
                                    <p:animClr clrSpc="rgb" dir="cw">
                                      <p:cBhvr>
                                        <p:cTn id="1191" dur="375" autoRev="1" fill="remove"/>
                                        <p:tgtEl>
                                          <p:spTgt spid="42"/>
                                        </p:tgtEl>
                                        <p:attrNameLst>
                                          <p:attrName>fillcolor</p:attrName>
                                        </p:attrNameLst>
                                      </p:cBhvr>
                                      <p:to>
                                        <a:srgbClr val="FFC000"/>
                                      </p:to>
                                    </p:animClr>
                                    <p:set>
                                      <p:cBhvr>
                                        <p:cTn id="1192" dur="375" autoRev="1" fill="remove"/>
                                        <p:tgtEl>
                                          <p:spTgt spid="42"/>
                                        </p:tgtEl>
                                        <p:attrNameLst>
                                          <p:attrName>fill.type</p:attrName>
                                        </p:attrNameLst>
                                      </p:cBhvr>
                                      <p:to>
                                        <p:strVal val="solid"/>
                                      </p:to>
                                    </p:set>
                                    <p:set>
                                      <p:cBhvr>
                                        <p:cTn id="1193" dur="375" autoRev="1" fill="remove"/>
                                        <p:tgtEl>
                                          <p:spTgt spid="42"/>
                                        </p:tgtEl>
                                        <p:attrNameLst>
                                          <p:attrName>fill.on</p:attrName>
                                        </p:attrNameLst>
                                      </p:cBhvr>
                                      <p:to>
                                        <p:strVal val="true"/>
                                      </p:to>
                                    </p:set>
                                  </p:childTnLst>
                                </p:cTn>
                              </p:par>
                              <p:par>
                                <p:cTn id="1194" presetID="27" presetClass="emph" presetSubtype="0" fill="remove" grpId="7" nodeType="withEffect">
                                  <p:stCondLst>
                                    <p:cond delay="0"/>
                                  </p:stCondLst>
                                  <p:childTnLst>
                                    <p:animClr clrSpc="rgb" dir="cw">
                                      <p:cBhvr override="childStyle">
                                        <p:cTn id="1195" dur="375" autoRev="1" fill="remove"/>
                                        <p:tgtEl>
                                          <p:spTgt spid="43"/>
                                        </p:tgtEl>
                                        <p:attrNameLst>
                                          <p:attrName>style.color</p:attrName>
                                        </p:attrNameLst>
                                      </p:cBhvr>
                                      <p:to>
                                        <a:srgbClr val="FFC000"/>
                                      </p:to>
                                    </p:animClr>
                                    <p:animClr clrSpc="rgb" dir="cw">
                                      <p:cBhvr>
                                        <p:cTn id="1196" dur="375" autoRev="1" fill="remove"/>
                                        <p:tgtEl>
                                          <p:spTgt spid="43"/>
                                        </p:tgtEl>
                                        <p:attrNameLst>
                                          <p:attrName>fillcolor</p:attrName>
                                        </p:attrNameLst>
                                      </p:cBhvr>
                                      <p:to>
                                        <a:srgbClr val="FFC000"/>
                                      </p:to>
                                    </p:animClr>
                                    <p:set>
                                      <p:cBhvr>
                                        <p:cTn id="1197" dur="375" autoRev="1" fill="remove"/>
                                        <p:tgtEl>
                                          <p:spTgt spid="43"/>
                                        </p:tgtEl>
                                        <p:attrNameLst>
                                          <p:attrName>fill.type</p:attrName>
                                        </p:attrNameLst>
                                      </p:cBhvr>
                                      <p:to>
                                        <p:strVal val="solid"/>
                                      </p:to>
                                    </p:set>
                                    <p:set>
                                      <p:cBhvr>
                                        <p:cTn id="1198" dur="375" autoRev="1" fill="remove"/>
                                        <p:tgtEl>
                                          <p:spTgt spid="43"/>
                                        </p:tgtEl>
                                        <p:attrNameLst>
                                          <p:attrName>fill.on</p:attrName>
                                        </p:attrNameLst>
                                      </p:cBhvr>
                                      <p:to>
                                        <p:strVal val="true"/>
                                      </p:to>
                                    </p:set>
                                  </p:childTnLst>
                                </p:cTn>
                              </p:par>
                              <p:par>
                                <p:cTn id="1199" presetID="27" presetClass="emph" presetSubtype="0" fill="remove" grpId="3" nodeType="withEffect">
                                  <p:stCondLst>
                                    <p:cond delay="0"/>
                                  </p:stCondLst>
                                  <p:childTnLst>
                                    <p:animClr clrSpc="rgb" dir="cw">
                                      <p:cBhvr override="childStyle">
                                        <p:cTn id="1200" dur="375" autoRev="1" fill="remove"/>
                                        <p:tgtEl>
                                          <p:spTgt spid="49"/>
                                        </p:tgtEl>
                                        <p:attrNameLst>
                                          <p:attrName>style.color</p:attrName>
                                        </p:attrNameLst>
                                      </p:cBhvr>
                                      <p:to>
                                        <a:srgbClr val="FFC000"/>
                                      </p:to>
                                    </p:animClr>
                                    <p:animClr clrSpc="rgb" dir="cw">
                                      <p:cBhvr>
                                        <p:cTn id="1201" dur="375" autoRev="1" fill="remove"/>
                                        <p:tgtEl>
                                          <p:spTgt spid="49"/>
                                        </p:tgtEl>
                                        <p:attrNameLst>
                                          <p:attrName>fillcolor</p:attrName>
                                        </p:attrNameLst>
                                      </p:cBhvr>
                                      <p:to>
                                        <a:srgbClr val="FFC000"/>
                                      </p:to>
                                    </p:animClr>
                                    <p:set>
                                      <p:cBhvr>
                                        <p:cTn id="1202" dur="375" autoRev="1" fill="remove"/>
                                        <p:tgtEl>
                                          <p:spTgt spid="49"/>
                                        </p:tgtEl>
                                        <p:attrNameLst>
                                          <p:attrName>fill.type</p:attrName>
                                        </p:attrNameLst>
                                      </p:cBhvr>
                                      <p:to>
                                        <p:strVal val="solid"/>
                                      </p:to>
                                    </p:set>
                                    <p:set>
                                      <p:cBhvr>
                                        <p:cTn id="1203" dur="375" autoRev="1" fill="remove"/>
                                        <p:tgtEl>
                                          <p:spTgt spid="49"/>
                                        </p:tgtEl>
                                        <p:attrNameLst>
                                          <p:attrName>fill.on</p:attrName>
                                        </p:attrNameLst>
                                      </p:cBhvr>
                                      <p:to>
                                        <p:strVal val="true"/>
                                      </p:to>
                                    </p:set>
                                  </p:childTnLst>
                                </p:cTn>
                              </p:par>
                              <p:par>
                                <p:cTn id="1204" presetID="27" presetClass="emph" presetSubtype="0" fill="remove" grpId="4" nodeType="withEffect">
                                  <p:stCondLst>
                                    <p:cond delay="0"/>
                                  </p:stCondLst>
                                  <p:childTnLst>
                                    <p:animClr clrSpc="rgb" dir="cw">
                                      <p:cBhvr override="childStyle">
                                        <p:cTn id="1205" dur="375" autoRev="1" fill="remove"/>
                                        <p:tgtEl>
                                          <p:spTgt spid="50"/>
                                        </p:tgtEl>
                                        <p:attrNameLst>
                                          <p:attrName>style.color</p:attrName>
                                        </p:attrNameLst>
                                      </p:cBhvr>
                                      <p:to>
                                        <a:srgbClr val="FFC000"/>
                                      </p:to>
                                    </p:animClr>
                                    <p:animClr clrSpc="rgb" dir="cw">
                                      <p:cBhvr>
                                        <p:cTn id="1206" dur="375" autoRev="1" fill="remove"/>
                                        <p:tgtEl>
                                          <p:spTgt spid="50"/>
                                        </p:tgtEl>
                                        <p:attrNameLst>
                                          <p:attrName>fillcolor</p:attrName>
                                        </p:attrNameLst>
                                      </p:cBhvr>
                                      <p:to>
                                        <a:srgbClr val="FFC000"/>
                                      </p:to>
                                    </p:animClr>
                                    <p:set>
                                      <p:cBhvr>
                                        <p:cTn id="1207" dur="375" autoRev="1" fill="remove"/>
                                        <p:tgtEl>
                                          <p:spTgt spid="50"/>
                                        </p:tgtEl>
                                        <p:attrNameLst>
                                          <p:attrName>fill.type</p:attrName>
                                        </p:attrNameLst>
                                      </p:cBhvr>
                                      <p:to>
                                        <p:strVal val="solid"/>
                                      </p:to>
                                    </p:set>
                                    <p:set>
                                      <p:cBhvr>
                                        <p:cTn id="1208" dur="375" autoRev="1" fill="remove"/>
                                        <p:tgtEl>
                                          <p:spTgt spid="50"/>
                                        </p:tgtEl>
                                        <p:attrNameLst>
                                          <p:attrName>fill.on</p:attrName>
                                        </p:attrNameLst>
                                      </p:cBhvr>
                                      <p:to>
                                        <p:strVal val="true"/>
                                      </p:to>
                                    </p:set>
                                  </p:childTnLst>
                                </p:cTn>
                              </p:par>
                              <p:par>
                                <p:cTn id="1209" presetID="27" presetClass="emph" presetSubtype="0" fill="remove" grpId="4" nodeType="withEffect">
                                  <p:stCondLst>
                                    <p:cond delay="0"/>
                                  </p:stCondLst>
                                  <p:childTnLst>
                                    <p:animClr clrSpc="rgb" dir="cw">
                                      <p:cBhvr override="childStyle">
                                        <p:cTn id="1210" dur="375" autoRev="1" fill="remove"/>
                                        <p:tgtEl>
                                          <p:spTgt spid="51"/>
                                        </p:tgtEl>
                                        <p:attrNameLst>
                                          <p:attrName>style.color</p:attrName>
                                        </p:attrNameLst>
                                      </p:cBhvr>
                                      <p:to>
                                        <a:srgbClr val="FFC000"/>
                                      </p:to>
                                    </p:animClr>
                                    <p:animClr clrSpc="rgb" dir="cw">
                                      <p:cBhvr>
                                        <p:cTn id="1211" dur="375" autoRev="1" fill="remove"/>
                                        <p:tgtEl>
                                          <p:spTgt spid="51"/>
                                        </p:tgtEl>
                                        <p:attrNameLst>
                                          <p:attrName>fillcolor</p:attrName>
                                        </p:attrNameLst>
                                      </p:cBhvr>
                                      <p:to>
                                        <a:srgbClr val="FFC000"/>
                                      </p:to>
                                    </p:animClr>
                                    <p:set>
                                      <p:cBhvr>
                                        <p:cTn id="1212" dur="375" autoRev="1" fill="remove"/>
                                        <p:tgtEl>
                                          <p:spTgt spid="51"/>
                                        </p:tgtEl>
                                        <p:attrNameLst>
                                          <p:attrName>fill.type</p:attrName>
                                        </p:attrNameLst>
                                      </p:cBhvr>
                                      <p:to>
                                        <p:strVal val="solid"/>
                                      </p:to>
                                    </p:set>
                                    <p:set>
                                      <p:cBhvr>
                                        <p:cTn id="1213" dur="375" autoRev="1" fill="remove"/>
                                        <p:tgtEl>
                                          <p:spTgt spid="51"/>
                                        </p:tgtEl>
                                        <p:attrNameLst>
                                          <p:attrName>fill.on</p:attrName>
                                        </p:attrNameLst>
                                      </p:cBhvr>
                                      <p:to>
                                        <p:strVal val="true"/>
                                      </p:to>
                                    </p:set>
                                  </p:childTnLst>
                                </p:cTn>
                              </p:par>
                              <p:par>
                                <p:cTn id="1214" presetID="27" presetClass="emph" presetSubtype="0" fill="remove" grpId="0" nodeType="withEffect">
                                  <p:stCondLst>
                                    <p:cond delay="0"/>
                                  </p:stCondLst>
                                  <p:childTnLst>
                                    <p:animClr clrSpc="rgb" dir="cw">
                                      <p:cBhvr override="childStyle">
                                        <p:cTn id="1215" dur="375" autoRev="1" fill="remove"/>
                                        <p:tgtEl>
                                          <p:spTgt spid="57"/>
                                        </p:tgtEl>
                                        <p:attrNameLst>
                                          <p:attrName>style.color</p:attrName>
                                        </p:attrNameLst>
                                      </p:cBhvr>
                                      <p:to>
                                        <a:srgbClr val="FFC000"/>
                                      </p:to>
                                    </p:animClr>
                                    <p:animClr clrSpc="rgb" dir="cw">
                                      <p:cBhvr>
                                        <p:cTn id="1216" dur="375" autoRev="1" fill="remove"/>
                                        <p:tgtEl>
                                          <p:spTgt spid="57"/>
                                        </p:tgtEl>
                                        <p:attrNameLst>
                                          <p:attrName>fillcolor</p:attrName>
                                        </p:attrNameLst>
                                      </p:cBhvr>
                                      <p:to>
                                        <a:srgbClr val="FFC000"/>
                                      </p:to>
                                    </p:animClr>
                                    <p:set>
                                      <p:cBhvr>
                                        <p:cTn id="1217" dur="375" autoRev="1" fill="remove"/>
                                        <p:tgtEl>
                                          <p:spTgt spid="57"/>
                                        </p:tgtEl>
                                        <p:attrNameLst>
                                          <p:attrName>fill.type</p:attrName>
                                        </p:attrNameLst>
                                      </p:cBhvr>
                                      <p:to>
                                        <p:strVal val="solid"/>
                                      </p:to>
                                    </p:set>
                                    <p:set>
                                      <p:cBhvr>
                                        <p:cTn id="1218" dur="375" autoRev="1" fill="remove"/>
                                        <p:tgtEl>
                                          <p:spTgt spid="57"/>
                                        </p:tgtEl>
                                        <p:attrNameLst>
                                          <p:attrName>fill.on</p:attrName>
                                        </p:attrNameLst>
                                      </p:cBhvr>
                                      <p:to>
                                        <p:strVal val="true"/>
                                      </p:to>
                                    </p:set>
                                  </p:childTnLst>
                                </p:cTn>
                              </p:par>
                              <p:par>
                                <p:cTn id="1219" presetID="27" presetClass="emph" presetSubtype="0" fill="remove" grpId="0" nodeType="withEffect">
                                  <p:stCondLst>
                                    <p:cond delay="0"/>
                                  </p:stCondLst>
                                  <p:childTnLst>
                                    <p:animClr clrSpc="rgb" dir="cw">
                                      <p:cBhvr override="childStyle">
                                        <p:cTn id="1220" dur="375" autoRev="1" fill="remove"/>
                                        <p:tgtEl>
                                          <p:spTgt spid="58"/>
                                        </p:tgtEl>
                                        <p:attrNameLst>
                                          <p:attrName>style.color</p:attrName>
                                        </p:attrNameLst>
                                      </p:cBhvr>
                                      <p:to>
                                        <a:srgbClr val="FFC000"/>
                                      </p:to>
                                    </p:animClr>
                                    <p:animClr clrSpc="rgb" dir="cw">
                                      <p:cBhvr>
                                        <p:cTn id="1221" dur="375" autoRev="1" fill="remove"/>
                                        <p:tgtEl>
                                          <p:spTgt spid="58"/>
                                        </p:tgtEl>
                                        <p:attrNameLst>
                                          <p:attrName>fillcolor</p:attrName>
                                        </p:attrNameLst>
                                      </p:cBhvr>
                                      <p:to>
                                        <a:srgbClr val="FFC000"/>
                                      </p:to>
                                    </p:animClr>
                                    <p:set>
                                      <p:cBhvr>
                                        <p:cTn id="1222" dur="375" autoRev="1" fill="remove"/>
                                        <p:tgtEl>
                                          <p:spTgt spid="58"/>
                                        </p:tgtEl>
                                        <p:attrNameLst>
                                          <p:attrName>fill.type</p:attrName>
                                        </p:attrNameLst>
                                      </p:cBhvr>
                                      <p:to>
                                        <p:strVal val="solid"/>
                                      </p:to>
                                    </p:set>
                                    <p:set>
                                      <p:cBhvr>
                                        <p:cTn id="1223" dur="375" autoRev="1" fill="remove"/>
                                        <p:tgtEl>
                                          <p:spTgt spid="58"/>
                                        </p:tgtEl>
                                        <p:attrNameLst>
                                          <p:attrName>fill.on</p:attrName>
                                        </p:attrNameLst>
                                      </p:cBhvr>
                                      <p:to>
                                        <p:strVal val="true"/>
                                      </p:to>
                                    </p:set>
                                  </p:childTnLst>
                                </p:cTn>
                              </p:par>
                              <p:par>
                                <p:cTn id="1224" presetID="27" presetClass="emph" presetSubtype="0" fill="remove" grpId="0" nodeType="withEffect">
                                  <p:stCondLst>
                                    <p:cond delay="0"/>
                                  </p:stCondLst>
                                  <p:childTnLst>
                                    <p:animClr clrSpc="rgb" dir="cw">
                                      <p:cBhvr override="childStyle">
                                        <p:cTn id="1225" dur="375" autoRev="1" fill="remove"/>
                                        <p:tgtEl>
                                          <p:spTgt spid="59"/>
                                        </p:tgtEl>
                                        <p:attrNameLst>
                                          <p:attrName>style.color</p:attrName>
                                        </p:attrNameLst>
                                      </p:cBhvr>
                                      <p:to>
                                        <a:srgbClr val="FFC000"/>
                                      </p:to>
                                    </p:animClr>
                                    <p:animClr clrSpc="rgb" dir="cw">
                                      <p:cBhvr>
                                        <p:cTn id="1226" dur="375" autoRev="1" fill="remove"/>
                                        <p:tgtEl>
                                          <p:spTgt spid="59"/>
                                        </p:tgtEl>
                                        <p:attrNameLst>
                                          <p:attrName>fillcolor</p:attrName>
                                        </p:attrNameLst>
                                      </p:cBhvr>
                                      <p:to>
                                        <a:srgbClr val="FFC000"/>
                                      </p:to>
                                    </p:animClr>
                                    <p:set>
                                      <p:cBhvr>
                                        <p:cTn id="1227" dur="375" autoRev="1" fill="remove"/>
                                        <p:tgtEl>
                                          <p:spTgt spid="59"/>
                                        </p:tgtEl>
                                        <p:attrNameLst>
                                          <p:attrName>fill.type</p:attrName>
                                        </p:attrNameLst>
                                      </p:cBhvr>
                                      <p:to>
                                        <p:strVal val="solid"/>
                                      </p:to>
                                    </p:set>
                                    <p:set>
                                      <p:cBhvr>
                                        <p:cTn id="1228" dur="375" autoRev="1" fill="remove"/>
                                        <p:tgtEl>
                                          <p:spTgt spid="59"/>
                                        </p:tgtEl>
                                        <p:attrNameLst>
                                          <p:attrName>fill.on</p:attrName>
                                        </p:attrNameLst>
                                      </p:cBhvr>
                                      <p:to>
                                        <p:strVal val="true"/>
                                      </p:to>
                                    </p:set>
                                  </p:childTnLst>
                                </p:cTn>
                              </p:par>
                            </p:childTnLst>
                          </p:cTn>
                        </p:par>
                        <p:par>
                          <p:cTn id="1229" fill="hold">
                            <p:stCondLst>
                              <p:cond delay="750"/>
                            </p:stCondLst>
                            <p:childTnLst>
                              <p:par>
                                <p:cTn id="1230" presetID="27" presetClass="emph" presetSubtype="0" fill="remove" grpId="9" nodeType="afterEffect">
                                  <p:stCondLst>
                                    <p:cond delay="0"/>
                                  </p:stCondLst>
                                  <p:childTnLst>
                                    <p:animClr clrSpc="rgb" dir="cw">
                                      <p:cBhvr override="childStyle">
                                        <p:cTn id="1231" dur="375" autoRev="1" fill="remove"/>
                                        <p:tgtEl>
                                          <p:spTgt spid="20"/>
                                        </p:tgtEl>
                                        <p:attrNameLst>
                                          <p:attrName>style.color</p:attrName>
                                        </p:attrNameLst>
                                      </p:cBhvr>
                                      <p:to>
                                        <a:srgbClr val="FFC000"/>
                                      </p:to>
                                    </p:animClr>
                                    <p:animClr clrSpc="rgb" dir="cw">
                                      <p:cBhvr>
                                        <p:cTn id="1232" dur="375" autoRev="1" fill="remove"/>
                                        <p:tgtEl>
                                          <p:spTgt spid="20"/>
                                        </p:tgtEl>
                                        <p:attrNameLst>
                                          <p:attrName>fillcolor</p:attrName>
                                        </p:attrNameLst>
                                      </p:cBhvr>
                                      <p:to>
                                        <a:srgbClr val="FFC000"/>
                                      </p:to>
                                    </p:animClr>
                                    <p:set>
                                      <p:cBhvr>
                                        <p:cTn id="1233" dur="375" autoRev="1" fill="remove"/>
                                        <p:tgtEl>
                                          <p:spTgt spid="20"/>
                                        </p:tgtEl>
                                        <p:attrNameLst>
                                          <p:attrName>fill.type</p:attrName>
                                        </p:attrNameLst>
                                      </p:cBhvr>
                                      <p:to>
                                        <p:strVal val="solid"/>
                                      </p:to>
                                    </p:set>
                                    <p:set>
                                      <p:cBhvr>
                                        <p:cTn id="1234" dur="375" autoRev="1" fill="remove"/>
                                        <p:tgtEl>
                                          <p:spTgt spid="20"/>
                                        </p:tgtEl>
                                        <p:attrNameLst>
                                          <p:attrName>fill.on</p:attrName>
                                        </p:attrNameLst>
                                      </p:cBhvr>
                                      <p:to>
                                        <p:strVal val="true"/>
                                      </p:to>
                                    </p:set>
                                  </p:childTnLst>
                                </p:cTn>
                              </p:par>
                              <p:par>
                                <p:cTn id="1235" presetID="27" presetClass="emph" presetSubtype="0" fill="remove" grpId="10" nodeType="withEffect">
                                  <p:stCondLst>
                                    <p:cond delay="0"/>
                                  </p:stCondLst>
                                  <p:childTnLst>
                                    <p:animClr clrSpc="rgb" dir="cw">
                                      <p:cBhvr override="childStyle">
                                        <p:cTn id="1236" dur="375" autoRev="1" fill="remove"/>
                                        <p:tgtEl>
                                          <p:spTgt spid="24"/>
                                        </p:tgtEl>
                                        <p:attrNameLst>
                                          <p:attrName>style.color</p:attrName>
                                        </p:attrNameLst>
                                      </p:cBhvr>
                                      <p:to>
                                        <a:srgbClr val="FFC000"/>
                                      </p:to>
                                    </p:animClr>
                                    <p:animClr clrSpc="rgb" dir="cw">
                                      <p:cBhvr>
                                        <p:cTn id="1237" dur="375" autoRev="1" fill="remove"/>
                                        <p:tgtEl>
                                          <p:spTgt spid="24"/>
                                        </p:tgtEl>
                                        <p:attrNameLst>
                                          <p:attrName>fillcolor</p:attrName>
                                        </p:attrNameLst>
                                      </p:cBhvr>
                                      <p:to>
                                        <a:srgbClr val="FFC000"/>
                                      </p:to>
                                    </p:animClr>
                                    <p:set>
                                      <p:cBhvr>
                                        <p:cTn id="1238" dur="375" autoRev="1" fill="remove"/>
                                        <p:tgtEl>
                                          <p:spTgt spid="24"/>
                                        </p:tgtEl>
                                        <p:attrNameLst>
                                          <p:attrName>fill.type</p:attrName>
                                        </p:attrNameLst>
                                      </p:cBhvr>
                                      <p:to>
                                        <p:strVal val="solid"/>
                                      </p:to>
                                    </p:set>
                                    <p:set>
                                      <p:cBhvr>
                                        <p:cTn id="1239" dur="375" autoRev="1" fill="remove"/>
                                        <p:tgtEl>
                                          <p:spTgt spid="24"/>
                                        </p:tgtEl>
                                        <p:attrNameLst>
                                          <p:attrName>fill.on</p:attrName>
                                        </p:attrNameLst>
                                      </p:cBhvr>
                                      <p:to>
                                        <p:strVal val="true"/>
                                      </p:to>
                                    </p:set>
                                  </p:childTnLst>
                                </p:cTn>
                              </p:par>
                              <p:par>
                                <p:cTn id="1240" presetID="27" presetClass="emph" presetSubtype="0" fill="remove" grpId="11" nodeType="withEffect">
                                  <p:stCondLst>
                                    <p:cond delay="0"/>
                                  </p:stCondLst>
                                  <p:childTnLst>
                                    <p:animClr clrSpc="rgb" dir="cw">
                                      <p:cBhvr override="childStyle">
                                        <p:cTn id="1241" dur="375" autoRev="1" fill="remove"/>
                                        <p:tgtEl>
                                          <p:spTgt spid="26"/>
                                        </p:tgtEl>
                                        <p:attrNameLst>
                                          <p:attrName>style.color</p:attrName>
                                        </p:attrNameLst>
                                      </p:cBhvr>
                                      <p:to>
                                        <a:srgbClr val="FFC000"/>
                                      </p:to>
                                    </p:animClr>
                                    <p:animClr clrSpc="rgb" dir="cw">
                                      <p:cBhvr>
                                        <p:cTn id="1242" dur="375" autoRev="1" fill="remove"/>
                                        <p:tgtEl>
                                          <p:spTgt spid="26"/>
                                        </p:tgtEl>
                                        <p:attrNameLst>
                                          <p:attrName>fillcolor</p:attrName>
                                        </p:attrNameLst>
                                      </p:cBhvr>
                                      <p:to>
                                        <a:srgbClr val="FFC000"/>
                                      </p:to>
                                    </p:animClr>
                                    <p:set>
                                      <p:cBhvr>
                                        <p:cTn id="1243" dur="375" autoRev="1" fill="remove"/>
                                        <p:tgtEl>
                                          <p:spTgt spid="26"/>
                                        </p:tgtEl>
                                        <p:attrNameLst>
                                          <p:attrName>fill.type</p:attrName>
                                        </p:attrNameLst>
                                      </p:cBhvr>
                                      <p:to>
                                        <p:strVal val="solid"/>
                                      </p:to>
                                    </p:set>
                                    <p:set>
                                      <p:cBhvr>
                                        <p:cTn id="1244" dur="375" autoRev="1" fill="remove"/>
                                        <p:tgtEl>
                                          <p:spTgt spid="26"/>
                                        </p:tgtEl>
                                        <p:attrNameLst>
                                          <p:attrName>fill.on</p:attrName>
                                        </p:attrNameLst>
                                      </p:cBhvr>
                                      <p:to>
                                        <p:strVal val="true"/>
                                      </p:to>
                                    </p:set>
                                  </p:childTnLst>
                                </p:cTn>
                              </p:par>
                              <p:par>
                                <p:cTn id="1245" presetID="27" presetClass="emph" presetSubtype="0" fill="remove" grpId="11" nodeType="withEffect">
                                  <p:stCondLst>
                                    <p:cond delay="0"/>
                                  </p:stCondLst>
                                  <p:childTnLst>
                                    <p:animClr clrSpc="rgb" dir="cw">
                                      <p:cBhvr override="childStyle">
                                        <p:cTn id="1246" dur="375" autoRev="1" fill="remove"/>
                                        <p:tgtEl>
                                          <p:spTgt spid="27"/>
                                        </p:tgtEl>
                                        <p:attrNameLst>
                                          <p:attrName>style.color</p:attrName>
                                        </p:attrNameLst>
                                      </p:cBhvr>
                                      <p:to>
                                        <a:srgbClr val="FFC000"/>
                                      </p:to>
                                    </p:animClr>
                                    <p:animClr clrSpc="rgb" dir="cw">
                                      <p:cBhvr>
                                        <p:cTn id="1247" dur="375" autoRev="1" fill="remove"/>
                                        <p:tgtEl>
                                          <p:spTgt spid="27"/>
                                        </p:tgtEl>
                                        <p:attrNameLst>
                                          <p:attrName>fillcolor</p:attrName>
                                        </p:attrNameLst>
                                      </p:cBhvr>
                                      <p:to>
                                        <a:srgbClr val="FFC000"/>
                                      </p:to>
                                    </p:animClr>
                                    <p:set>
                                      <p:cBhvr>
                                        <p:cTn id="1248" dur="375" autoRev="1" fill="remove"/>
                                        <p:tgtEl>
                                          <p:spTgt spid="27"/>
                                        </p:tgtEl>
                                        <p:attrNameLst>
                                          <p:attrName>fill.type</p:attrName>
                                        </p:attrNameLst>
                                      </p:cBhvr>
                                      <p:to>
                                        <p:strVal val="solid"/>
                                      </p:to>
                                    </p:set>
                                    <p:set>
                                      <p:cBhvr>
                                        <p:cTn id="1249" dur="375" autoRev="1" fill="remove"/>
                                        <p:tgtEl>
                                          <p:spTgt spid="27"/>
                                        </p:tgtEl>
                                        <p:attrNameLst>
                                          <p:attrName>fill.on</p:attrName>
                                        </p:attrNameLst>
                                      </p:cBhvr>
                                      <p:to>
                                        <p:strVal val="true"/>
                                      </p:to>
                                    </p:set>
                                  </p:childTnLst>
                                </p:cTn>
                              </p:par>
                              <p:par>
                                <p:cTn id="1250" presetID="27" presetClass="emph" presetSubtype="0" fill="remove" grpId="9" nodeType="withEffect">
                                  <p:stCondLst>
                                    <p:cond delay="0"/>
                                  </p:stCondLst>
                                  <p:childTnLst>
                                    <p:animClr clrSpc="rgb" dir="cw">
                                      <p:cBhvr override="childStyle">
                                        <p:cTn id="1251" dur="375" autoRev="1" fill="remove"/>
                                        <p:tgtEl>
                                          <p:spTgt spid="28"/>
                                        </p:tgtEl>
                                        <p:attrNameLst>
                                          <p:attrName>style.color</p:attrName>
                                        </p:attrNameLst>
                                      </p:cBhvr>
                                      <p:to>
                                        <a:srgbClr val="FFC000"/>
                                      </p:to>
                                    </p:animClr>
                                    <p:animClr clrSpc="rgb" dir="cw">
                                      <p:cBhvr>
                                        <p:cTn id="1252" dur="375" autoRev="1" fill="remove"/>
                                        <p:tgtEl>
                                          <p:spTgt spid="28"/>
                                        </p:tgtEl>
                                        <p:attrNameLst>
                                          <p:attrName>fillcolor</p:attrName>
                                        </p:attrNameLst>
                                      </p:cBhvr>
                                      <p:to>
                                        <a:srgbClr val="FFC000"/>
                                      </p:to>
                                    </p:animClr>
                                    <p:set>
                                      <p:cBhvr>
                                        <p:cTn id="1253" dur="375" autoRev="1" fill="remove"/>
                                        <p:tgtEl>
                                          <p:spTgt spid="28"/>
                                        </p:tgtEl>
                                        <p:attrNameLst>
                                          <p:attrName>fill.type</p:attrName>
                                        </p:attrNameLst>
                                      </p:cBhvr>
                                      <p:to>
                                        <p:strVal val="solid"/>
                                      </p:to>
                                    </p:set>
                                    <p:set>
                                      <p:cBhvr>
                                        <p:cTn id="1254" dur="375" autoRev="1" fill="remove"/>
                                        <p:tgtEl>
                                          <p:spTgt spid="28"/>
                                        </p:tgtEl>
                                        <p:attrNameLst>
                                          <p:attrName>fill.on</p:attrName>
                                        </p:attrNameLst>
                                      </p:cBhvr>
                                      <p:to>
                                        <p:strVal val="true"/>
                                      </p:to>
                                    </p:set>
                                  </p:childTnLst>
                                </p:cTn>
                              </p:par>
                              <p:par>
                                <p:cTn id="1255" presetID="27" presetClass="emph" presetSubtype="0" fill="remove" grpId="9" nodeType="withEffect">
                                  <p:stCondLst>
                                    <p:cond delay="0"/>
                                  </p:stCondLst>
                                  <p:childTnLst>
                                    <p:animClr clrSpc="rgb" dir="cw">
                                      <p:cBhvr override="childStyle">
                                        <p:cTn id="1256" dur="375" autoRev="1" fill="remove"/>
                                        <p:tgtEl>
                                          <p:spTgt spid="32"/>
                                        </p:tgtEl>
                                        <p:attrNameLst>
                                          <p:attrName>style.color</p:attrName>
                                        </p:attrNameLst>
                                      </p:cBhvr>
                                      <p:to>
                                        <a:srgbClr val="FFC000"/>
                                      </p:to>
                                    </p:animClr>
                                    <p:animClr clrSpc="rgb" dir="cw">
                                      <p:cBhvr>
                                        <p:cTn id="1257" dur="375" autoRev="1" fill="remove"/>
                                        <p:tgtEl>
                                          <p:spTgt spid="32"/>
                                        </p:tgtEl>
                                        <p:attrNameLst>
                                          <p:attrName>fillcolor</p:attrName>
                                        </p:attrNameLst>
                                      </p:cBhvr>
                                      <p:to>
                                        <a:srgbClr val="FFC000"/>
                                      </p:to>
                                    </p:animClr>
                                    <p:set>
                                      <p:cBhvr>
                                        <p:cTn id="1258" dur="375" autoRev="1" fill="remove"/>
                                        <p:tgtEl>
                                          <p:spTgt spid="32"/>
                                        </p:tgtEl>
                                        <p:attrNameLst>
                                          <p:attrName>fill.type</p:attrName>
                                        </p:attrNameLst>
                                      </p:cBhvr>
                                      <p:to>
                                        <p:strVal val="solid"/>
                                      </p:to>
                                    </p:set>
                                    <p:set>
                                      <p:cBhvr>
                                        <p:cTn id="1259" dur="375" autoRev="1" fill="remove"/>
                                        <p:tgtEl>
                                          <p:spTgt spid="32"/>
                                        </p:tgtEl>
                                        <p:attrNameLst>
                                          <p:attrName>fill.on</p:attrName>
                                        </p:attrNameLst>
                                      </p:cBhvr>
                                      <p:to>
                                        <p:strVal val="true"/>
                                      </p:to>
                                    </p:set>
                                  </p:childTnLst>
                                </p:cTn>
                              </p:par>
                              <p:par>
                                <p:cTn id="1260" presetID="27" presetClass="emph" presetSubtype="0" fill="remove" grpId="9" nodeType="withEffect">
                                  <p:stCondLst>
                                    <p:cond delay="0"/>
                                  </p:stCondLst>
                                  <p:childTnLst>
                                    <p:animClr clrSpc="rgb" dir="cw">
                                      <p:cBhvr override="childStyle">
                                        <p:cTn id="1261" dur="375" autoRev="1" fill="remove"/>
                                        <p:tgtEl>
                                          <p:spTgt spid="33"/>
                                        </p:tgtEl>
                                        <p:attrNameLst>
                                          <p:attrName>style.color</p:attrName>
                                        </p:attrNameLst>
                                      </p:cBhvr>
                                      <p:to>
                                        <a:srgbClr val="FFC000"/>
                                      </p:to>
                                    </p:animClr>
                                    <p:animClr clrSpc="rgb" dir="cw">
                                      <p:cBhvr>
                                        <p:cTn id="1262" dur="375" autoRev="1" fill="remove"/>
                                        <p:tgtEl>
                                          <p:spTgt spid="33"/>
                                        </p:tgtEl>
                                        <p:attrNameLst>
                                          <p:attrName>fillcolor</p:attrName>
                                        </p:attrNameLst>
                                      </p:cBhvr>
                                      <p:to>
                                        <a:srgbClr val="FFC000"/>
                                      </p:to>
                                    </p:animClr>
                                    <p:set>
                                      <p:cBhvr>
                                        <p:cTn id="1263" dur="375" autoRev="1" fill="remove"/>
                                        <p:tgtEl>
                                          <p:spTgt spid="33"/>
                                        </p:tgtEl>
                                        <p:attrNameLst>
                                          <p:attrName>fill.type</p:attrName>
                                        </p:attrNameLst>
                                      </p:cBhvr>
                                      <p:to>
                                        <p:strVal val="solid"/>
                                      </p:to>
                                    </p:set>
                                    <p:set>
                                      <p:cBhvr>
                                        <p:cTn id="1264" dur="375" autoRev="1" fill="remove"/>
                                        <p:tgtEl>
                                          <p:spTgt spid="33"/>
                                        </p:tgtEl>
                                        <p:attrNameLst>
                                          <p:attrName>fill.on</p:attrName>
                                        </p:attrNameLst>
                                      </p:cBhvr>
                                      <p:to>
                                        <p:strVal val="true"/>
                                      </p:to>
                                    </p:set>
                                  </p:childTnLst>
                                </p:cTn>
                              </p:par>
                              <p:par>
                                <p:cTn id="1265" presetID="27" presetClass="emph" presetSubtype="0" fill="remove" grpId="10" nodeType="withEffect">
                                  <p:stCondLst>
                                    <p:cond delay="0"/>
                                  </p:stCondLst>
                                  <p:childTnLst>
                                    <p:animClr clrSpc="rgb" dir="cw">
                                      <p:cBhvr override="childStyle">
                                        <p:cTn id="1266" dur="375" autoRev="1" fill="remove"/>
                                        <p:tgtEl>
                                          <p:spTgt spid="34"/>
                                        </p:tgtEl>
                                        <p:attrNameLst>
                                          <p:attrName>style.color</p:attrName>
                                        </p:attrNameLst>
                                      </p:cBhvr>
                                      <p:to>
                                        <a:srgbClr val="FFC000"/>
                                      </p:to>
                                    </p:animClr>
                                    <p:animClr clrSpc="rgb" dir="cw">
                                      <p:cBhvr>
                                        <p:cTn id="1267" dur="375" autoRev="1" fill="remove"/>
                                        <p:tgtEl>
                                          <p:spTgt spid="34"/>
                                        </p:tgtEl>
                                        <p:attrNameLst>
                                          <p:attrName>fillcolor</p:attrName>
                                        </p:attrNameLst>
                                      </p:cBhvr>
                                      <p:to>
                                        <a:srgbClr val="FFC000"/>
                                      </p:to>
                                    </p:animClr>
                                    <p:set>
                                      <p:cBhvr>
                                        <p:cTn id="1268" dur="375" autoRev="1" fill="remove"/>
                                        <p:tgtEl>
                                          <p:spTgt spid="34"/>
                                        </p:tgtEl>
                                        <p:attrNameLst>
                                          <p:attrName>fill.type</p:attrName>
                                        </p:attrNameLst>
                                      </p:cBhvr>
                                      <p:to>
                                        <p:strVal val="solid"/>
                                      </p:to>
                                    </p:set>
                                    <p:set>
                                      <p:cBhvr>
                                        <p:cTn id="1269" dur="375" autoRev="1" fill="remove"/>
                                        <p:tgtEl>
                                          <p:spTgt spid="34"/>
                                        </p:tgtEl>
                                        <p:attrNameLst>
                                          <p:attrName>fill.on</p:attrName>
                                        </p:attrNameLst>
                                      </p:cBhvr>
                                      <p:to>
                                        <p:strVal val="true"/>
                                      </p:to>
                                    </p:set>
                                  </p:childTnLst>
                                </p:cTn>
                              </p:par>
                              <p:par>
                                <p:cTn id="1270" presetID="27" presetClass="emph" presetSubtype="0" fill="remove" grpId="10" nodeType="withEffect">
                                  <p:stCondLst>
                                    <p:cond delay="0"/>
                                  </p:stCondLst>
                                  <p:childTnLst>
                                    <p:animClr clrSpc="rgb" dir="cw">
                                      <p:cBhvr override="childStyle">
                                        <p:cTn id="1271" dur="375" autoRev="1" fill="remove"/>
                                        <p:tgtEl>
                                          <p:spTgt spid="35"/>
                                        </p:tgtEl>
                                        <p:attrNameLst>
                                          <p:attrName>style.color</p:attrName>
                                        </p:attrNameLst>
                                      </p:cBhvr>
                                      <p:to>
                                        <a:srgbClr val="FFC000"/>
                                      </p:to>
                                    </p:animClr>
                                    <p:animClr clrSpc="rgb" dir="cw">
                                      <p:cBhvr>
                                        <p:cTn id="1272" dur="375" autoRev="1" fill="remove"/>
                                        <p:tgtEl>
                                          <p:spTgt spid="35"/>
                                        </p:tgtEl>
                                        <p:attrNameLst>
                                          <p:attrName>fillcolor</p:attrName>
                                        </p:attrNameLst>
                                      </p:cBhvr>
                                      <p:to>
                                        <a:srgbClr val="FFC000"/>
                                      </p:to>
                                    </p:animClr>
                                    <p:set>
                                      <p:cBhvr>
                                        <p:cTn id="1273" dur="375" autoRev="1" fill="remove"/>
                                        <p:tgtEl>
                                          <p:spTgt spid="35"/>
                                        </p:tgtEl>
                                        <p:attrNameLst>
                                          <p:attrName>fill.type</p:attrName>
                                        </p:attrNameLst>
                                      </p:cBhvr>
                                      <p:to>
                                        <p:strVal val="solid"/>
                                      </p:to>
                                    </p:set>
                                    <p:set>
                                      <p:cBhvr>
                                        <p:cTn id="1274" dur="375" autoRev="1" fill="remove"/>
                                        <p:tgtEl>
                                          <p:spTgt spid="35"/>
                                        </p:tgtEl>
                                        <p:attrNameLst>
                                          <p:attrName>fill.on</p:attrName>
                                        </p:attrNameLst>
                                      </p:cBhvr>
                                      <p:to>
                                        <p:strVal val="true"/>
                                      </p:to>
                                    </p:set>
                                  </p:childTnLst>
                                </p:cTn>
                              </p:par>
                              <p:par>
                                <p:cTn id="1275" presetID="27" presetClass="emph" presetSubtype="0" fill="remove" grpId="8" nodeType="withEffect">
                                  <p:stCondLst>
                                    <p:cond delay="0"/>
                                  </p:stCondLst>
                                  <p:childTnLst>
                                    <p:animClr clrSpc="rgb" dir="cw">
                                      <p:cBhvr override="childStyle">
                                        <p:cTn id="1276" dur="375" autoRev="1" fill="remove"/>
                                        <p:tgtEl>
                                          <p:spTgt spid="36"/>
                                        </p:tgtEl>
                                        <p:attrNameLst>
                                          <p:attrName>style.color</p:attrName>
                                        </p:attrNameLst>
                                      </p:cBhvr>
                                      <p:to>
                                        <a:srgbClr val="FFC000"/>
                                      </p:to>
                                    </p:animClr>
                                    <p:animClr clrSpc="rgb" dir="cw">
                                      <p:cBhvr>
                                        <p:cTn id="1277" dur="375" autoRev="1" fill="remove"/>
                                        <p:tgtEl>
                                          <p:spTgt spid="36"/>
                                        </p:tgtEl>
                                        <p:attrNameLst>
                                          <p:attrName>fillcolor</p:attrName>
                                        </p:attrNameLst>
                                      </p:cBhvr>
                                      <p:to>
                                        <a:srgbClr val="FFC000"/>
                                      </p:to>
                                    </p:animClr>
                                    <p:set>
                                      <p:cBhvr>
                                        <p:cTn id="1278" dur="375" autoRev="1" fill="remove"/>
                                        <p:tgtEl>
                                          <p:spTgt spid="36"/>
                                        </p:tgtEl>
                                        <p:attrNameLst>
                                          <p:attrName>fill.type</p:attrName>
                                        </p:attrNameLst>
                                      </p:cBhvr>
                                      <p:to>
                                        <p:strVal val="solid"/>
                                      </p:to>
                                    </p:set>
                                    <p:set>
                                      <p:cBhvr>
                                        <p:cTn id="1279" dur="375" autoRev="1" fill="remove"/>
                                        <p:tgtEl>
                                          <p:spTgt spid="36"/>
                                        </p:tgtEl>
                                        <p:attrNameLst>
                                          <p:attrName>fill.on</p:attrName>
                                        </p:attrNameLst>
                                      </p:cBhvr>
                                      <p:to>
                                        <p:strVal val="true"/>
                                      </p:to>
                                    </p:set>
                                  </p:childTnLst>
                                </p:cTn>
                              </p:par>
                              <p:par>
                                <p:cTn id="1280" presetID="27" presetClass="emph" presetSubtype="0" fill="remove" grpId="7" nodeType="withEffect">
                                  <p:stCondLst>
                                    <p:cond delay="0"/>
                                  </p:stCondLst>
                                  <p:childTnLst>
                                    <p:animClr clrSpc="rgb" dir="cw">
                                      <p:cBhvr override="childStyle">
                                        <p:cTn id="1281" dur="375" autoRev="1" fill="remove"/>
                                        <p:tgtEl>
                                          <p:spTgt spid="40"/>
                                        </p:tgtEl>
                                        <p:attrNameLst>
                                          <p:attrName>style.color</p:attrName>
                                        </p:attrNameLst>
                                      </p:cBhvr>
                                      <p:to>
                                        <a:srgbClr val="FFC000"/>
                                      </p:to>
                                    </p:animClr>
                                    <p:animClr clrSpc="rgb" dir="cw">
                                      <p:cBhvr>
                                        <p:cTn id="1282" dur="375" autoRev="1" fill="remove"/>
                                        <p:tgtEl>
                                          <p:spTgt spid="40"/>
                                        </p:tgtEl>
                                        <p:attrNameLst>
                                          <p:attrName>fillcolor</p:attrName>
                                        </p:attrNameLst>
                                      </p:cBhvr>
                                      <p:to>
                                        <a:srgbClr val="FFC000"/>
                                      </p:to>
                                    </p:animClr>
                                    <p:set>
                                      <p:cBhvr>
                                        <p:cTn id="1283" dur="375" autoRev="1" fill="remove"/>
                                        <p:tgtEl>
                                          <p:spTgt spid="40"/>
                                        </p:tgtEl>
                                        <p:attrNameLst>
                                          <p:attrName>fill.type</p:attrName>
                                        </p:attrNameLst>
                                      </p:cBhvr>
                                      <p:to>
                                        <p:strVal val="solid"/>
                                      </p:to>
                                    </p:set>
                                    <p:set>
                                      <p:cBhvr>
                                        <p:cTn id="1284" dur="375" autoRev="1" fill="remove"/>
                                        <p:tgtEl>
                                          <p:spTgt spid="40"/>
                                        </p:tgtEl>
                                        <p:attrNameLst>
                                          <p:attrName>fill.on</p:attrName>
                                        </p:attrNameLst>
                                      </p:cBhvr>
                                      <p:to>
                                        <p:strVal val="true"/>
                                      </p:to>
                                    </p:set>
                                  </p:childTnLst>
                                </p:cTn>
                              </p:par>
                              <p:par>
                                <p:cTn id="1285" presetID="27" presetClass="emph" presetSubtype="0" fill="remove" grpId="5" nodeType="withEffect">
                                  <p:stCondLst>
                                    <p:cond delay="0"/>
                                  </p:stCondLst>
                                  <p:childTnLst>
                                    <p:animClr clrSpc="rgb" dir="cw">
                                      <p:cBhvr override="childStyle">
                                        <p:cTn id="1286" dur="375" autoRev="1" fill="remove"/>
                                        <p:tgtEl>
                                          <p:spTgt spid="48"/>
                                        </p:tgtEl>
                                        <p:attrNameLst>
                                          <p:attrName>style.color</p:attrName>
                                        </p:attrNameLst>
                                      </p:cBhvr>
                                      <p:to>
                                        <a:srgbClr val="FFC000"/>
                                      </p:to>
                                    </p:animClr>
                                    <p:animClr clrSpc="rgb" dir="cw">
                                      <p:cBhvr>
                                        <p:cTn id="1287" dur="375" autoRev="1" fill="remove"/>
                                        <p:tgtEl>
                                          <p:spTgt spid="48"/>
                                        </p:tgtEl>
                                        <p:attrNameLst>
                                          <p:attrName>fillcolor</p:attrName>
                                        </p:attrNameLst>
                                      </p:cBhvr>
                                      <p:to>
                                        <a:srgbClr val="FFC000"/>
                                      </p:to>
                                    </p:animClr>
                                    <p:set>
                                      <p:cBhvr>
                                        <p:cTn id="1288" dur="375" autoRev="1" fill="remove"/>
                                        <p:tgtEl>
                                          <p:spTgt spid="48"/>
                                        </p:tgtEl>
                                        <p:attrNameLst>
                                          <p:attrName>fill.type</p:attrName>
                                        </p:attrNameLst>
                                      </p:cBhvr>
                                      <p:to>
                                        <p:strVal val="solid"/>
                                      </p:to>
                                    </p:set>
                                    <p:set>
                                      <p:cBhvr>
                                        <p:cTn id="1289" dur="375" autoRev="1" fill="remove"/>
                                        <p:tgtEl>
                                          <p:spTgt spid="48"/>
                                        </p:tgtEl>
                                        <p:attrNameLst>
                                          <p:attrName>fill.on</p:attrName>
                                        </p:attrNameLst>
                                      </p:cBhvr>
                                      <p:to>
                                        <p:strVal val="true"/>
                                      </p:to>
                                    </p:set>
                                  </p:childTnLst>
                                </p:cTn>
                              </p:par>
                              <p:par>
                                <p:cTn id="1290" presetID="27" presetClass="emph" presetSubtype="0" fill="remove" grpId="3" nodeType="withEffect">
                                  <p:stCondLst>
                                    <p:cond delay="0"/>
                                  </p:stCondLst>
                                  <p:childTnLst>
                                    <p:animClr clrSpc="rgb" dir="cw">
                                      <p:cBhvr override="childStyle">
                                        <p:cTn id="1291" dur="375" autoRev="1" fill="remove"/>
                                        <p:tgtEl>
                                          <p:spTgt spid="56"/>
                                        </p:tgtEl>
                                        <p:attrNameLst>
                                          <p:attrName>style.color</p:attrName>
                                        </p:attrNameLst>
                                      </p:cBhvr>
                                      <p:to>
                                        <a:srgbClr val="FFC000"/>
                                      </p:to>
                                    </p:animClr>
                                    <p:animClr clrSpc="rgb" dir="cw">
                                      <p:cBhvr>
                                        <p:cTn id="1292" dur="375" autoRev="1" fill="remove"/>
                                        <p:tgtEl>
                                          <p:spTgt spid="56"/>
                                        </p:tgtEl>
                                        <p:attrNameLst>
                                          <p:attrName>fillcolor</p:attrName>
                                        </p:attrNameLst>
                                      </p:cBhvr>
                                      <p:to>
                                        <a:srgbClr val="FFC000"/>
                                      </p:to>
                                    </p:animClr>
                                    <p:set>
                                      <p:cBhvr>
                                        <p:cTn id="1293" dur="375" autoRev="1" fill="remove"/>
                                        <p:tgtEl>
                                          <p:spTgt spid="56"/>
                                        </p:tgtEl>
                                        <p:attrNameLst>
                                          <p:attrName>fill.type</p:attrName>
                                        </p:attrNameLst>
                                      </p:cBhvr>
                                      <p:to>
                                        <p:strVal val="solid"/>
                                      </p:to>
                                    </p:set>
                                    <p:set>
                                      <p:cBhvr>
                                        <p:cTn id="1294" dur="375" autoRev="1" fill="remove"/>
                                        <p:tgtEl>
                                          <p:spTgt spid="56"/>
                                        </p:tgtEl>
                                        <p:attrNameLst>
                                          <p:attrName>fill.on</p:attrName>
                                        </p:attrNameLst>
                                      </p:cBhvr>
                                      <p:to>
                                        <p:strVal val="true"/>
                                      </p:to>
                                    </p:set>
                                  </p:childTnLst>
                                </p:cTn>
                              </p:par>
                              <p:par>
                                <p:cTn id="1295" presetID="27" presetClass="emph" presetSubtype="0" fill="remove" grpId="7" nodeType="withEffect">
                                  <p:stCondLst>
                                    <p:cond delay="0"/>
                                  </p:stCondLst>
                                  <p:childTnLst>
                                    <p:animClr clrSpc="rgb" dir="cw">
                                      <p:cBhvr override="childStyle">
                                        <p:cTn id="1296" dur="375" autoRev="1" fill="remove"/>
                                        <p:tgtEl>
                                          <p:spTgt spid="41"/>
                                        </p:tgtEl>
                                        <p:attrNameLst>
                                          <p:attrName>style.color</p:attrName>
                                        </p:attrNameLst>
                                      </p:cBhvr>
                                      <p:to>
                                        <a:srgbClr val="FFC000"/>
                                      </p:to>
                                    </p:animClr>
                                    <p:animClr clrSpc="rgb" dir="cw">
                                      <p:cBhvr>
                                        <p:cTn id="1297" dur="375" autoRev="1" fill="remove"/>
                                        <p:tgtEl>
                                          <p:spTgt spid="41"/>
                                        </p:tgtEl>
                                        <p:attrNameLst>
                                          <p:attrName>fillcolor</p:attrName>
                                        </p:attrNameLst>
                                      </p:cBhvr>
                                      <p:to>
                                        <a:srgbClr val="FFC000"/>
                                      </p:to>
                                    </p:animClr>
                                    <p:set>
                                      <p:cBhvr>
                                        <p:cTn id="1298" dur="375" autoRev="1" fill="remove"/>
                                        <p:tgtEl>
                                          <p:spTgt spid="41"/>
                                        </p:tgtEl>
                                        <p:attrNameLst>
                                          <p:attrName>fill.type</p:attrName>
                                        </p:attrNameLst>
                                      </p:cBhvr>
                                      <p:to>
                                        <p:strVal val="solid"/>
                                      </p:to>
                                    </p:set>
                                    <p:set>
                                      <p:cBhvr>
                                        <p:cTn id="1299" dur="375" autoRev="1" fill="remove"/>
                                        <p:tgtEl>
                                          <p:spTgt spid="41"/>
                                        </p:tgtEl>
                                        <p:attrNameLst>
                                          <p:attrName>fill.on</p:attrName>
                                        </p:attrNameLst>
                                      </p:cBhvr>
                                      <p:to>
                                        <p:strVal val="true"/>
                                      </p:to>
                                    </p:set>
                                  </p:childTnLst>
                                </p:cTn>
                              </p:par>
                              <p:par>
                                <p:cTn id="1300" presetID="27" presetClass="emph" presetSubtype="0" fill="remove" grpId="8" nodeType="withEffect">
                                  <p:stCondLst>
                                    <p:cond delay="0"/>
                                  </p:stCondLst>
                                  <p:childTnLst>
                                    <p:animClr clrSpc="rgb" dir="cw">
                                      <p:cBhvr override="childStyle">
                                        <p:cTn id="1301" dur="375" autoRev="1" fill="remove"/>
                                        <p:tgtEl>
                                          <p:spTgt spid="42"/>
                                        </p:tgtEl>
                                        <p:attrNameLst>
                                          <p:attrName>style.color</p:attrName>
                                        </p:attrNameLst>
                                      </p:cBhvr>
                                      <p:to>
                                        <a:srgbClr val="FFC000"/>
                                      </p:to>
                                    </p:animClr>
                                    <p:animClr clrSpc="rgb" dir="cw">
                                      <p:cBhvr>
                                        <p:cTn id="1302" dur="375" autoRev="1" fill="remove"/>
                                        <p:tgtEl>
                                          <p:spTgt spid="42"/>
                                        </p:tgtEl>
                                        <p:attrNameLst>
                                          <p:attrName>fillcolor</p:attrName>
                                        </p:attrNameLst>
                                      </p:cBhvr>
                                      <p:to>
                                        <a:srgbClr val="FFC000"/>
                                      </p:to>
                                    </p:animClr>
                                    <p:set>
                                      <p:cBhvr>
                                        <p:cTn id="1303" dur="375" autoRev="1" fill="remove"/>
                                        <p:tgtEl>
                                          <p:spTgt spid="42"/>
                                        </p:tgtEl>
                                        <p:attrNameLst>
                                          <p:attrName>fill.type</p:attrName>
                                        </p:attrNameLst>
                                      </p:cBhvr>
                                      <p:to>
                                        <p:strVal val="solid"/>
                                      </p:to>
                                    </p:set>
                                    <p:set>
                                      <p:cBhvr>
                                        <p:cTn id="1304" dur="375" autoRev="1" fill="remove"/>
                                        <p:tgtEl>
                                          <p:spTgt spid="42"/>
                                        </p:tgtEl>
                                        <p:attrNameLst>
                                          <p:attrName>fill.on</p:attrName>
                                        </p:attrNameLst>
                                      </p:cBhvr>
                                      <p:to>
                                        <p:strVal val="true"/>
                                      </p:to>
                                    </p:set>
                                  </p:childTnLst>
                                </p:cTn>
                              </p:par>
                              <p:par>
                                <p:cTn id="1305" presetID="27" presetClass="emph" presetSubtype="0" fill="remove" grpId="8" nodeType="withEffect">
                                  <p:stCondLst>
                                    <p:cond delay="0"/>
                                  </p:stCondLst>
                                  <p:childTnLst>
                                    <p:animClr clrSpc="rgb" dir="cw">
                                      <p:cBhvr override="childStyle">
                                        <p:cTn id="1306" dur="375" autoRev="1" fill="remove"/>
                                        <p:tgtEl>
                                          <p:spTgt spid="43"/>
                                        </p:tgtEl>
                                        <p:attrNameLst>
                                          <p:attrName>style.color</p:attrName>
                                        </p:attrNameLst>
                                      </p:cBhvr>
                                      <p:to>
                                        <a:srgbClr val="FFC000"/>
                                      </p:to>
                                    </p:animClr>
                                    <p:animClr clrSpc="rgb" dir="cw">
                                      <p:cBhvr>
                                        <p:cTn id="1307" dur="375" autoRev="1" fill="remove"/>
                                        <p:tgtEl>
                                          <p:spTgt spid="43"/>
                                        </p:tgtEl>
                                        <p:attrNameLst>
                                          <p:attrName>fillcolor</p:attrName>
                                        </p:attrNameLst>
                                      </p:cBhvr>
                                      <p:to>
                                        <a:srgbClr val="FFC000"/>
                                      </p:to>
                                    </p:animClr>
                                    <p:set>
                                      <p:cBhvr>
                                        <p:cTn id="1308" dur="375" autoRev="1" fill="remove"/>
                                        <p:tgtEl>
                                          <p:spTgt spid="43"/>
                                        </p:tgtEl>
                                        <p:attrNameLst>
                                          <p:attrName>fill.type</p:attrName>
                                        </p:attrNameLst>
                                      </p:cBhvr>
                                      <p:to>
                                        <p:strVal val="solid"/>
                                      </p:to>
                                    </p:set>
                                    <p:set>
                                      <p:cBhvr>
                                        <p:cTn id="1309" dur="375" autoRev="1" fill="remove"/>
                                        <p:tgtEl>
                                          <p:spTgt spid="43"/>
                                        </p:tgtEl>
                                        <p:attrNameLst>
                                          <p:attrName>fill.on</p:attrName>
                                        </p:attrNameLst>
                                      </p:cBhvr>
                                      <p:to>
                                        <p:strVal val="true"/>
                                      </p:to>
                                    </p:set>
                                  </p:childTnLst>
                                </p:cTn>
                              </p:par>
                              <p:par>
                                <p:cTn id="1310" presetID="27" presetClass="emph" presetSubtype="0" fill="remove" grpId="6" nodeType="withEffect">
                                  <p:stCondLst>
                                    <p:cond delay="0"/>
                                  </p:stCondLst>
                                  <p:childTnLst>
                                    <p:animClr clrSpc="rgb" dir="cw">
                                      <p:cBhvr override="childStyle">
                                        <p:cTn id="1311" dur="375" autoRev="1" fill="remove"/>
                                        <p:tgtEl>
                                          <p:spTgt spid="44"/>
                                        </p:tgtEl>
                                        <p:attrNameLst>
                                          <p:attrName>style.color</p:attrName>
                                        </p:attrNameLst>
                                      </p:cBhvr>
                                      <p:to>
                                        <a:srgbClr val="FFC000"/>
                                      </p:to>
                                    </p:animClr>
                                    <p:animClr clrSpc="rgb" dir="cw">
                                      <p:cBhvr>
                                        <p:cTn id="1312" dur="375" autoRev="1" fill="remove"/>
                                        <p:tgtEl>
                                          <p:spTgt spid="44"/>
                                        </p:tgtEl>
                                        <p:attrNameLst>
                                          <p:attrName>fillcolor</p:attrName>
                                        </p:attrNameLst>
                                      </p:cBhvr>
                                      <p:to>
                                        <a:srgbClr val="FFC000"/>
                                      </p:to>
                                    </p:animClr>
                                    <p:set>
                                      <p:cBhvr>
                                        <p:cTn id="1313" dur="375" autoRev="1" fill="remove"/>
                                        <p:tgtEl>
                                          <p:spTgt spid="44"/>
                                        </p:tgtEl>
                                        <p:attrNameLst>
                                          <p:attrName>fill.type</p:attrName>
                                        </p:attrNameLst>
                                      </p:cBhvr>
                                      <p:to>
                                        <p:strVal val="solid"/>
                                      </p:to>
                                    </p:set>
                                    <p:set>
                                      <p:cBhvr>
                                        <p:cTn id="1314" dur="375" autoRev="1" fill="remove"/>
                                        <p:tgtEl>
                                          <p:spTgt spid="44"/>
                                        </p:tgtEl>
                                        <p:attrNameLst>
                                          <p:attrName>fill.on</p:attrName>
                                        </p:attrNameLst>
                                      </p:cBhvr>
                                      <p:to>
                                        <p:strVal val="true"/>
                                      </p:to>
                                    </p:set>
                                  </p:childTnLst>
                                </p:cTn>
                              </p:par>
                              <p:par>
                                <p:cTn id="1315" presetID="27" presetClass="emph" presetSubtype="0" fill="remove" grpId="4" nodeType="withEffect">
                                  <p:stCondLst>
                                    <p:cond delay="0"/>
                                  </p:stCondLst>
                                  <p:childTnLst>
                                    <p:animClr clrSpc="rgb" dir="cw">
                                      <p:cBhvr override="childStyle">
                                        <p:cTn id="1316" dur="375" autoRev="1" fill="remove"/>
                                        <p:tgtEl>
                                          <p:spTgt spid="49"/>
                                        </p:tgtEl>
                                        <p:attrNameLst>
                                          <p:attrName>style.color</p:attrName>
                                        </p:attrNameLst>
                                      </p:cBhvr>
                                      <p:to>
                                        <a:srgbClr val="FFC000"/>
                                      </p:to>
                                    </p:animClr>
                                    <p:animClr clrSpc="rgb" dir="cw">
                                      <p:cBhvr>
                                        <p:cTn id="1317" dur="375" autoRev="1" fill="remove"/>
                                        <p:tgtEl>
                                          <p:spTgt spid="49"/>
                                        </p:tgtEl>
                                        <p:attrNameLst>
                                          <p:attrName>fillcolor</p:attrName>
                                        </p:attrNameLst>
                                      </p:cBhvr>
                                      <p:to>
                                        <a:srgbClr val="FFC000"/>
                                      </p:to>
                                    </p:animClr>
                                    <p:set>
                                      <p:cBhvr>
                                        <p:cTn id="1318" dur="375" autoRev="1" fill="remove"/>
                                        <p:tgtEl>
                                          <p:spTgt spid="49"/>
                                        </p:tgtEl>
                                        <p:attrNameLst>
                                          <p:attrName>fill.type</p:attrName>
                                        </p:attrNameLst>
                                      </p:cBhvr>
                                      <p:to>
                                        <p:strVal val="solid"/>
                                      </p:to>
                                    </p:set>
                                    <p:set>
                                      <p:cBhvr>
                                        <p:cTn id="1319" dur="375" autoRev="1" fill="remove"/>
                                        <p:tgtEl>
                                          <p:spTgt spid="49"/>
                                        </p:tgtEl>
                                        <p:attrNameLst>
                                          <p:attrName>fill.on</p:attrName>
                                        </p:attrNameLst>
                                      </p:cBhvr>
                                      <p:to>
                                        <p:strVal val="true"/>
                                      </p:to>
                                    </p:set>
                                  </p:childTnLst>
                                </p:cTn>
                              </p:par>
                              <p:par>
                                <p:cTn id="1320" presetID="27" presetClass="emph" presetSubtype="0" fill="remove" grpId="5" nodeType="withEffect">
                                  <p:stCondLst>
                                    <p:cond delay="0"/>
                                  </p:stCondLst>
                                  <p:childTnLst>
                                    <p:animClr clrSpc="rgb" dir="cw">
                                      <p:cBhvr override="childStyle">
                                        <p:cTn id="1321" dur="375" autoRev="1" fill="remove"/>
                                        <p:tgtEl>
                                          <p:spTgt spid="50"/>
                                        </p:tgtEl>
                                        <p:attrNameLst>
                                          <p:attrName>style.color</p:attrName>
                                        </p:attrNameLst>
                                      </p:cBhvr>
                                      <p:to>
                                        <a:srgbClr val="FFC000"/>
                                      </p:to>
                                    </p:animClr>
                                    <p:animClr clrSpc="rgb" dir="cw">
                                      <p:cBhvr>
                                        <p:cTn id="1322" dur="375" autoRev="1" fill="remove"/>
                                        <p:tgtEl>
                                          <p:spTgt spid="50"/>
                                        </p:tgtEl>
                                        <p:attrNameLst>
                                          <p:attrName>fillcolor</p:attrName>
                                        </p:attrNameLst>
                                      </p:cBhvr>
                                      <p:to>
                                        <a:srgbClr val="FFC000"/>
                                      </p:to>
                                    </p:animClr>
                                    <p:set>
                                      <p:cBhvr>
                                        <p:cTn id="1323" dur="375" autoRev="1" fill="remove"/>
                                        <p:tgtEl>
                                          <p:spTgt spid="50"/>
                                        </p:tgtEl>
                                        <p:attrNameLst>
                                          <p:attrName>fill.type</p:attrName>
                                        </p:attrNameLst>
                                      </p:cBhvr>
                                      <p:to>
                                        <p:strVal val="solid"/>
                                      </p:to>
                                    </p:set>
                                    <p:set>
                                      <p:cBhvr>
                                        <p:cTn id="1324" dur="375" autoRev="1" fill="remove"/>
                                        <p:tgtEl>
                                          <p:spTgt spid="50"/>
                                        </p:tgtEl>
                                        <p:attrNameLst>
                                          <p:attrName>fill.on</p:attrName>
                                        </p:attrNameLst>
                                      </p:cBhvr>
                                      <p:to>
                                        <p:strVal val="true"/>
                                      </p:to>
                                    </p:set>
                                  </p:childTnLst>
                                </p:cTn>
                              </p:par>
                              <p:par>
                                <p:cTn id="1325" presetID="27" presetClass="emph" presetSubtype="0" fill="remove" grpId="5" nodeType="withEffect">
                                  <p:stCondLst>
                                    <p:cond delay="0"/>
                                  </p:stCondLst>
                                  <p:childTnLst>
                                    <p:animClr clrSpc="rgb" dir="cw">
                                      <p:cBhvr override="childStyle">
                                        <p:cTn id="1326" dur="375" autoRev="1" fill="remove"/>
                                        <p:tgtEl>
                                          <p:spTgt spid="51"/>
                                        </p:tgtEl>
                                        <p:attrNameLst>
                                          <p:attrName>style.color</p:attrName>
                                        </p:attrNameLst>
                                      </p:cBhvr>
                                      <p:to>
                                        <a:srgbClr val="FFC000"/>
                                      </p:to>
                                    </p:animClr>
                                    <p:animClr clrSpc="rgb" dir="cw">
                                      <p:cBhvr>
                                        <p:cTn id="1327" dur="375" autoRev="1" fill="remove"/>
                                        <p:tgtEl>
                                          <p:spTgt spid="51"/>
                                        </p:tgtEl>
                                        <p:attrNameLst>
                                          <p:attrName>fillcolor</p:attrName>
                                        </p:attrNameLst>
                                      </p:cBhvr>
                                      <p:to>
                                        <a:srgbClr val="FFC000"/>
                                      </p:to>
                                    </p:animClr>
                                    <p:set>
                                      <p:cBhvr>
                                        <p:cTn id="1328" dur="375" autoRev="1" fill="remove"/>
                                        <p:tgtEl>
                                          <p:spTgt spid="51"/>
                                        </p:tgtEl>
                                        <p:attrNameLst>
                                          <p:attrName>fill.type</p:attrName>
                                        </p:attrNameLst>
                                      </p:cBhvr>
                                      <p:to>
                                        <p:strVal val="solid"/>
                                      </p:to>
                                    </p:set>
                                    <p:set>
                                      <p:cBhvr>
                                        <p:cTn id="1329" dur="375" autoRev="1" fill="remove"/>
                                        <p:tgtEl>
                                          <p:spTgt spid="51"/>
                                        </p:tgtEl>
                                        <p:attrNameLst>
                                          <p:attrName>fill.on</p:attrName>
                                        </p:attrNameLst>
                                      </p:cBhvr>
                                      <p:to>
                                        <p:strVal val="true"/>
                                      </p:to>
                                    </p:set>
                                  </p:childTnLst>
                                </p:cTn>
                              </p:par>
                              <p:par>
                                <p:cTn id="1330" presetID="27" presetClass="emph" presetSubtype="0" fill="remove" grpId="3" nodeType="withEffect">
                                  <p:stCondLst>
                                    <p:cond delay="0"/>
                                  </p:stCondLst>
                                  <p:childTnLst>
                                    <p:animClr clrSpc="rgb" dir="cw">
                                      <p:cBhvr override="childStyle">
                                        <p:cTn id="1331" dur="375" autoRev="1" fill="remove"/>
                                        <p:tgtEl>
                                          <p:spTgt spid="52"/>
                                        </p:tgtEl>
                                        <p:attrNameLst>
                                          <p:attrName>style.color</p:attrName>
                                        </p:attrNameLst>
                                      </p:cBhvr>
                                      <p:to>
                                        <a:srgbClr val="FFC000"/>
                                      </p:to>
                                    </p:animClr>
                                    <p:animClr clrSpc="rgb" dir="cw">
                                      <p:cBhvr>
                                        <p:cTn id="1332" dur="375" autoRev="1" fill="remove"/>
                                        <p:tgtEl>
                                          <p:spTgt spid="52"/>
                                        </p:tgtEl>
                                        <p:attrNameLst>
                                          <p:attrName>fillcolor</p:attrName>
                                        </p:attrNameLst>
                                      </p:cBhvr>
                                      <p:to>
                                        <a:srgbClr val="FFC000"/>
                                      </p:to>
                                    </p:animClr>
                                    <p:set>
                                      <p:cBhvr>
                                        <p:cTn id="1333" dur="375" autoRev="1" fill="remove"/>
                                        <p:tgtEl>
                                          <p:spTgt spid="52"/>
                                        </p:tgtEl>
                                        <p:attrNameLst>
                                          <p:attrName>fill.type</p:attrName>
                                        </p:attrNameLst>
                                      </p:cBhvr>
                                      <p:to>
                                        <p:strVal val="solid"/>
                                      </p:to>
                                    </p:set>
                                    <p:set>
                                      <p:cBhvr>
                                        <p:cTn id="1334" dur="375" autoRev="1" fill="remove"/>
                                        <p:tgtEl>
                                          <p:spTgt spid="52"/>
                                        </p:tgtEl>
                                        <p:attrNameLst>
                                          <p:attrName>fill.on</p:attrName>
                                        </p:attrNameLst>
                                      </p:cBhvr>
                                      <p:to>
                                        <p:strVal val="true"/>
                                      </p:to>
                                    </p:set>
                                  </p:childTnLst>
                                </p:cTn>
                              </p:par>
                              <p:par>
                                <p:cTn id="1335" presetID="27" presetClass="emph" presetSubtype="0" fill="remove" grpId="1" nodeType="withEffect">
                                  <p:stCondLst>
                                    <p:cond delay="0"/>
                                  </p:stCondLst>
                                  <p:childTnLst>
                                    <p:animClr clrSpc="rgb" dir="cw">
                                      <p:cBhvr override="childStyle">
                                        <p:cTn id="1336" dur="375" autoRev="1" fill="remove"/>
                                        <p:tgtEl>
                                          <p:spTgt spid="57"/>
                                        </p:tgtEl>
                                        <p:attrNameLst>
                                          <p:attrName>style.color</p:attrName>
                                        </p:attrNameLst>
                                      </p:cBhvr>
                                      <p:to>
                                        <a:srgbClr val="FFC000"/>
                                      </p:to>
                                    </p:animClr>
                                    <p:animClr clrSpc="rgb" dir="cw">
                                      <p:cBhvr>
                                        <p:cTn id="1337" dur="375" autoRev="1" fill="remove"/>
                                        <p:tgtEl>
                                          <p:spTgt spid="57"/>
                                        </p:tgtEl>
                                        <p:attrNameLst>
                                          <p:attrName>fillcolor</p:attrName>
                                        </p:attrNameLst>
                                      </p:cBhvr>
                                      <p:to>
                                        <a:srgbClr val="FFC000"/>
                                      </p:to>
                                    </p:animClr>
                                    <p:set>
                                      <p:cBhvr>
                                        <p:cTn id="1338" dur="375" autoRev="1" fill="remove"/>
                                        <p:tgtEl>
                                          <p:spTgt spid="57"/>
                                        </p:tgtEl>
                                        <p:attrNameLst>
                                          <p:attrName>fill.type</p:attrName>
                                        </p:attrNameLst>
                                      </p:cBhvr>
                                      <p:to>
                                        <p:strVal val="solid"/>
                                      </p:to>
                                    </p:set>
                                    <p:set>
                                      <p:cBhvr>
                                        <p:cTn id="1339" dur="375" autoRev="1" fill="remove"/>
                                        <p:tgtEl>
                                          <p:spTgt spid="57"/>
                                        </p:tgtEl>
                                        <p:attrNameLst>
                                          <p:attrName>fill.on</p:attrName>
                                        </p:attrNameLst>
                                      </p:cBhvr>
                                      <p:to>
                                        <p:strVal val="true"/>
                                      </p:to>
                                    </p:set>
                                  </p:childTnLst>
                                </p:cTn>
                              </p:par>
                              <p:par>
                                <p:cTn id="1340" presetID="27" presetClass="emph" presetSubtype="0" fill="remove" grpId="1" nodeType="withEffect">
                                  <p:stCondLst>
                                    <p:cond delay="0"/>
                                  </p:stCondLst>
                                  <p:childTnLst>
                                    <p:animClr clrSpc="rgb" dir="cw">
                                      <p:cBhvr override="childStyle">
                                        <p:cTn id="1341" dur="375" autoRev="1" fill="remove"/>
                                        <p:tgtEl>
                                          <p:spTgt spid="58"/>
                                        </p:tgtEl>
                                        <p:attrNameLst>
                                          <p:attrName>style.color</p:attrName>
                                        </p:attrNameLst>
                                      </p:cBhvr>
                                      <p:to>
                                        <a:srgbClr val="FFC000"/>
                                      </p:to>
                                    </p:animClr>
                                    <p:animClr clrSpc="rgb" dir="cw">
                                      <p:cBhvr>
                                        <p:cTn id="1342" dur="375" autoRev="1" fill="remove"/>
                                        <p:tgtEl>
                                          <p:spTgt spid="58"/>
                                        </p:tgtEl>
                                        <p:attrNameLst>
                                          <p:attrName>fillcolor</p:attrName>
                                        </p:attrNameLst>
                                      </p:cBhvr>
                                      <p:to>
                                        <a:srgbClr val="FFC000"/>
                                      </p:to>
                                    </p:animClr>
                                    <p:set>
                                      <p:cBhvr>
                                        <p:cTn id="1343" dur="375" autoRev="1" fill="remove"/>
                                        <p:tgtEl>
                                          <p:spTgt spid="58"/>
                                        </p:tgtEl>
                                        <p:attrNameLst>
                                          <p:attrName>fill.type</p:attrName>
                                        </p:attrNameLst>
                                      </p:cBhvr>
                                      <p:to>
                                        <p:strVal val="solid"/>
                                      </p:to>
                                    </p:set>
                                    <p:set>
                                      <p:cBhvr>
                                        <p:cTn id="1344" dur="375" autoRev="1" fill="remove"/>
                                        <p:tgtEl>
                                          <p:spTgt spid="58"/>
                                        </p:tgtEl>
                                        <p:attrNameLst>
                                          <p:attrName>fill.on</p:attrName>
                                        </p:attrNameLst>
                                      </p:cBhvr>
                                      <p:to>
                                        <p:strVal val="true"/>
                                      </p:to>
                                    </p:set>
                                  </p:childTnLst>
                                </p:cTn>
                              </p:par>
                              <p:par>
                                <p:cTn id="1345" presetID="27" presetClass="emph" presetSubtype="0" fill="remove" grpId="1" nodeType="withEffect">
                                  <p:stCondLst>
                                    <p:cond delay="0"/>
                                  </p:stCondLst>
                                  <p:childTnLst>
                                    <p:animClr clrSpc="rgb" dir="cw">
                                      <p:cBhvr override="childStyle">
                                        <p:cTn id="1346" dur="375" autoRev="1" fill="remove"/>
                                        <p:tgtEl>
                                          <p:spTgt spid="59"/>
                                        </p:tgtEl>
                                        <p:attrNameLst>
                                          <p:attrName>style.color</p:attrName>
                                        </p:attrNameLst>
                                      </p:cBhvr>
                                      <p:to>
                                        <a:srgbClr val="FFC000"/>
                                      </p:to>
                                    </p:animClr>
                                    <p:animClr clrSpc="rgb" dir="cw">
                                      <p:cBhvr>
                                        <p:cTn id="1347" dur="375" autoRev="1" fill="remove"/>
                                        <p:tgtEl>
                                          <p:spTgt spid="59"/>
                                        </p:tgtEl>
                                        <p:attrNameLst>
                                          <p:attrName>fillcolor</p:attrName>
                                        </p:attrNameLst>
                                      </p:cBhvr>
                                      <p:to>
                                        <a:srgbClr val="FFC000"/>
                                      </p:to>
                                    </p:animClr>
                                    <p:set>
                                      <p:cBhvr>
                                        <p:cTn id="1348" dur="375" autoRev="1" fill="remove"/>
                                        <p:tgtEl>
                                          <p:spTgt spid="59"/>
                                        </p:tgtEl>
                                        <p:attrNameLst>
                                          <p:attrName>fill.type</p:attrName>
                                        </p:attrNameLst>
                                      </p:cBhvr>
                                      <p:to>
                                        <p:strVal val="solid"/>
                                      </p:to>
                                    </p:set>
                                    <p:set>
                                      <p:cBhvr>
                                        <p:cTn id="1349" dur="375" autoRev="1" fill="remove"/>
                                        <p:tgtEl>
                                          <p:spTgt spid="59"/>
                                        </p:tgtEl>
                                        <p:attrNameLst>
                                          <p:attrName>fill.on</p:attrName>
                                        </p:attrNameLst>
                                      </p:cBhvr>
                                      <p:to>
                                        <p:strVal val="true"/>
                                      </p:to>
                                    </p:set>
                                  </p:childTnLst>
                                </p:cTn>
                              </p:par>
                              <p:par>
                                <p:cTn id="1350" presetID="27" presetClass="emph" presetSubtype="0" fill="remove" grpId="0" nodeType="withEffect">
                                  <p:stCondLst>
                                    <p:cond delay="0"/>
                                  </p:stCondLst>
                                  <p:childTnLst>
                                    <p:animClr clrSpc="rgb" dir="cw">
                                      <p:cBhvr override="childStyle">
                                        <p:cTn id="1351" dur="375" autoRev="1" fill="remove"/>
                                        <p:tgtEl>
                                          <p:spTgt spid="60"/>
                                        </p:tgtEl>
                                        <p:attrNameLst>
                                          <p:attrName>style.color</p:attrName>
                                        </p:attrNameLst>
                                      </p:cBhvr>
                                      <p:to>
                                        <a:srgbClr val="FFC000"/>
                                      </p:to>
                                    </p:animClr>
                                    <p:animClr clrSpc="rgb" dir="cw">
                                      <p:cBhvr>
                                        <p:cTn id="1352" dur="375" autoRev="1" fill="remove"/>
                                        <p:tgtEl>
                                          <p:spTgt spid="60"/>
                                        </p:tgtEl>
                                        <p:attrNameLst>
                                          <p:attrName>fillcolor</p:attrName>
                                        </p:attrNameLst>
                                      </p:cBhvr>
                                      <p:to>
                                        <a:srgbClr val="FFC000"/>
                                      </p:to>
                                    </p:animClr>
                                    <p:set>
                                      <p:cBhvr>
                                        <p:cTn id="1353" dur="375" autoRev="1" fill="remove"/>
                                        <p:tgtEl>
                                          <p:spTgt spid="60"/>
                                        </p:tgtEl>
                                        <p:attrNameLst>
                                          <p:attrName>fill.type</p:attrName>
                                        </p:attrNameLst>
                                      </p:cBhvr>
                                      <p:to>
                                        <p:strVal val="solid"/>
                                      </p:to>
                                    </p:set>
                                    <p:set>
                                      <p:cBhvr>
                                        <p:cTn id="1354" dur="375" autoRev="1" fill="remove"/>
                                        <p:tgtEl>
                                          <p:spTgt spid="60"/>
                                        </p:tgtEl>
                                        <p:attrNameLst>
                                          <p:attrName>fill.on</p:attrName>
                                        </p:attrNameLst>
                                      </p:cBhvr>
                                      <p:to>
                                        <p:strVal val="true"/>
                                      </p:to>
                                    </p:set>
                                  </p:childTnLst>
                                </p:cTn>
                              </p:par>
                            </p:childTnLst>
                          </p:cTn>
                        </p:par>
                        <p:par>
                          <p:cTn id="1355" fill="hold">
                            <p:stCondLst>
                              <p:cond delay="1500"/>
                            </p:stCondLst>
                            <p:childTnLst>
                              <p:par>
                                <p:cTn id="1356" presetID="27" presetClass="emph" presetSubtype="0" fill="remove" grpId="11" nodeType="afterEffect">
                                  <p:stCondLst>
                                    <p:cond delay="0"/>
                                  </p:stCondLst>
                                  <p:childTnLst>
                                    <p:animClr clrSpc="rgb" dir="cw">
                                      <p:cBhvr override="childStyle">
                                        <p:cTn id="1357" dur="375" autoRev="1" fill="remove"/>
                                        <p:tgtEl>
                                          <p:spTgt spid="24"/>
                                        </p:tgtEl>
                                        <p:attrNameLst>
                                          <p:attrName>style.color</p:attrName>
                                        </p:attrNameLst>
                                      </p:cBhvr>
                                      <p:to>
                                        <a:srgbClr val="FFC000"/>
                                      </p:to>
                                    </p:animClr>
                                    <p:animClr clrSpc="rgb" dir="cw">
                                      <p:cBhvr>
                                        <p:cTn id="1358" dur="375" autoRev="1" fill="remove"/>
                                        <p:tgtEl>
                                          <p:spTgt spid="24"/>
                                        </p:tgtEl>
                                        <p:attrNameLst>
                                          <p:attrName>fillcolor</p:attrName>
                                        </p:attrNameLst>
                                      </p:cBhvr>
                                      <p:to>
                                        <a:srgbClr val="FFC000"/>
                                      </p:to>
                                    </p:animClr>
                                    <p:set>
                                      <p:cBhvr>
                                        <p:cTn id="1359" dur="375" autoRev="1" fill="remove"/>
                                        <p:tgtEl>
                                          <p:spTgt spid="24"/>
                                        </p:tgtEl>
                                        <p:attrNameLst>
                                          <p:attrName>fill.type</p:attrName>
                                        </p:attrNameLst>
                                      </p:cBhvr>
                                      <p:to>
                                        <p:strVal val="solid"/>
                                      </p:to>
                                    </p:set>
                                    <p:set>
                                      <p:cBhvr>
                                        <p:cTn id="1360" dur="375" autoRev="1" fill="remove"/>
                                        <p:tgtEl>
                                          <p:spTgt spid="24"/>
                                        </p:tgtEl>
                                        <p:attrNameLst>
                                          <p:attrName>fill.on</p:attrName>
                                        </p:attrNameLst>
                                      </p:cBhvr>
                                      <p:to>
                                        <p:strVal val="true"/>
                                      </p:to>
                                    </p:set>
                                  </p:childTnLst>
                                </p:cTn>
                              </p:par>
                              <p:par>
                                <p:cTn id="1361" presetID="27" presetClass="emph" presetSubtype="0" fill="remove" grpId="12" nodeType="withEffect">
                                  <p:stCondLst>
                                    <p:cond delay="0"/>
                                  </p:stCondLst>
                                  <p:childTnLst>
                                    <p:animClr clrSpc="rgb" dir="cw">
                                      <p:cBhvr override="childStyle">
                                        <p:cTn id="1362" dur="375" autoRev="1" fill="remove"/>
                                        <p:tgtEl>
                                          <p:spTgt spid="26"/>
                                        </p:tgtEl>
                                        <p:attrNameLst>
                                          <p:attrName>style.color</p:attrName>
                                        </p:attrNameLst>
                                      </p:cBhvr>
                                      <p:to>
                                        <a:srgbClr val="FFC000"/>
                                      </p:to>
                                    </p:animClr>
                                    <p:animClr clrSpc="rgb" dir="cw">
                                      <p:cBhvr>
                                        <p:cTn id="1363" dur="375" autoRev="1" fill="remove"/>
                                        <p:tgtEl>
                                          <p:spTgt spid="26"/>
                                        </p:tgtEl>
                                        <p:attrNameLst>
                                          <p:attrName>fillcolor</p:attrName>
                                        </p:attrNameLst>
                                      </p:cBhvr>
                                      <p:to>
                                        <a:srgbClr val="FFC000"/>
                                      </p:to>
                                    </p:animClr>
                                    <p:set>
                                      <p:cBhvr>
                                        <p:cTn id="1364" dur="375" autoRev="1" fill="remove"/>
                                        <p:tgtEl>
                                          <p:spTgt spid="26"/>
                                        </p:tgtEl>
                                        <p:attrNameLst>
                                          <p:attrName>fill.type</p:attrName>
                                        </p:attrNameLst>
                                      </p:cBhvr>
                                      <p:to>
                                        <p:strVal val="solid"/>
                                      </p:to>
                                    </p:set>
                                    <p:set>
                                      <p:cBhvr>
                                        <p:cTn id="1365" dur="375" autoRev="1" fill="remove"/>
                                        <p:tgtEl>
                                          <p:spTgt spid="26"/>
                                        </p:tgtEl>
                                        <p:attrNameLst>
                                          <p:attrName>fill.on</p:attrName>
                                        </p:attrNameLst>
                                      </p:cBhvr>
                                      <p:to>
                                        <p:strVal val="true"/>
                                      </p:to>
                                    </p:set>
                                  </p:childTnLst>
                                </p:cTn>
                              </p:par>
                              <p:par>
                                <p:cTn id="1366" presetID="27" presetClass="emph" presetSubtype="0" fill="remove" grpId="12" nodeType="withEffect">
                                  <p:stCondLst>
                                    <p:cond delay="0"/>
                                  </p:stCondLst>
                                  <p:childTnLst>
                                    <p:animClr clrSpc="rgb" dir="cw">
                                      <p:cBhvr override="childStyle">
                                        <p:cTn id="1367" dur="375" autoRev="1" fill="remove"/>
                                        <p:tgtEl>
                                          <p:spTgt spid="27"/>
                                        </p:tgtEl>
                                        <p:attrNameLst>
                                          <p:attrName>style.color</p:attrName>
                                        </p:attrNameLst>
                                      </p:cBhvr>
                                      <p:to>
                                        <a:srgbClr val="FFC000"/>
                                      </p:to>
                                    </p:animClr>
                                    <p:animClr clrSpc="rgb" dir="cw">
                                      <p:cBhvr>
                                        <p:cTn id="1368" dur="375" autoRev="1" fill="remove"/>
                                        <p:tgtEl>
                                          <p:spTgt spid="27"/>
                                        </p:tgtEl>
                                        <p:attrNameLst>
                                          <p:attrName>fillcolor</p:attrName>
                                        </p:attrNameLst>
                                      </p:cBhvr>
                                      <p:to>
                                        <a:srgbClr val="FFC000"/>
                                      </p:to>
                                    </p:animClr>
                                    <p:set>
                                      <p:cBhvr>
                                        <p:cTn id="1369" dur="375" autoRev="1" fill="remove"/>
                                        <p:tgtEl>
                                          <p:spTgt spid="27"/>
                                        </p:tgtEl>
                                        <p:attrNameLst>
                                          <p:attrName>fill.type</p:attrName>
                                        </p:attrNameLst>
                                      </p:cBhvr>
                                      <p:to>
                                        <p:strVal val="solid"/>
                                      </p:to>
                                    </p:set>
                                    <p:set>
                                      <p:cBhvr>
                                        <p:cTn id="1370" dur="375" autoRev="1" fill="remove"/>
                                        <p:tgtEl>
                                          <p:spTgt spid="27"/>
                                        </p:tgtEl>
                                        <p:attrNameLst>
                                          <p:attrName>fill.on</p:attrName>
                                        </p:attrNameLst>
                                      </p:cBhvr>
                                      <p:to>
                                        <p:strVal val="true"/>
                                      </p:to>
                                    </p:set>
                                  </p:childTnLst>
                                </p:cTn>
                              </p:par>
                              <p:par>
                                <p:cTn id="1371" presetID="27" presetClass="emph" presetSubtype="0" fill="remove" grpId="10" nodeType="withEffect">
                                  <p:stCondLst>
                                    <p:cond delay="0"/>
                                  </p:stCondLst>
                                  <p:childTnLst>
                                    <p:animClr clrSpc="rgb" dir="cw">
                                      <p:cBhvr override="childStyle">
                                        <p:cTn id="1372" dur="375" autoRev="1" fill="remove"/>
                                        <p:tgtEl>
                                          <p:spTgt spid="28"/>
                                        </p:tgtEl>
                                        <p:attrNameLst>
                                          <p:attrName>style.color</p:attrName>
                                        </p:attrNameLst>
                                      </p:cBhvr>
                                      <p:to>
                                        <a:srgbClr val="FFC000"/>
                                      </p:to>
                                    </p:animClr>
                                    <p:animClr clrSpc="rgb" dir="cw">
                                      <p:cBhvr>
                                        <p:cTn id="1373" dur="375" autoRev="1" fill="remove"/>
                                        <p:tgtEl>
                                          <p:spTgt spid="28"/>
                                        </p:tgtEl>
                                        <p:attrNameLst>
                                          <p:attrName>fillcolor</p:attrName>
                                        </p:attrNameLst>
                                      </p:cBhvr>
                                      <p:to>
                                        <a:srgbClr val="FFC000"/>
                                      </p:to>
                                    </p:animClr>
                                    <p:set>
                                      <p:cBhvr>
                                        <p:cTn id="1374" dur="375" autoRev="1" fill="remove"/>
                                        <p:tgtEl>
                                          <p:spTgt spid="28"/>
                                        </p:tgtEl>
                                        <p:attrNameLst>
                                          <p:attrName>fill.type</p:attrName>
                                        </p:attrNameLst>
                                      </p:cBhvr>
                                      <p:to>
                                        <p:strVal val="solid"/>
                                      </p:to>
                                    </p:set>
                                    <p:set>
                                      <p:cBhvr>
                                        <p:cTn id="1375" dur="375" autoRev="1" fill="remove"/>
                                        <p:tgtEl>
                                          <p:spTgt spid="28"/>
                                        </p:tgtEl>
                                        <p:attrNameLst>
                                          <p:attrName>fill.on</p:attrName>
                                        </p:attrNameLst>
                                      </p:cBhvr>
                                      <p:to>
                                        <p:strVal val="true"/>
                                      </p:to>
                                    </p:set>
                                  </p:childTnLst>
                                </p:cTn>
                              </p:par>
                              <p:par>
                                <p:cTn id="1376" presetID="27" presetClass="emph" presetSubtype="0" fill="remove" grpId="7" nodeType="withEffect">
                                  <p:stCondLst>
                                    <p:cond delay="0"/>
                                  </p:stCondLst>
                                  <p:childTnLst>
                                    <p:animClr clrSpc="rgb" dir="cw">
                                      <p:cBhvr override="childStyle">
                                        <p:cTn id="1377" dur="375" autoRev="1" fill="remove"/>
                                        <p:tgtEl>
                                          <p:spTgt spid="29"/>
                                        </p:tgtEl>
                                        <p:attrNameLst>
                                          <p:attrName>style.color</p:attrName>
                                        </p:attrNameLst>
                                      </p:cBhvr>
                                      <p:to>
                                        <a:srgbClr val="FFC000"/>
                                      </p:to>
                                    </p:animClr>
                                    <p:animClr clrSpc="rgb" dir="cw">
                                      <p:cBhvr>
                                        <p:cTn id="1378" dur="375" autoRev="1" fill="remove"/>
                                        <p:tgtEl>
                                          <p:spTgt spid="29"/>
                                        </p:tgtEl>
                                        <p:attrNameLst>
                                          <p:attrName>fillcolor</p:attrName>
                                        </p:attrNameLst>
                                      </p:cBhvr>
                                      <p:to>
                                        <a:srgbClr val="FFC000"/>
                                      </p:to>
                                    </p:animClr>
                                    <p:set>
                                      <p:cBhvr>
                                        <p:cTn id="1379" dur="375" autoRev="1" fill="remove"/>
                                        <p:tgtEl>
                                          <p:spTgt spid="29"/>
                                        </p:tgtEl>
                                        <p:attrNameLst>
                                          <p:attrName>fill.type</p:attrName>
                                        </p:attrNameLst>
                                      </p:cBhvr>
                                      <p:to>
                                        <p:strVal val="solid"/>
                                      </p:to>
                                    </p:set>
                                    <p:set>
                                      <p:cBhvr>
                                        <p:cTn id="1380" dur="375" autoRev="1" fill="remove"/>
                                        <p:tgtEl>
                                          <p:spTgt spid="29"/>
                                        </p:tgtEl>
                                        <p:attrNameLst>
                                          <p:attrName>fill.on</p:attrName>
                                        </p:attrNameLst>
                                      </p:cBhvr>
                                      <p:to>
                                        <p:strVal val="true"/>
                                      </p:to>
                                    </p:set>
                                  </p:childTnLst>
                                </p:cTn>
                              </p:par>
                              <p:par>
                                <p:cTn id="1381" presetID="27" presetClass="emph" presetSubtype="0" fill="remove" grpId="10" nodeType="withEffect">
                                  <p:stCondLst>
                                    <p:cond delay="0"/>
                                  </p:stCondLst>
                                  <p:childTnLst>
                                    <p:animClr clrSpc="rgb" dir="cw">
                                      <p:cBhvr override="childStyle">
                                        <p:cTn id="1382" dur="375" autoRev="1" fill="remove"/>
                                        <p:tgtEl>
                                          <p:spTgt spid="33"/>
                                        </p:tgtEl>
                                        <p:attrNameLst>
                                          <p:attrName>style.color</p:attrName>
                                        </p:attrNameLst>
                                      </p:cBhvr>
                                      <p:to>
                                        <a:srgbClr val="FFC000"/>
                                      </p:to>
                                    </p:animClr>
                                    <p:animClr clrSpc="rgb" dir="cw">
                                      <p:cBhvr>
                                        <p:cTn id="1383" dur="375" autoRev="1" fill="remove"/>
                                        <p:tgtEl>
                                          <p:spTgt spid="33"/>
                                        </p:tgtEl>
                                        <p:attrNameLst>
                                          <p:attrName>fillcolor</p:attrName>
                                        </p:attrNameLst>
                                      </p:cBhvr>
                                      <p:to>
                                        <a:srgbClr val="FFC000"/>
                                      </p:to>
                                    </p:animClr>
                                    <p:set>
                                      <p:cBhvr>
                                        <p:cTn id="1384" dur="375" autoRev="1" fill="remove"/>
                                        <p:tgtEl>
                                          <p:spTgt spid="33"/>
                                        </p:tgtEl>
                                        <p:attrNameLst>
                                          <p:attrName>fill.type</p:attrName>
                                        </p:attrNameLst>
                                      </p:cBhvr>
                                      <p:to>
                                        <p:strVal val="solid"/>
                                      </p:to>
                                    </p:set>
                                    <p:set>
                                      <p:cBhvr>
                                        <p:cTn id="1385" dur="375" autoRev="1" fill="remove"/>
                                        <p:tgtEl>
                                          <p:spTgt spid="33"/>
                                        </p:tgtEl>
                                        <p:attrNameLst>
                                          <p:attrName>fill.on</p:attrName>
                                        </p:attrNameLst>
                                      </p:cBhvr>
                                      <p:to>
                                        <p:strVal val="true"/>
                                      </p:to>
                                    </p:set>
                                  </p:childTnLst>
                                </p:cTn>
                              </p:par>
                              <p:par>
                                <p:cTn id="1386" presetID="27" presetClass="emph" presetSubtype="0" fill="remove" grpId="11" nodeType="withEffect">
                                  <p:stCondLst>
                                    <p:cond delay="0"/>
                                  </p:stCondLst>
                                  <p:childTnLst>
                                    <p:animClr clrSpc="rgb" dir="cw">
                                      <p:cBhvr override="childStyle">
                                        <p:cTn id="1387" dur="375" autoRev="1" fill="remove"/>
                                        <p:tgtEl>
                                          <p:spTgt spid="34"/>
                                        </p:tgtEl>
                                        <p:attrNameLst>
                                          <p:attrName>style.color</p:attrName>
                                        </p:attrNameLst>
                                      </p:cBhvr>
                                      <p:to>
                                        <a:srgbClr val="FFC000"/>
                                      </p:to>
                                    </p:animClr>
                                    <p:animClr clrSpc="rgb" dir="cw">
                                      <p:cBhvr>
                                        <p:cTn id="1388" dur="375" autoRev="1" fill="remove"/>
                                        <p:tgtEl>
                                          <p:spTgt spid="34"/>
                                        </p:tgtEl>
                                        <p:attrNameLst>
                                          <p:attrName>fillcolor</p:attrName>
                                        </p:attrNameLst>
                                      </p:cBhvr>
                                      <p:to>
                                        <a:srgbClr val="FFC000"/>
                                      </p:to>
                                    </p:animClr>
                                    <p:set>
                                      <p:cBhvr>
                                        <p:cTn id="1389" dur="375" autoRev="1" fill="remove"/>
                                        <p:tgtEl>
                                          <p:spTgt spid="34"/>
                                        </p:tgtEl>
                                        <p:attrNameLst>
                                          <p:attrName>fill.type</p:attrName>
                                        </p:attrNameLst>
                                      </p:cBhvr>
                                      <p:to>
                                        <p:strVal val="solid"/>
                                      </p:to>
                                    </p:set>
                                    <p:set>
                                      <p:cBhvr>
                                        <p:cTn id="1390" dur="375" autoRev="1" fill="remove"/>
                                        <p:tgtEl>
                                          <p:spTgt spid="34"/>
                                        </p:tgtEl>
                                        <p:attrNameLst>
                                          <p:attrName>fill.on</p:attrName>
                                        </p:attrNameLst>
                                      </p:cBhvr>
                                      <p:to>
                                        <p:strVal val="true"/>
                                      </p:to>
                                    </p:set>
                                  </p:childTnLst>
                                </p:cTn>
                              </p:par>
                              <p:par>
                                <p:cTn id="1391" presetID="27" presetClass="emph" presetSubtype="0" fill="remove" grpId="11" nodeType="withEffect">
                                  <p:stCondLst>
                                    <p:cond delay="0"/>
                                  </p:stCondLst>
                                  <p:childTnLst>
                                    <p:animClr clrSpc="rgb" dir="cw">
                                      <p:cBhvr override="childStyle">
                                        <p:cTn id="1392" dur="375" autoRev="1" fill="remove"/>
                                        <p:tgtEl>
                                          <p:spTgt spid="35"/>
                                        </p:tgtEl>
                                        <p:attrNameLst>
                                          <p:attrName>style.color</p:attrName>
                                        </p:attrNameLst>
                                      </p:cBhvr>
                                      <p:to>
                                        <a:srgbClr val="FFC000"/>
                                      </p:to>
                                    </p:animClr>
                                    <p:animClr clrSpc="rgb" dir="cw">
                                      <p:cBhvr>
                                        <p:cTn id="1393" dur="375" autoRev="1" fill="remove"/>
                                        <p:tgtEl>
                                          <p:spTgt spid="35"/>
                                        </p:tgtEl>
                                        <p:attrNameLst>
                                          <p:attrName>fillcolor</p:attrName>
                                        </p:attrNameLst>
                                      </p:cBhvr>
                                      <p:to>
                                        <a:srgbClr val="FFC000"/>
                                      </p:to>
                                    </p:animClr>
                                    <p:set>
                                      <p:cBhvr>
                                        <p:cTn id="1394" dur="375" autoRev="1" fill="remove"/>
                                        <p:tgtEl>
                                          <p:spTgt spid="35"/>
                                        </p:tgtEl>
                                        <p:attrNameLst>
                                          <p:attrName>fill.type</p:attrName>
                                        </p:attrNameLst>
                                      </p:cBhvr>
                                      <p:to>
                                        <p:strVal val="solid"/>
                                      </p:to>
                                    </p:set>
                                    <p:set>
                                      <p:cBhvr>
                                        <p:cTn id="1395" dur="375" autoRev="1" fill="remove"/>
                                        <p:tgtEl>
                                          <p:spTgt spid="35"/>
                                        </p:tgtEl>
                                        <p:attrNameLst>
                                          <p:attrName>fill.on</p:attrName>
                                        </p:attrNameLst>
                                      </p:cBhvr>
                                      <p:to>
                                        <p:strVal val="true"/>
                                      </p:to>
                                    </p:set>
                                  </p:childTnLst>
                                </p:cTn>
                              </p:par>
                              <p:par>
                                <p:cTn id="1396" presetID="27" presetClass="emph" presetSubtype="0" fill="remove" grpId="9" nodeType="withEffect">
                                  <p:stCondLst>
                                    <p:cond delay="0"/>
                                  </p:stCondLst>
                                  <p:childTnLst>
                                    <p:animClr clrSpc="rgb" dir="cw">
                                      <p:cBhvr override="childStyle">
                                        <p:cTn id="1397" dur="375" autoRev="1" fill="remove"/>
                                        <p:tgtEl>
                                          <p:spTgt spid="36"/>
                                        </p:tgtEl>
                                        <p:attrNameLst>
                                          <p:attrName>style.color</p:attrName>
                                        </p:attrNameLst>
                                      </p:cBhvr>
                                      <p:to>
                                        <a:srgbClr val="FFC000"/>
                                      </p:to>
                                    </p:animClr>
                                    <p:animClr clrSpc="rgb" dir="cw">
                                      <p:cBhvr>
                                        <p:cTn id="1398" dur="375" autoRev="1" fill="remove"/>
                                        <p:tgtEl>
                                          <p:spTgt spid="36"/>
                                        </p:tgtEl>
                                        <p:attrNameLst>
                                          <p:attrName>fillcolor</p:attrName>
                                        </p:attrNameLst>
                                      </p:cBhvr>
                                      <p:to>
                                        <a:srgbClr val="FFC000"/>
                                      </p:to>
                                    </p:animClr>
                                    <p:set>
                                      <p:cBhvr>
                                        <p:cTn id="1399" dur="375" autoRev="1" fill="remove"/>
                                        <p:tgtEl>
                                          <p:spTgt spid="36"/>
                                        </p:tgtEl>
                                        <p:attrNameLst>
                                          <p:attrName>fill.type</p:attrName>
                                        </p:attrNameLst>
                                      </p:cBhvr>
                                      <p:to>
                                        <p:strVal val="solid"/>
                                      </p:to>
                                    </p:set>
                                    <p:set>
                                      <p:cBhvr>
                                        <p:cTn id="1400" dur="375" autoRev="1" fill="remove"/>
                                        <p:tgtEl>
                                          <p:spTgt spid="36"/>
                                        </p:tgtEl>
                                        <p:attrNameLst>
                                          <p:attrName>fill.on</p:attrName>
                                        </p:attrNameLst>
                                      </p:cBhvr>
                                      <p:to>
                                        <p:strVal val="true"/>
                                      </p:to>
                                    </p:set>
                                  </p:childTnLst>
                                </p:cTn>
                              </p:par>
                              <p:par>
                                <p:cTn id="1401" presetID="27" presetClass="emph" presetSubtype="0" fill="remove" grpId="6" nodeType="withEffect">
                                  <p:stCondLst>
                                    <p:cond delay="0"/>
                                  </p:stCondLst>
                                  <p:childTnLst>
                                    <p:animClr clrSpc="rgb" dir="cw">
                                      <p:cBhvr override="childStyle">
                                        <p:cTn id="1402" dur="375" autoRev="1" fill="remove"/>
                                        <p:tgtEl>
                                          <p:spTgt spid="37"/>
                                        </p:tgtEl>
                                        <p:attrNameLst>
                                          <p:attrName>style.color</p:attrName>
                                        </p:attrNameLst>
                                      </p:cBhvr>
                                      <p:to>
                                        <a:srgbClr val="FFC000"/>
                                      </p:to>
                                    </p:animClr>
                                    <p:animClr clrSpc="rgb" dir="cw">
                                      <p:cBhvr>
                                        <p:cTn id="1403" dur="375" autoRev="1" fill="remove"/>
                                        <p:tgtEl>
                                          <p:spTgt spid="37"/>
                                        </p:tgtEl>
                                        <p:attrNameLst>
                                          <p:attrName>fillcolor</p:attrName>
                                        </p:attrNameLst>
                                      </p:cBhvr>
                                      <p:to>
                                        <a:srgbClr val="FFC000"/>
                                      </p:to>
                                    </p:animClr>
                                    <p:set>
                                      <p:cBhvr>
                                        <p:cTn id="1404" dur="375" autoRev="1" fill="remove"/>
                                        <p:tgtEl>
                                          <p:spTgt spid="37"/>
                                        </p:tgtEl>
                                        <p:attrNameLst>
                                          <p:attrName>fill.type</p:attrName>
                                        </p:attrNameLst>
                                      </p:cBhvr>
                                      <p:to>
                                        <p:strVal val="solid"/>
                                      </p:to>
                                    </p:set>
                                    <p:set>
                                      <p:cBhvr>
                                        <p:cTn id="1405" dur="375" autoRev="1" fill="remove"/>
                                        <p:tgtEl>
                                          <p:spTgt spid="37"/>
                                        </p:tgtEl>
                                        <p:attrNameLst>
                                          <p:attrName>fill.on</p:attrName>
                                        </p:attrNameLst>
                                      </p:cBhvr>
                                      <p:to>
                                        <p:strVal val="true"/>
                                      </p:to>
                                    </p:set>
                                  </p:childTnLst>
                                </p:cTn>
                              </p:par>
                              <p:par>
                                <p:cTn id="1406" presetID="27" presetClass="emph" presetSubtype="0" fill="remove" grpId="8" nodeType="withEffect">
                                  <p:stCondLst>
                                    <p:cond delay="0"/>
                                  </p:stCondLst>
                                  <p:childTnLst>
                                    <p:animClr clrSpc="rgb" dir="cw">
                                      <p:cBhvr override="childStyle">
                                        <p:cTn id="1407" dur="375" autoRev="1" fill="remove"/>
                                        <p:tgtEl>
                                          <p:spTgt spid="41"/>
                                        </p:tgtEl>
                                        <p:attrNameLst>
                                          <p:attrName>style.color</p:attrName>
                                        </p:attrNameLst>
                                      </p:cBhvr>
                                      <p:to>
                                        <a:srgbClr val="FFC000"/>
                                      </p:to>
                                    </p:animClr>
                                    <p:animClr clrSpc="rgb" dir="cw">
                                      <p:cBhvr>
                                        <p:cTn id="1408" dur="375" autoRev="1" fill="remove"/>
                                        <p:tgtEl>
                                          <p:spTgt spid="41"/>
                                        </p:tgtEl>
                                        <p:attrNameLst>
                                          <p:attrName>fillcolor</p:attrName>
                                        </p:attrNameLst>
                                      </p:cBhvr>
                                      <p:to>
                                        <a:srgbClr val="FFC000"/>
                                      </p:to>
                                    </p:animClr>
                                    <p:set>
                                      <p:cBhvr>
                                        <p:cTn id="1409" dur="375" autoRev="1" fill="remove"/>
                                        <p:tgtEl>
                                          <p:spTgt spid="41"/>
                                        </p:tgtEl>
                                        <p:attrNameLst>
                                          <p:attrName>fill.type</p:attrName>
                                        </p:attrNameLst>
                                      </p:cBhvr>
                                      <p:to>
                                        <p:strVal val="solid"/>
                                      </p:to>
                                    </p:set>
                                    <p:set>
                                      <p:cBhvr>
                                        <p:cTn id="1410" dur="375" autoRev="1" fill="remove"/>
                                        <p:tgtEl>
                                          <p:spTgt spid="41"/>
                                        </p:tgtEl>
                                        <p:attrNameLst>
                                          <p:attrName>fill.on</p:attrName>
                                        </p:attrNameLst>
                                      </p:cBhvr>
                                      <p:to>
                                        <p:strVal val="true"/>
                                      </p:to>
                                    </p:set>
                                  </p:childTnLst>
                                </p:cTn>
                              </p:par>
                              <p:par>
                                <p:cTn id="1411" presetID="27" presetClass="emph" presetSubtype="0" fill="remove" grpId="9" nodeType="withEffect">
                                  <p:stCondLst>
                                    <p:cond delay="0"/>
                                  </p:stCondLst>
                                  <p:childTnLst>
                                    <p:animClr clrSpc="rgb" dir="cw">
                                      <p:cBhvr override="childStyle">
                                        <p:cTn id="1412" dur="375" autoRev="1" fill="remove"/>
                                        <p:tgtEl>
                                          <p:spTgt spid="42"/>
                                        </p:tgtEl>
                                        <p:attrNameLst>
                                          <p:attrName>style.color</p:attrName>
                                        </p:attrNameLst>
                                      </p:cBhvr>
                                      <p:to>
                                        <a:srgbClr val="FFC000"/>
                                      </p:to>
                                    </p:animClr>
                                    <p:animClr clrSpc="rgb" dir="cw">
                                      <p:cBhvr>
                                        <p:cTn id="1413" dur="375" autoRev="1" fill="remove"/>
                                        <p:tgtEl>
                                          <p:spTgt spid="42"/>
                                        </p:tgtEl>
                                        <p:attrNameLst>
                                          <p:attrName>fillcolor</p:attrName>
                                        </p:attrNameLst>
                                      </p:cBhvr>
                                      <p:to>
                                        <a:srgbClr val="FFC000"/>
                                      </p:to>
                                    </p:animClr>
                                    <p:set>
                                      <p:cBhvr>
                                        <p:cTn id="1414" dur="375" autoRev="1" fill="remove"/>
                                        <p:tgtEl>
                                          <p:spTgt spid="42"/>
                                        </p:tgtEl>
                                        <p:attrNameLst>
                                          <p:attrName>fill.type</p:attrName>
                                        </p:attrNameLst>
                                      </p:cBhvr>
                                      <p:to>
                                        <p:strVal val="solid"/>
                                      </p:to>
                                    </p:set>
                                    <p:set>
                                      <p:cBhvr>
                                        <p:cTn id="1415" dur="375" autoRev="1" fill="remove"/>
                                        <p:tgtEl>
                                          <p:spTgt spid="42"/>
                                        </p:tgtEl>
                                        <p:attrNameLst>
                                          <p:attrName>fill.on</p:attrName>
                                        </p:attrNameLst>
                                      </p:cBhvr>
                                      <p:to>
                                        <p:strVal val="true"/>
                                      </p:to>
                                    </p:set>
                                  </p:childTnLst>
                                </p:cTn>
                              </p:par>
                              <p:par>
                                <p:cTn id="1416" presetID="27" presetClass="emph" presetSubtype="0" fill="remove" grpId="9" nodeType="withEffect">
                                  <p:stCondLst>
                                    <p:cond delay="0"/>
                                  </p:stCondLst>
                                  <p:childTnLst>
                                    <p:animClr clrSpc="rgb" dir="cw">
                                      <p:cBhvr override="childStyle">
                                        <p:cTn id="1417" dur="375" autoRev="1" fill="remove"/>
                                        <p:tgtEl>
                                          <p:spTgt spid="43"/>
                                        </p:tgtEl>
                                        <p:attrNameLst>
                                          <p:attrName>style.color</p:attrName>
                                        </p:attrNameLst>
                                      </p:cBhvr>
                                      <p:to>
                                        <a:srgbClr val="FFC000"/>
                                      </p:to>
                                    </p:animClr>
                                    <p:animClr clrSpc="rgb" dir="cw">
                                      <p:cBhvr>
                                        <p:cTn id="1418" dur="375" autoRev="1" fill="remove"/>
                                        <p:tgtEl>
                                          <p:spTgt spid="43"/>
                                        </p:tgtEl>
                                        <p:attrNameLst>
                                          <p:attrName>fillcolor</p:attrName>
                                        </p:attrNameLst>
                                      </p:cBhvr>
                                      <p:to>
                                        <a:srgbClr val="FFC000"/>
                                      </p:to>
                                    </p:animClr>
                                    <p:set>
                                      <p:cBhvr>
                                        <p:cTn id="1419" dur="375" autoRev="1" fill="remove"/>
                                        <p:tgtEl>
                                          <p:spTgt spid="43"/>
                                        </p:tgtEl>
                                        <p:attrNameLst>
                                          <p:attrName>fill.type</p:attrName>
                                        </p:attrNameLst>
                                      </p:cBhvr>
                                      <p:to>
                                        <p:strVal val="solid"/>
                                      </p:to>
                                    </p:set>
                                    <p:set>
                                      <p:cBhvr>
                                        <p:cTn id="1420" dur="375" autoRev="1" fill="remove"/>
                                        <p:tgtEl>
                                          <p:spTgt spid="43"/>
                                        </p:tgtEl>
                                        <p:attrNameLst>
                                          <p:attrName>fill.on</p:attrName>
                                        </p:attrNameLst>
                                      </p:cBhvr>
                                      <p:to>
                                        <p:strVal val="true"/>
                                      </p:to>
                                    </p:set>
                                  </p:childTnLst>
                                </p:cTn>
                              </p:par>
                              <p:par>
                                <p:cTn id="1421" presetID="27" presetClass="emph" presetSubtype="0" fill="remove" grpId="7" nodeType="withEffect">
                                  <p:stCondLst>
                                    <p:cond delay="0"/>
                                  </p:stCondLst>
                                  <p:childTnLst>
                                    <p:animClr clrSpc="rgb" dir="cw">
                                      <p:cBhvr override="childStyle">
                                        <p:cTn id="1422" dur="375" autoRev="1" fill="remove"/>
                                        <p:tgtEl>
                                          <p:spTgt spid="44"/>
                                        </p:tgtEl>
                                        <p:attrNameLst>
                                          <p:attrName>style.color</p:attrName>
                                        </p:attrNameLst>
                                      </p:cBhvr>
                                      <p:to>
                                        <a:srgbClr val="FFC000"/>
                                      </p:to>
                                    </p:animClr>
                                    <p:animClr clrSpc="rgb" dir="cw">
                                      <p:cBhvr>
                                        <p:cTn id="1423" dur="375" autoRev="1" fill="remove"/>
                                        <p:tgtEl>
                                          <p:spTgt spid="44"/>
                                        </p:tgtEl>
                                        <p:attrNameLst>
                                          <p:attrName>fillcolor</p:attrName>
                                        </p:attrNameLst>
                                      </p:cBhvr>
                                      <p:to>
                                        <a:srgbClr val="FFC000"/>
                                      </p:to>
                                    </p:animClr>
                                    <p:set>
                                      <p:cBhvr>
                                        <p:cTn id="1424" dur="375" autoRev="1" fill="remove"/>
                                        <p:tgtEl>
                                          <p:spTgt spid="44"/>
                                        </p:tgtEl>
                                        <p:attrNameLst>
                                          <p:attrName>fill.type</p:attrName>
                                        </p:attrNameLst>
                                      </p:cBhvr>
                                      <p:to>
                                        <p:strVal val="solid"/>
                                      </p:to>
                                    </p:set>
                                    <p:set>
                                      <p:cBhvr>
                                        <p:cTn id="1425" dur="375" autoRev="1" fill="remove"/>
                                        <p:tgtEl>
                                          <p:spTgt spid="44"/>
                                        </p:tgtEl>
                                        <p:attrNameLst>
                                          <p:attrName>fill.on</p:attrName>
                                        </p:attrNameLst>
                                      </p:cBhvr>
                                      <p:to>
                                        <p:strVal val="true"/>
                                      </p:to>
                                    </p:set>
                                  </p:childTnLst>
                                </p:cTn>
                              </p:par>
                              <p:par>
                                <p:cTn id="1426" presetID="27" presetClass="emph" presetSubtype="0" fill="remove" grpId="4" nodeType="withEffect">
                                  <p:stCondLst>
                                    <p:cond delay="0"/>
                                  </p:stCondLst>
                                  <p:childTnLst>
                                    <p:animClr clrSpc="rgb" dir="cw">
                                      <p:cBhvr override="childStyle">
                                        <p:cTn id="1427" dur="375" autoRev="1" fill="remove"/>
                                        <p:tgtEl>
                                          <p:spTgt spid="45"/>
                                        </p:tgtEl>
                                        <p:attrNameLst>
                                          <p:attrName>style.color</p:attrName>
                                        </p:attrNameLst>
                                      </p:cBhvr>
                                      <p:to>
                                        <a:srgbClr val="FFC000"/>
                                      </p:to>
                                    </p:animClr>
                                    <p:animClr clrSpc="rgb" dir="cw">
                                      <p:cBhvr>
                                        <p:cTn id="1428" dur="375" autoRev="1" fill="remove"/>
                                        <p:tgtEl>
                                          <p:spTgt spid="45"/>
                                        </p:tgtEl>
                                        <p:attrNameLst>
                                          <p:attrName>fillcolor</p:attrName>
                                        </p:attrNameLst>
                                      </p:cBhvr>
                                      <p:to>
                                        <a:srgbClr val="FFC000"/>
                                      </p:to>
                                    </p:animClr>
                                    <p:set>
                                      <p:cBhvr>
                                        <p:cTn id="1429" dur="375" autoRev="1" fill="remove"/>
                                        <p:tgtEl>
                                          <p:spTgt spid="45"/>
                                        </p:tgtEl>
                                        <p:attrNameLst>
                                          <p:attrName>fill.type</p:attrName>
                                        </p:attrNameLst>
                                      </p:cBhvr>
                                      <p:to>
                                        <p:strVal val="solid"/>
                                      </p:to>
                                    </p:set>
                                    <p:set>
                                      <p:cBhvr>
                                        <p:cTn id="1430" dur="375" autoRev="1" fill="remove"/>
                                        <p:tgtEl>
                                          <p:spTgt spid="45"/>
                                        </p:tgtEl>
                                        <p:attrNameLst>
                                          <p:attrName>fill.on</p:attrName>
                                        </p:attrNameLst>
                                      </p:cBhvr>
                                      <p:to>
                                        <p:strVal val="true"/>
                                      </p:to>
                                    </p:set>
                                  </p:childTnLst>
                                </p:cTn>
                              </p:par>
                              <p:par>
                                <p:cTn id="1431" presetID="27" presetClass="emph" presetSubtype="0" fill="remove" grpId="5" nodeType="withEffect">
                                  <p:stCondLst>
                                    <p:cond delay="0"/>
                                  </p:stCondLst>
                                  <p:childTnLst>
                                    <p:animClr clrSpc="rgb" dir="cw">
                                      <p:cBhvr override="childStyle">
                                        <p:cTn id="1432" dur="375" autoRev="1" fill="remove"/>
                                        <p:tgtEl>
                                          <p:spTgt spid="49"/>
                                        </p:tgtEl>
                                        <p:attrNameLst>
                                          <p:attrName>style.color</p:attrName>
                                        </p:attrNameLst>
                                      </p:cBhvr>
                                      <p:to>
                                        <a:srgbClr val="FFC000"/>
                                      </p:to>
                                    </p:animClr>
                                    <p:animClr clrSpc="rgb" dir="cw">
                                      <p:cBhvr>
                                        <p:cTn id="1433" dur="375" autoRev="1" fill="remove"/>
                                        <p:tgtEl>
                                          <p:spTgt spid="49"/>
                                        </p:tgtEl>
                                        <p:attrNameLst>
                                          <p:attrName>fillcolor</p:attrName>
                                        </p:attrNameLst>
                                      </p:cBhvr>
                                      <p:to>
                                        <a:srgbClr val="FFC000"/>
                                      </p:to>
                                    </p:animClr>
                                    <p:set>
                                      <p:cBhvr>
                                        <p:cTn id="1434" dur="375" autoRev="1" fill="remove"/>
                                        <p:tgtEl>
                                          <p:spTgt spid="49"/>
                                        </p:tgtEl>
                                        <p:attrNameLst>
                                          <p:attrName>fill.type</p:attrName>
                                        </p:attrNameLst>
                                      </p:cBhvr>
                                      <p:to>
                                        <p:strVal val="solid"/>
                                      </p:to>
                                    </p:set>
                                    <p:set>
                                      <p:cBhvr>
                                        <p:cTn id="1435" dur="375" autoRev="1" fill="remove"/>
                                        <p:tgtEl>
                                          <p:spTgt spid="49"/>
                                        </p:tgtEl>
                                        <p:attrNameLst>
                                          <p:attrName>fill.on</p:attrName>
                                        </p:attrNameLst>
                                      </p:cBhvr>
                                      <p:to>
                                        <p:strVal val="true"/>
                                      </p:to>
                                    </p:set>
                                  </p:childTnLst>
                                </p:cTn>
                              </p:par>
                              <p:par>
                                <p:cTn id="1436" presetID="27" presetClass="emph" presetSubtype="0" fill="remove" grpId="6" nodeType="withEffect">
                                  <p:stCondLst>
                                    <p:cond delay="0"/>
                                  </p:stCondLst>
                                  <p:childTnLst>
                                    <p:animClr clrSpc="rgb" dir="cw">
                                      <p:cBhvr override="childStyle">
                                        <p:cTn id="1437" dur="375" autoRev="1" fill="remove"/>
                                        <p:tgtEl>
                                          <p:spTgt spid="50"/>
                                        </p:tgtEl>
                                        <p:attrNameLst>
                                          <p:attrName>style.color</p:attrName>
                                        </p:attrNameLst>
                                      </p:cBhvr>
                                      <p:to>
                                        <a:srgbClr val="FFC000"/>
                                      </p:to>
                                    </p:animClr>
                                    <p:animClr clrSpc="rgb" dir="cw">
                                      <p:cBhvr>
                                        <p:cTn id="1438" dur="375" autoRev="1" fill="remove"/>
                                        <p:tgtEl>
                                          <p:spTgt spid="50"/>
                                        </p:tgtEl>
                                        <p:attrNameLst>
                                          <p:attrName>fillcolor</p:attrName>
                                        </p:attrNameLst>
                                      </p:cBhvr>
                                      <p:to>
                                        <a:srgbClr val="FFC000"/>
                                      </p:to>
                                    </p:animClr>
                                    <p:set>
                                      <p:cBhvr>
                                        <p:cTn id="1439" dur="375" autoRev="1" fill="remove"/>
                                        <p:tgtEl>
                                          <p:spTgt spid="50"/>
                                        </p:tgtEl>
                                        <p:attrNameLst>
                                          <p:attrName>fill.type</p:attrName>
                                        </p:attrNameLst>
                                      </p:cBhvr>
                                      <p:to>
                                        <p:strVal val="solid"/>
                                      </p:to>
                                    </p:set>
                                    <p:set>
                                      <p:cBhvr>
                                        <p:cTn id="1440" dur="375" autoRev="1" fill="remove"/>
                                        <p:tgtEl>
                                          <p:spTgt spid="50"/>
                                        </p:tgtEl>
                                        <p:attrNameLst>
                                          <p:attrName>fill.on</p:attrName>
                                        </p:attrNameLst>
                                      </p:cBhvr>
                                      <p:to>
                                        <p:strVal val="true"/>
                                      </p:to>
                                    </p:set>
                                  </p:childTnLst>
                                </p:cTn>
                              </p:par>
                              <p:par>
                                <p:cTn id="1441" presetID="27" presetClass="emph" presetSubtype="0" fill="remove" grpId="6" nodeType="withEffect">
                                  <p:stCondLst>
                                    <p:cond delay="0"/>
                                  </p:stCondLst>
                                  <p:childTnLst>
                                    <p:animClr clrSpc="rgb" dir="cw">
                                      <p:cBhvr override="childStyle">
                                        <p:cTn id="1442" dur="375" autoRev="1" fill="remove"/>
                                        <p:tgtEl>
                                          <p:spTgt spid="51"/>
                                        </p:tgtEl>
                                        <p:attrNameLst>
                                          <p:attrName>style.color</p:attrName>
                                        </p:attrNameLst>
                                      </p:cBhvr>
                                      <p:to>
                                        <a:srgbClr val="FFC000"/>
                                      </p:to>
                                    </p:animClr>
                                    <p:animClr clrSpc="rgb" dir="cw">
                                      <p:cBhvr>
                                        <p:cTn id="1443" dur="375" autoRev="1" fill="remove"/>
                                        <p:tgtEl>
                                          <p:spTgt spid="51"/>
                                        </p:tgtEl>
                                        <p:attrNameLst>
                                          <p:attrName>fillcolor</p:attrName>
                                        </p:attrNameLst>
                                      </p:cBhvr>
                                      <p:to>
                                        <a:srgbClr val="FFC000"/>
                                      </p:to>
                                    </p:animClr>
                                    <p:set>
                                      <p:cBhvr>
                                        <p:cTn id="1444" dur="375" autoRev="1" fill="remove"/>
                                        <p:tgtEl>
                                          <p:spTgt spid="51"/>
                                        </p:tgtEl>
                                        <p:attrNameLst>
                                          <p:attrName>fill.type</p:attrName>
                                        </p:attrNameLst>
                                      </p:cBhvr>
                                      <p:to>
                                        <p:strVal val="solid"/>
                                      </p:to>
                                    </p:set>
                                    <p:set>
                                      <p:cBhvr>
                                        <p:cTn id="1445" dur="375" autoRev="1" fill="remove"/>
                                        <p:tgtEl>
                                          <p:spTgt spid="51"/>
                                        </p:tgtEl>
                                        <p:attrNameLst>
                                          <p:attrName>fill.on</p:attrName>
                                        </p:attrNameLst>
                                      </p:cBhvr>
                                      <p:to>
                                        <p:strVal val="true"/>
                                      </p:to>
                                    </p:set>
                                  </p:childTnLst>
                                </p:cTn>
                              </p:par>
                              <p:par>
                                <p:cTn id="1446" presetID="27" presetClass="emph" presetSubtype="0" fill="remove" grpId="4" nodeType="withEffect">
                                  <p:stCondLst>
                                    <p:cond delay="0"/>
                                  </p:stCondLst>
                                  <p:childTnLst>
                                    <p:animClr clrSpc="rgb" dir="cw">
                                      <p:cBhvr override="childStyle">
                                        <p:cTn id="1447" dur="375" autoRev="1" fill="remove"/>
                                        <p:tgtEl>
                                          <p:spTgt spid="52"/>
                                        </p:tgtEl>
                                        <p:attrNameLst>
                                          <p:attrName>style.color</p:attrName>
                                        </p:attrNameLst>
                                      </p:cBhvr>
                                      <p:to>
                                        <a:srgbClr val="FFC000"/>
                                      </p:to>
                                    </p:animClr>
                                    <p:animClr clrSpc="rgb" dir="cw">
                                      <p:cBhvr>
                                        <p:cTn id="1448" dur="375" autoRev="1" fill="remove"/>
                                        <p:tgtEl>
                                          <p:spTgt spid="52"/>
                                        </p:tgtEl>
                                        <p:attrNameLst>
                                          <p:attrName>fillcolor</p:attrName>
                                        </p:attrNameLst>
                                      </p:cBhvr>
                                      <p:to>
                                        <a:srgbClr val="FFC000"/>
                                      </p:to>
                                    </p:animClr>
                                    <p:set>
                                      <p:cBhvr>
                                        <p:cTn id="1449" dur="375" autoRev="1" fill="remove"/>
                                        <p:tgtEl>
                                          <p:spTgt spid="52"/>
                                        </p:tgtEl>
                                        <p:attrNameLst>
                                          <p:attrName>fill.type</p:attrName>
                                        </p:attrNameLst>
                                      </p:cBhvr>
                                      <p:to>
                                        <p:strVal val="solid"/>
                                      </p:to>
                                    </p:set>
                                    <p:set>
                                      <p:cBhvr>
                                        <p:cTn id="1450" dur="375" autoRev="1" fill="remove"/>
                                        <p:tgtEl>
                                          <p:spTgt spid="52"/>
                                        </p:tgtEl>
                                        <p:attrNameLst>
                                          <p:attrName>fill.on</p:attrName>
                                        </p:attrNameLst>
                                      </p:cBhvr>
                                      <p:to>
                                        <p:strVal val="true"/>
                                      </p:to>
                                    </p:set>
                                  </p:childTnLst>
                                </p:cTn>
                              </p:par>
                              <p:par>
                                <p:cTn id="1451" presetID="27" presetClass="emph" presetSubtype="0" fill="remove" grpId="2" nodeType="withEffect">
                                  <p:stCondLst>
                                    <p:cond delay="0"/>
                                  </p:stCondLst>
                                  <p:childTnLst>
                                    <p:animClr clrSpc="rgb" dir="cw">
                                      <p:cBhvr override="childStyle">
                                        <p:cTn id="1452" dur="375" autoRev="1" fill="remove"/>
                                        <p:tgtEl>
                                          <p:spTgt spid="53"/>
                                        </p:tgtEl>
                                        <p:attrNameLst>
                                          <p:attrName>style.color</p:attrName>
                                        </p:attrNameLst>
                                      </p:cBhvr>
                                      <p:to>
                                        <a:srgbClr val="FFC000"/>
                                      </p:to>
                                    </p:animClr>
                                    <p:animClr clrSpc="rgb" dir="cw">
                                      <p:cBhvr>
                                        <p:cTn id="1453" dur="375" autoRev="1" fill="remove"/>
                                        <p:tgtEl>
                                          <p:spTgt spid="53"/>
                                        </p:tgtEl>
                                        <p:attrNameLst>
                                          <p:attrName>fillcolor</p:attrName>
                                        </p:attrNameLst>
                                      </p:cBhvr>
                                      <p:to>
                                        <a:srgbClr val="FFC000"/>
                                      </p:to>
                                    </p:animClr>
                                    <p:set>
                                      <p:cBhvr>
                                        <p:cTn id="1454" dur="375" autoRev="1" fill="remove"/>
                                        <p:tgtEl>
                                          <p:spTgt spid="53"/>
                                        </p:tgtEl>
                                        <p:attrNameLst>
                                          <p:attrName>fill.type</p:attrName>
                                        </p:attrNameLst>
                                      </p:cBhvr>
                                      <p:to>
                                        <p:strVal val="solid"/>
                                      </p:to>
                                    </p:set>
                                    <p:set>
                                      <p:cBhvr>
                                        <p:cTn id="1455" dur="375" autoRev="1" fill="remove"/>
                                        <p:tgtEl>
                                          <p:spTgt spid="53"/>
                                        </p:tgtEl>
                                        <p:attrNameLst>
                                          <p:attrName>fill.on</p:attrName>
                                        </p:attrNameLst>
                                      </p:cBhvr>
                                      <p:to>
                                        <p:strVal val="true"/>
                                      </p:to>
                                    </p:set>
                                  </p:childTnLst>
                                </p:cTn>
                              </p:par>
                              <p:par>
                                <p:cTn id="1456" presetID="27" presetClass="emph" presetSubtype="0" fill="remove" grpId="2" nodeType="withEffect">
                                  <p:stCondLst>
                                    <p:cond delay="0"/>
                                  </p:stCondLst>
                                  <p:childTnLst>
                                    <p:animClr clrSpc="rgb" dir="cw">
                                      <p:cBhvr override="childStyle">
                                        <p:cTn id="1457" dur="375" autoRev="1" fill="remove"/>
                                        <p:tgtEl>
                                          <p:spTgt spid="57"/>
                                        </p:tgtEl>
                                        <p:attrNameLst>
                                          <p:attrName>style.color</p:attrName>
                                        </p:attrNameLst>
                                      </p:cBhvr>
                                      <p:to>
                                        <a:srgbClr val="FFC000"/>
                                      </p:to>
                                    </p:animClr>
                                    <p:animClr clrSpc="rgb" dir="cw">
                                      <p:cBhvr>
                                        <p:cTn id="1458" dur="375" autoRev="1" fill="remove"/>
                                        <p:tgtEl>
                                          <p:spTgt spid="57"/>
                                        </p:tgtEl>
                                        <p:attrNameLst>
                                          <p:attrName>fillcolor</p:attrName>
                                        </p:attrNameLst>
                                      </p:cBhvr>
                                      <p:to>
                                        <a:srgbClr val="FFC000"/>
                                      </p:to>
                                    </p:animClr>
                                    <p:set>
                                      <p:cBhvr>
                                        <p:cTn id="1459" dur="375" autoRev="1" fill="remove"/>
                                        <p:tgtEl>
                                          <p:spTgt spid="57"/>
                                        </p:tgtEl>
                                        <p:attrNameLst>
                                          <p:attrName>fill.type</p:attrName>
                                        </p:attrNameLst>
                                      </p:cBhvr>
                                      <p:to>
                                        <p:strVal val="solid"/>
                                      </p:to>
                                    </p:set>
                                    <p:set>
                                      <p:cBhvr>
                                        <p:cTn id="1460" dur="375" autoRev="1" fill="remove"/>
                                        <p:tgtEl>
                                          <p:spTgt spid="57"/>
                                        </p:tgtEl>
                                        <p:attrNameLst>
                                          <p:attrName>fill.on</p:attrName>
                                        </p:attrNameLst>
                                      </p:cBhvr>
                                      <p:to>
                                        <p:strVal val="true"/>
                                      </p:to>
                                    </p:set>
                                  </p:childTnLst>
                                </p:cTn>
                              </p:par>
                              <p:par>
                                <p:cTn id="1461" presetID="27" presetClass="emph" presetSubtype="0" fill="remove" grpId="2" nodeType="withEffect">
                                  <p:stCondLst>
                                    <p:cond delay="0"/>
                                  </p:stCondLst>
                                  <p:childTnLst>
                                    <p:animClr clrSpc="rgb" dir="cw">
                                      <p:cBhvr override="childStyle">
                                        <p:cTn id="1462" dur="375" autoRev="1" fill="remove"/>
                                        <p:tgtEl>
                                          <p:spTgt spid="58"/>
                                        </p:tgtEl>
                                        <p:attrNameLst>
                                          <p:attrName>style.color</p:attrName>
                                        </p:attrNameLst>
                                      </p:cBhvr>
                                      <p:to>
                                        <a:srgbClr val="FFC000"/>
                                      </p:to>
                                    </p:animClr>
                                    <p:animClr clrSpc="rgb" dir="cw">
                                      <p:cBhvr>
                                        <p:cTn id="1463" dur="375" autoRev="1" fill="remove"/>
                                        <p:tgtEl>
                                          <p:spTgt spid="58"/>
                                        </p:tgtEl>
                                        <p:attrNameLst>
                                          <p:attrName>fillcolor</p:attrName>
                                        </p:attrNameLst>
                                      </p:cBhvr>
                                      <p:to>
                                        <a:srgbClr val="FFC000"/>
                                      </p:to>
                                    </p:animClr>
                                    <p:set>
                                      <p:cBhvr>
                                        <p:cTn id="1464" dur="375" autoRev="1" fill="remove"/>
                                        <p:tgtEl>
                                          <p:spTgt spid="58"/>
                                        </p:tgtEl>
                                        <p:attrNameLst>
                                          <p:attrName>fill.type</p:attrName>
                                        </p:attrNameLst>
                                      </p:cBhvr>
                                      <p:to>
                                        <p:strVal val="solid"/>
                                      </p:to>
                                    </p:set>
                                    <p:set>
                                      <p:cBhvr>
                                        <p:cTn id="1465" dur="375" autoRev="1" fill="remove"/>
                                        <p:tgtEl>
                                          <p:spTgt spid="58"/>
                                        </p:tgtEl>
                                        <p:attrNameLst>
                                          <p:attrName>fill.on</p:attrName>
                                        </p:attrNameLst>
                                      </p:cBhvr>
                                      <p:to>
                                        <p:strVal val="true"/>
                                      </p:to>
                                    </p:set>
                                  </p:childTnLst>
                                </p:cTn>
                              </p:par>
                              <p:par>
                                <p:cTn id="1466" presetID="27" presetClass="emph" presetSubtype="0" fill="remove" grpId="2" nodeType="withEffect">
                                  <p:stCondLst>
                                    <p:cond delay="0"/>
                                  </p:stCondLst>
                                  <p:childTnLst>
                                    <p:animClr clrSpc="rgb" dir="cw">
                                      <p:cBhvr override="childStyle">
                                        <p:cTn id="1467" dur="375" autoRev="1" fill="remove"/>
                                        <p:tgtEl>
                                          <p:spTgt spid="59"/>
                                        </p:tgtEl>
                                        <p:attrNameLst>
                                          <p:attrName>style.color</p:attrName>
                                        </p:attrNameLst>
                                      </p:cBhvr>
                                      <p:to>
                                        <a:srgbClr val="FFC000"/>
                                      </p:to>
                                    </p:animClr>
                                    <p:animClr clrSpc="rgb" dir="cw">
                                      <p:cBhvr>
                                        <p:cTn id="1468" dur="375" autoRev="1" fill="remove"/>
                                        <p:tgtEl>
                                          <p:spTgt spid="59"/>
                                        </p:tgtEl>
                                        <p:attrNameLst>
                                          <p:attrName>fillcolor</p:attrName>
                                        </p:attrNameLst>
                                      </p:cBhvr>
                                      <p:to>
                                        <a:srgbClr val="FFC000"/>
                                      </p:to>
                                    </p:animClr>
                                    <p:set>
                                      <p:cBhvr>
                                        <p:cTn id="1469" dur="375" autoRev="1" fill="remove"/>
                                        <p:tgtEl>
                                          <p:spTgt spid="59"/>
                                        </p:tgtEl>
                                        <p:attrNameLst>
                                          <p:attrName>fill.type</p:attrName>
                                        </p:attrNameLst>
                                      </p:cBhvr>
                                      <p:to>
                                        <p:strVal val="solid"/>
                                      </p:to>
                                    </p:set>
                                    <p:set>
                                      <p:cBhvr>
                                        <p:cTn id="1470" dur="375" autoRev="1" fill="remove"/>
                                        <p:tgtEl>
                                          <p:spTgt spid="59"/>
                                        </p:tgtEl>
                                        <p:attrNameLst>
                                          <p:attrName>fill.on</p:attrName>
                                        </p:attrNameLst>
                                      </p:cBhvr>
                                      <p:to>
                                        <p:strVal val="true"/>
                                      </p:to>
                                    </p:set>
                                  </p:childTnLst>
                                </p:cTn>
                              </p:par>
                              <p:par>
                                <p:cTn id="1471" presetID="27" presetClass="emph" presetSubtype="0" fill="remove" grpId="1" nodeType="withEffect">
                                  <p:stCondLst>
                                    <p:cond delay="0"/>
                                  </p:stCondLst>
                                  <p:childTnLst>
                                    <p:animClr clrSpc="rgb" dir="cw">
                                      <p:cBhvr override="childStyle">
                                        <p:cTn id="1472" dur="375" autoRev="1" fill="remove"/>
                                        <p:tgtEl>
                                          <p:spTgt spid="60"/>
                                        </p:tgtEl>
                                        <p:attrNameLst>
                                          <p:attrName>style.color</p:attrName>
                                        </p:attrNameLst>
                                      </p:cBhvr>
                                      <p:to>
                                        <a:srgbClr val="FFC000"/>
                                      </p:to>
                                    </p:animClr>
                                    <p:animClr clrSpc="rgb" dir="cw">
                                      <p:cBhvr>
                                        <p:cTn id="1473" dur="375" autoRev="1" fill="remove"/>
                                        <p:tgtEl>
                                          <p:spTgt spid="60"/>
                                        </p:tgtEl>
                                        <p:attrNameLst>
                                          <p:attrName>fillcolor</p:attrName>
                                        </p:attrNameLst>
                                      </p:cBhvr>
                                      <p:to>
                                        <a:srgbClr val="FFC000"/>
                                      </p:to>
                                    </p:animClr>
                                    <p:set>
                                      <p:cBhvr>
                                        <p:cTn id="1474" dur="375" autoRev="1" fill="remove"/>
                                        <p:tgtEl>
                                          <p:spTgt spid="60"/>
                                        </p:tgtEl>
                                        <p:attrNameLst>
                                          <p:attrName>fill.type</p:attrName>
                                        </p:attrNameLst>
                                      </p:cBhvr>
                                      <p:to>
                                        <p:strVal val="solid"/>
                                      </p:to>
                                    </p:set>
                                    <p:set>
                                      <p:cBhvr>
                                        <p:cTn id="1475" dur="375" autoRev="1" fill="remove"/>
                                        <p:tgtEl>
                                          <p:spTgt spid="60"/>
                                        </p:tgtEl>
                                        <p:attrNameLst>
                                          <p:attrName>fill.on</p:attrName>
                                        </p:attrNameLst>
                                      </p:cBhvr>
                                      <p:to>
                                        <p:strVal val="true"/>
                                      </p:to>
                                    </p:set>
                                  </p:childTnLst>
                                </p:cTn>
                              </p:par>
                              <p:par>
                                <p:cTn id="1476" presetID="27" presetClass="emph" presetSubtype="0" fill="remove" grpId="0" nodeType="withEffect">
                                  <p:stCondLst>
                                    <p:cond delay="0"/>
                                  </p:stCondLst>
                                  <p:childTnLst>
                                    <p:animClr clrSpc="rgb" dir="cw">
                                      <p:cBhvr override="childStyle">
                                        <p:cTn id="1477" dur="375" autoRev="1" fill="remove"/>
                                        <p:tgtEl>
                                          <p:spTgt spid="61"/>
                                        </p:tgtEl>
                                        <p:attrNameLst>
                                          <p:attrName>style.color</p:attrName>
                                        </p:attrNameLst>
                                      </p:cBhvr>
                                      <p:to>
                                        <a:srgbClr val="FFC000"/>
                                      </p:to>
                                    </p:animClr>
                                    <p:animClr clrSpc="rgb" dir="cw">
                                      <p:cBhvr>
                                        <p:cTn id="1478" dur="375" autoRev="1" fill="remove"/>
                                        <p:tgtEl>
                                          <p:spTgt spid="61"/>
                                        </p:tgtEl>
                                        <p:attrNameLst>
                                          <p:attrName>fillcolor</p:attrName>
                                        </p:attrNameLst>
                                      </p:cBhvr>
                                      <p:to>
                                        <a:srgbClr val="FFC000"/>
                                      </p:to>
                                    </p:animClr>
                                    <p:set>
                                      <p:cBhvr>
                                        <p:cTn id="1479" dur="375" autoRev="1" fill="remove"/>
                                        <p:tgtEl>
                                          <p:spTgt spid="61"/>
                                        </p:tgtEl>
                                        <p:attrNameLst>
                                          <p:attrName>fill.type</p:attrName>
                                        </p:attrNameLst>
                                      </p:cBhvr>
                                      <p:to>
                                        <p:strVal val="solid"/>
                                      </p:to>
                                    </p:set>
                                    <p:set>
                                      <p:cBhvr>
                                        <p:cTn id="1480" dur="375" autoRev="1" fill="remove"/>
                                        <p:tgtEl>
                                          <p:spTgt spid="61"/>
                                        </p:tgtEl>
                                        <p:attrNameLst>
                                          <p:attrName>fill.on</p:attrName>
                                        </p:attrNameLst>
                                      </p:cBhvr>
                                      <p:to>
                                        <p:strVal val="true"/>
                                      </p:to>
                                    </p:set>
                                  </p:childTnLst>
                                </p:cTn>
                              </p:par>
                            </p:childTnLst>
                          </p:cTn>
                        </p:par>
                        <p:par>
                          <p:cTn id="1481" fill="hold">
                            <p:stCondLst>
                              <p:cond delay="2250"/>
                            </p:stCondLst>
                            <p:childTnLst>
                              <p:par>
                                <p:cTn id="1482" presetID="27" presetClass="emph" presetSubtype="0" fill="remove" grpId="13" nodeType="afterEffect">
                                  <p:stCondLst>
                                    <p:cond delay="0"/>
                                  </p:stCondLst>
                                  <p:childTnLst>
                                    <p:animClr clrSpc="rgb" dir="cw">
                                      <p:cBhvr override="childStyle">
                                        <p:cTn id="1483" dur="375" autoRev="1" fill="remove"/>
                                        <p:tgtEl>
                                          <p:spTgt spid="26"/>
                                        </p:tgtEl>
                                        <p:attrNameLst>
                                          <p:attrName>style.color</p:attrName>
                                        </p:attrNameLst>
                                      </p:cBhvr>
                                      <p:to>
                                        <a:srgbClr val="FFC000"/>
                                      </p:to>
                                    </p:animClr>
                                    <p:animClr clrSpc="rgb" dir="cw">
                                      <p:cBhvr>
                                        <p:cTn id="1484" dur="375" autoRev="1" fill="remove"/>
                                        <p:tgtEl>
                                          <p:spTgt spid="26"/>
                                        </p:tgtEl>
                                        <p:attrNameLst>
                                          <p:attrName>fillcolor</p:attrName>
                                        </p:attrNameLst>
                                      </p:cBhvr>
                                      <p:to>
                                        <a:srgbClr val="FFC000"/>
                                      </p:to>
                                    </p:animClr>
                                    <p:set>
                                      <p:cBhvr>
                                        <p:cTn id="1485" dur="375" autoRev="1" fill="remove"/>
                                        <p:tgtEl>
                                          <p:spTgt spid="26"/>
                                        </p:tgtEl>
                                        <p:attrNameLst>
                                          <p:attrName>fill.type</p:attrName>
                                        </p:attrNameLst>
                                      </p:cBhvr>
                                      <p:to>
                                        <p:strVal val="solid"/>
                                      </p:to>
                                    </p:set>
                                    <p:set>
                                      <p:cBhvr>
                                        <p:cTn id="1486" dur="375" autoRev="1" fill="remove"/>
                                        <p:tgtEl>
                                          <p:spTgt spid="26"/>
                                        </p:tgtEl>
                                        <p:attrNameLst>
                                          <p:attrName>fill.on</p:attrName>
                                        </p:attrNameLst>
                                      </p:cBhvr>
                                      <p:to>
                                        <p:strVal val="true"/>
                                      </p:to>
                                    </p:set>
                                  </p:childTnLst>
                                </p:cTn>
                              </p:par>
                              <p:par>
                                <p:cTn id="1487" presetID="27" presetClass="emph" presetSubtype="0" fill="remove" grpId="13" nodeType="withEffect">
                                  <p:stCondLst>
                                    <p:cond delay="0"/>
                                  </p:stCondLst>
                                  <p:childTnLst>
                                    <p:animClr clrSpc="rgb" dir="cw">
                                      <p:cBhvr override="childStyle">
                                        <p:cTn id="1488" dur="375" autoRev="1" fill="remove"/>
                                        <p:tgtEl>
                                          <p:spTgt spid="27"/>
                                        </p:tgtEl>
                                        <p:attrNameLst>
                                          <p:attrName>style.color</p:attrName>
                                        </p:attrNameLst>
                                      </p:cBhvr>
                                      <p:to>
                                        <a:srgbClr val="FFC000"/>
                                      </p:to>
                                    </p:animClr>
                                    <p:animClr clrSpc="rgb" dir="cw">
                                      <p:cBhvr>
                                        <p:cTn id="1489" dur="375" autoRev="1" fill="remove"/>
                                        <p:tgtEl>
                                          <p:spTgt spid="27"/>
                                        </p:tgtEl>
                                        <p:attrNameLst>
                                          <p:attrName>fillcolor</p:attrName>
                                        </p:attrNameLst>
                                      </p:cBhvr>
                                      <p:to>
                                        <a:srgbClr val="FFC000"/>
                                      </p:to>
                                    </p:animClr>
                                    <p:set>
                                      <p:cBhvr>
                                        <p:cTn id="1490" dur="375" autoRev="1" fill="remove"/>
                                        <p:tgtEl>
                                          <p:spTgt spid="27"/>
                                        </p:tgtEl>
                                        <p:attrNameLst>
                                          <p:attrName>fill.type</p:attrName>
                                        </p:attrNameLst>
                                      </p:cBhvr>
                                      <p:to>
                                        <p:strVal val="solid"/>
                                      </p:to>
                                    </p:set>
                                    <p:set>
                                      <p:cBhvr>
                                        <p:cTn id="1491" dur="375" autoRev="1" fill="remove"/>
                                        <p:tgtEl>
                                          <p:spTgt spid="27"/>
                                        </p:tgtEl>
                                        <p:attrNameLst>
                                          <p:attrName>fill.on</p:attrName>
                                        </p:attrNameLst>
                                      </p:cBhvr>
                                      <p:to>
                                        <p:strVal val="true"/>
                                      </p:to>
                                    </p:set>
                                  </p:childTnLst>
                                </p:cTn>
                              </p:par>
                              <p:par>
                                <p:cTn id="1492" presetID="27" presetClass="emph" presetSubtype="0" fill="remove" grpId="11" nodeType="withEffect">
                                  <p:stCondLst>
                                    <p:cond delay="0"/>
                                  </p:stCondLst>
                                  <p:childTnLst>
                                    <p:animClr clrSpc="rgb" dir="cw">
                                      <p:cBhvr override="childStyle">
                                        <p:cTn id="1493" dur="375" autoRev="1" fill="remove"/>
                                        <p:tgtEl>
                                          <p:spTgt spid="28"/>
                                        </p:tgtEl>
                                        <p:attrNameLst>
                                          <p:attrName>style.color</p:attrName>
                                        </p:attrNameLst>
                                      </p:cBhvr>
                                      <p:to>
                                        <a:srgbClr val="FFC000"/>
                                      </p:to>
                                    </p:animClr>
                                    <p:animClr clrSpc="rgb" dir="cw">
                                      <p:cBhvr>
                                        <p:cTn id="1494" dur="375" autoRev="1" fill="remove"/>
                                        <p:tgtEl>
                                          <p:spTgt spid="28"/>
                                        </p:tgtEl>
                                        <p:attrNameLst>
                                          <p:attrName>fillcolor</p:attrName>
                                        </p:attrNameLst>
                                      </p:cBhvr>
                                      <p:to>
                                        <a:srgbClr val="FFC000"/>
                                      </p:to>
                                    </p:animClr>
                                    <p:set>
                                      <p:cBhvr>
                                        <p:cTn id="1495" dur="375" autoRev="1" fill="remove"/>
                                        <p:tgtEl>
                                          <p:spTgt spid="28"/>
                                        </p:tgtEl>
                                        <p:attrNameLst>
                                          <p:attrName>fill.type</p:attrName>
                                        </p:attrNameLst>
                                      </p:cBhvr>
                                      <p:to>
                                        <p:strVal val="solid"/>
                                      </p:to>
                                    </p:set>
                                    <p:set>
                                      <p:cBhvr>
                                        <p:cTn id="1496" dur="375" autoRev="1" fill="remove"/>
                                        <p:tgtEl>
                                          <p:spTgt spid="28"/>
                                        </p:tgtEl>
                                        <p:attrNameLst>
                                          <p:attrName>fill.on</p:attrName>
                                        </p:attrNameLst>
                                      </p:cBhvr>
                                      <p:to>
                                        <p:strVal val="true"/>
                                      </p:to>
                                    </p:set>
                                  </p:childTnLst>
                                </p:cTn>
                              </p:par>
                              <p:par>
                                <p:cTn id="1497" presetID="27" presetClass="emph" presetSubtype="0" fill="remove" grpId="8" nodeType="withEffect">
                                  <p:stCondLst>
                                    <p:cond delay="0"/>
                                  </p:stCondLst>
                                  <p:childTnLst>
                                    <p:animClr clrSpc="rgb" dir="cw">
                                      <p:cBhvr override="childStyle">
                                        <p:cTn id="1498" dur="375" autoRev="1" fill="remove"/>
                                        <p:tgtEl>
                                          <p:spTgt spid="29"/>
                                        </p:tgtEl>
                                        <p:attrNameLst>
                                          <p:attrName>style.color</p:attrName>
                                        </p:attrNameLst>
                                      </p:cBhvr>
                                      <p:to>
                                        <a:srgbClr val="FFC000"/>
                                      </p:to>
                                    </p:animClr>
                                    <p:animClr clrSpc="rgb" dir="cw">
                                      <p:cBhvr>
                                        <p:cTn id="1499" dur="375" autoRev="1" fill="remove"/>
                                        <p:tgtEl>
                                          <p:spTgt spid="29"/>
                                        </p:tgtEl>
                                        <p:attrNameLst>
                                          <p:attrName>fillcolor</p:attrName>
                                        </p:attrNameLst>
                                      </p:cBhvr>
                                      <p:to>
                                        <a:srgbClr val="FFC000"/>
                                      </p:to>
                                    </p:animClr>
                                    <p:set>
                                      <p:cBhvr>
                                        <p:cTn id="1500" dur="375" autoRev="1" fill="remove"/>
                                        <p:tgtEl>
                                          <p:spTgt spid="29"/>
                                        </p:tgtEl>
                                        <p:attrNameLst>
                                          <p:attrName>fill.type</p:attrName>
                                        </p:attrNameLst>
                                      </p:cBhvr>
                                      <p:to>
                                        <p:strVal val="solid"/>
                                      </p:to>
                                    </p:set>
                                    <p:set>
                                      <p:cBhvr>
                                        <p:cTn id="1501" dur="375" autoRev="1" fill="remove"/>
                                        <p:tgtEl>
                                          <p:spTgt spid="29"/>
                                        </p:tgtEl>
                                        <p:attrNameLst>
                                          <p:attrName>fill.on</p:attrName>
                                        </p:attrNameLst>
                                      </p:cBhvr>
                                      <p:to>
                                        <p:strVal val="true"/>
                                      </p:to>
                                    </p:set>
                                  </p:childTnLst>
                                </p:cTn>
                              </p:par>
                              <p:par>
                                <p:cTn id="1502" presetID="27" presetClass="emph" presetSubtype="0" fill="remove" grpId="4" nodeType="withEffect">
                                  <p:stCondLst>
                                    <p:cond delay="0"/>
                                  </p:stCondLst>
                                  <p:childTnLst>
                                    <p:animClr clrSpc="rgb" dir="cw">
                                      <p:cBhvr override="childStyle">
                                        <p:cTn id="1503" dur="375" autoRev="1" fill="remove"/>
                                        <p:tgtEl>
                                          <p:spTgt spid="30"/>
                                        </p:tgtEl>
                                        <p:attrNameLst>
                                          <p:attrName>style.color</p:attrName>
                                        </p:attrNameLst>
                                      </p:cBhvr>
                                      <p:to>
                                        <a:srgbClr val="FFC000"/>
                                      </p:to>
                                    </p:animClr>
                                    <p:animClr clrSpc="rgb" dir="cw">
                                      <p:cBhvr>
                                        <p:cTn id="1504" dur="375" autoRev="1" fill="remove"/>
                                        <p:tgtEl>
                                          <p:spTgt spid="30"/>
                                        </p:tgtEl>
                                        <p:attrNameLst>
                                          <p:attrName>fillcolor</p:attrName>
                                        </p:attrNameLst>
                                      </p:cBhvr>
                                      <p:to>
                                        <a:srgbClr val="FFC000"/>
                                      </p:to>
                                    </p:animClr>
                                    <p:set>
                                      <p:cBhvr>
                                        <p:cTn id="1505" dur="375" autoRev="1" fill="remove"/>
                                        <p:tgtEl>
                                          <p:spTgt spid="30"/>
                                        </p:tgtEl>
                                        <p:attrNameLst>
                                          <p:attrName>fill.type</p:attrName>
                                        </p:attrNameLst>
                                      </p:cBhvr>
                                      <p:to>
                                        <p:strVal val="solid"/>
                                      </p:to>
                                    </p:set>
                                    <p:set>
                                      <p:cBhvr>
                                        <p:cTn id="1506" dur="375" autoRev="1" fill="remove"/>
                                        <p:tgtEl>
                                          <p:spTgt spid="30"/>
                                        </p:tgtEl>
                                        <p:attrNameLst>
                                          <p:attrName>fill.on</p:attrName>
                                        </p:attrNameLst>
                                      </p:cBhvr>
                                      <p:to>
                                        <p:strVal val="true"/>
                                      </p:to>
                                    </p:set>
                                  </p:childTnLst>
                                </p:cTn>
                              </p:par>
                              <p:par>
                                <p:cTn id="1507" presetID="27" presetClass="emph" presetSubtype="0" fill="remove" grpId="12" nodeType="withEffect">
                                  <p:stCondLst>
                                    <p:cond delay="0"/>
                                  </p:stCondLst>
                                  <p:childTnLst>
                                    <p:animClr clrSpc="rgb" dir="cw">
                                      <p:cBhvr override="childStyle">
                                        <p:cTn id="1508" dur="375" autoRev="1" fill="remove"/>
                                        <p:tgtEl>
                                          <p:spTgt spid="34"/>
                                        </p:tgtEl>
                                        <p:attrNameLst>
                                          <p:attrName>style.color</p:attrName>
                                        </p:attrNameLst>
                                      </p:cBhvr>
                                      <p:to>
                                        <a:srgbClr val="FFC000"/>
                                      </p:to>
                                    </p:animClr>
                                    <p:animClr clrSpc="rgb" dir="cw">
                                      <p:cBhvr>
                                        <p:cTn id="1509" dur="375" autoRev="1" fill="remove"/>
                                        <p:tgtEl>
                                          <p:spTgt spid="34"/>
                                        </p:tgtEl>
                                        <p:attrNameLst>
                                          <p:attrName>fillcolor</p:attrName>
                                        </p:attrNameLst>
                                      </p:cBhvr>
                                      <p:to>
                                        <a:srgbClr val="FFC000"/>
                                      </p:to>
                                    </p:animClr>
                                    <p:set>
                                      <p:cBhvr>
                                        <p:cTn id="1510" dur="375" autoRev="1" fill="remove"/>
                                        <p:tgtEl>
                                          <p:spTgt spid="34"/>
                                        </p:tgtEl>
                                        <p:attrNameLst>
                                          <p:attrName>fill.type</p:attrName>
                                        </p:attrNameLst>
                                      </p:cBhvr>
                                      <p:to>
                                        <p:strVal val="solid"/>
                                      </p:to>
                                    </p:set>
                                    <p:set>
                                      <p:cBhvr>
                                        <p:cTn id="1511" dur="375" autoRev="1" fill="remove"/>
                                        <p:tgtEl>
                                          <p:spTgt spid="34"/>
                                        </p:tgtEl>
                                        <p:attrNameLst>
                                          <p:attrName>fill.on</p:attrName>
                                        </p:attrNameLst>
                                      </p:cBhvr>
                                      <p:to>
                                        <p:strVal val="true"/>
                                      </p:to>
                                    </p:set>
                                  </p:childTnLst>
                                </p:cTn>
                              </p:par>
                              <p:par>
                                <p:cTn id="1512" presetID="27" presetClass="emph" presetSubtype="0" fill="remove" grpId="12" nodeType="withEffect">
                                  <p:stCondLst>
                                    <p:cond delay="0"/>
                                  </p:stCondLst>
                                  <p:childTnLst>
                                    <p:animClr clrSpc="rgb" dir="cw">
                                      <p:cBhvr override="childStyle">
                                        <p:cTn id="1513" dur="375" autoRev="1" fill="remove"/>
                                        <p:tgtEl>
                                          <p:spTgt spid="35"/>
                                        </p:tgtEl>
                                        <p:attrNameLst>
                                          <p:attrName>style.color</p:attrName>
                                        </p:attrNameLst>
                                      </p:cBhvr>
                                      <p:to>
                                        <a:srgbClr val="FFC000"/>
                                      </p:to>
                                    </p:animClr>
                                    <p:animClr clrSpc="rgb" dir="cw">
                                      <p:cBhvr>
                                        <p:cTn id="1514" dur="375" autoRev="1" fill="remove"/>
                                        <p:tgtEl>
                                          <p:spTgt spid="35"/>
                                        </p:tgtEl>
                                        <p:attrNameLst>
                                          <p:attrName>fillcolor</p:attrName>
                                        </p:attrNameLst>
                                      </p:cBhvr>
                                      <p:to>
                                        <a:srgbClr val="FFC000"/>
                                      </p:to>
                                    </p:animClr>
                                    <p:set>
                                      <p:cBhvr>
                                        <p:cTn id="1515" dur="375" autoRev="1" fill="remove"/>
                                        <p:tgtEl>
                                          <p:spTgt spid="35"/>
                                        </p:tgtEl>
                                        <p:attrNameLst>
                                          <p:attrName>fill.type</p:attrName>
                                        </p:attrNameLst>
                                      </p:cBhvr>
                                      <p:to>
                                        <p:strVal val="solid"/>
                                      </p:to>
                                    </p:set>
                                    <p:set>
                                      <p:cBhvr>
                                        <p:cTn id="1516" dur="375" autoRev="1" fill="remove"/>
                                        <p:tgtEl>
                                          <p:spTgt spid="35"/>
                                        </p:tgtEl>
                                        <p:attrNameLst>
                                          <p:attrName>fill.on</p:attrName>
                                        </p:attrNameLst>
                                      </p:cBhvr>
                                      <p:to>
                                        <p:strVal val="true"/>
                                      </p:to>
                                    </p:set>
                                  </p:childTnLst>
                                </p:cTn>
                              </p:par>
                              <p:par>
                                <p:cTn id="1517" presetID="27" presetClass="emph" presetSubtype="0" fill="remove" grpId="10" nodeType="withEffect">
                                  <p:stCondLst>
                                    <p:cond delay="0"/>
                                  </p:stCondLst>
                                  <p:childTnLst>
                                    <p:animClr clrSpc="rgb" dir="cw">
                                      <p:cBhvr override="childStyle">
                                        <p:cTn id="1518" dur="375" autoRev="1" fill="remove"/>
                                        <p:tgtEl>
                                          <p:spTgt spid="36"/>
                                        </p:tgtEl>
                                        <p:attrNameLst>
                                          <p:attrName>style.color</p:attrName>
                                        </p:attrNameLst>
                                      </p:cBhvr>
                                      <p:to>
                                        <a:srgbClr val="FFC000"/>
                                      </p:to>
                                    </p:animClr>
                                    <p:animClr clrSpc="rgb" dir="cw">
                                      <p:cBhvr>
                                        <p:cTn id="1519" dur="375" autoRev="1" fill="remove"/>
                                        <p:tgtEl>
                                          <p:spTgt spid="36"/>
                                        </p:tgtEl>
                                        <p:attrNameLst>
                                          <p:attrName>fillcolor</p:attrName>
                                        </p:attrNameLst>
                                      </p:cBhvr>
                                      <p:to>
                                        <a:srgbClr val="FFC000"/>
                                      </p:to>
                                    </p:animClr>
                                    <p:set>
                                      <p:cBhvr>
                                        <p:cTn id="1520" dur="375" autoRev="1" fill="remove"/>
                                        <p:tgtEl>
                                          <p:spTgt spid="36"/>
                                        </p:tgtEl>
                                        <p:attrNameLst>
                                          <p:attrName>fill.type</p:attrName>
                                        </p:attrNameLst>
                                      </p:cBhvr>
                                      <p:to>
                                        <p:strVal val="solid"/>
                                      </p:to>
                                    </p:set>
                                    <p:set>
                                      <p:cBhvr>
                                        <p:cTn id="1521" dur="375" autoRev="1" fill="remove"/>
                                        <p:tgtEl>
                                          <p:spTgt spid="36"/>
                                        </p:tgtEl>
                                        <p:attrNameLst>
                                          <p:attrName>fill.on</p:attrName>
                                        </p:attrNameLst>
                                      </p:cBhvr>
                                      <p:to>
                                        <p:strVal val="true"/>
                                      </p:to>
                                    </p:set>
                                  </p:childTnLst>
                                </p:cTn>
                              </p:par>
                              <p:par>
                                <p:cTn id="1522" presetID="27" presetClass="emph" presetSubtype="0" fill="remove" grpId="7" nodeType="withEffect">
                                  <p:stCondLst>
                                    <p:cond delay="0"/>
                                  </p:stCondLst>
                                  <p:childTnLst>
                                    <p:animClr clrSpc="rgb" dir="cw">
                                      <p:cBhvr override="childStyle">
                                        <p:cTn id="1523" dur="375" autoRev="1" fill="remove"/>
                                        <p:tgtEl>
                                          <p:spTgt spid="37"/>
                                        </p:tgtEl>
                                        <p:attrNameLst>
                                          <p:attrName>style.color</p:attrName>
                                        </p:attrNameLst>
                                      </p:cBhvr>
                                      <p:to>
                                        <a:srgbClr val="FFC000"/>
                                      </p:to>
                                    </p:animClr>
                                    <p:animClr clrSpc="rgb" dir="cw">
                                      <p:cBhvr>
                                        <p:cTn id="1524" dur="375" autoRev="1" fill="remove"/>
                                        <p:tgtEl>
                                          <p:spTgt spid="37"/>
                                        </p:tgtEl>
                                        <p:attrNameLst>
                                          <p:attrName>fillcolor</p:attrName>
                                        </p:attrNameLst>
                                      </p:cBhvr>
                                      <p:to>
                                        <a:srgbClr val="FFC000"/>
                                      </p:to>
                                    </p:animClr>
                                    <p:set>
                                      <p:cBhvr>
                                        <p:cTn id="1525" dur="375" autoRev="1" fill="remove"/>
                                        <p:tgtEl>
                                          <p:spTgt spid="37"/>
                                        </p:tgtEl>
                                        <p:attrNameLst>
                                          <p:attrName>fill.type</p:attrName>
                                        </p:attrNameLst>
                                      </p:cBhvr>
                                      <p:to>
                                        <p:strVal val="solid"/>
                                      </p:to>
                                    </p:set>
                                    <p:set>
                                      <p:cBhvr>
                                        <p:cTn id="1526" dur="375" autoRev="1" fill="remove"/>
                                        <p:tgtEl>
                                          <p:spTgt spid="37"/>
                                        </p:tgtEl>
                                        <p:attrNameLst>
                                          <p:attrName>fill.on</p:attrName>
                                        </p:attrNameLst>
                                      </p:cBhvr>
                                      <p:to>
                                        <p:strVal val="true"/>
                                      </p:to>
                                    </p:set>
                                  </p:childTnLst>
                                </p:cTn>
                              </p:par>
                              <p:par>
                                <p:cTn id="1527" presetID="27" presetClass="emph" presetSubtype="0" fill="remove" grpId="3" nodeType="withEffect">
                                  <p:stCondLst>
                                    <p:cond delay="0"/>
                                  </p:stCondLst>
                                  <p:childTnLst>
                                    <p:animClr clrSpc="rgb" dir="cw">
                                      <p:cBhvr override="childStyle">
                                        <p:cTn id="1528" dur="375" autoRev="1" fill="remove"/>
                                        <p:tgtEl>
                                          <p:spTgt spid="38"/>
                                        </p:tgtEl>
                                        <p:attrNameLst>
                                          <p:attrName>style.color</p:attrName>
                                        </p:attrNameLst>
                                      </p:cBhvr>
                                      <p:to>
                                        <a:srgbClr val="FFC000"/>
                                      </p:to>
                                    </p:animClr>
                                    <p:animClr clrSpc="rgb" dir="cw">
                                      <p:cBhvr>
                                        <p:cTn id="1529" dur="375" autoRev="1" fill="remove"/>
                                        <p:tgtEl>
                                          <p:spTgt spid="38"/>
                                        </p:tgtEl>
                                        <p:attrNameLst>
                                          <p:attrName>fillcolor</p:attrName>
                                        </p:attrNameLst>
                                      </p:cBhvr>
                                      <p:to>
                                        <a:srgbClr val="FFC000"/>
                                      </p:to>
                                    </p:animClr>
                                    <p:set>
                                      <p:cBhvr>
                                        <p:cTn id="1530" dur="375" autoRev="1" fill="remove"/>
                                        <p:tgtEl>
                                          <p:spTgt spid="38"/>
                                        </p:tgtEl>
                                        <p:attrNameLst>
                                          <p:attrName>fill.type</p:attrName>
                                        </p:attrNameLst>
                                      </p:cBhvr>
                                      <p:to>
                                        <p:strVal val="solid"/>
                                      </p:to>
                                    </p:set>
                                    <p:set>
                                      <p:cBhvr>
                                        <p:cTn id="1531" dur="375" autoRev="1" fill="remove"/>
                                        <p:tgtEl>
                                          <p:spTgt spid="38"/>
                                        </p:tgtEl>
                                        <p:attrNameLst>
                                          <p:attrName>fill.on</p:attrName>
                                        </p:attrNameLst>
                                      </p:cBhvr>
                                      <p:to>
                                        <p:strVal val="true"/>
                                      </p:to>
                                    </p:set>
                                  </p:childTnLst>
                                </p:cTn>
                              </p:par>
                              <p:par>
                                <p:cTn id="1532" presetID="27" presetClass="emph" presetSubtype="0" fill="remove" grpId="10" nodeType="withEffect">
                                  <p:stCondLst>
                                    <p:cond delay="0"/>
                                  </p:stCondLst>
                                  <p:childTnLst>
                                    <p:animClr clrSpc="rgb" dir="cw">
                                      <p:cBhvr override="childStyle">
                                        <p:cTn id="1533" dur="375" autoRev="1" fill="remove"/>
                                        <p:tgtEl>
                                          <p:spTgt spid="42"/>
                                        </p:tgtEl>
                                        <p:attrNameLst>
                                          <p:attrName>style.color</p:attrName>
                                        </p:attrNameLst>
                                      </p:cBhvr>
                                      <p:to>
                                        <a:srgbClr val="FFC000"/>
                                      </p:to>
                                    </p:animClr>
                                    <p:animClr clrSpc="rgb" dir="cw">
                                      <p:cBhvr>
                                        <p:cTn id="1534" dur="375" autoRev="1" fill="remove"/>
                                        <p:tgtEl>
                                          <p:spTgt spid="42"/>
                                        </p:tgtEl>
                                        <p:attrNameLst>
                                          <p:attrName>fillcolor</p:attrName>
                                        </p:attrNameLst>
                                      </p:cBhvr>
                                      <p:to>
                                        <a:srgbClr val="FFC000"/>
                                      </p:to>
                                    </p:animClr>
                                    <p:set>
                                      <p:cBhvr>
                                        <p:cTn id="1535" dur="375" autoRev="1" fill="remove"/>
                                        <p:tgtEl>
                                          <p:spTgt spid="42"/>
                                        </p:tgtEl>
                                        <p:attrNameLst>
                                          <p:attrName>fill.type</p:attrName>
                                        </p:attrNameLst>
                                      </p:cBhvr>
                                      <p:to>
                                        <p:strVal val="solid"/>
                                      </p:to>
                                    </p:set>
                                    <p:set>
                                      <p:cBhvr>
                                        <p:cTn id="1536" dur="375" autoRev="1" fill="remove"/>
                                        <p:tgtEl>
                                          <p:spTgt spid="42"/>
                                        </p:tgtEl>
                                        <p:attrNameLst>
                                          <p:attrName>fill.on</p:attrName>
                                        </p:attrNameLst>
                                      </p:cBhvr>
                                      <p:to>
                                        <p:strVal val="true"/>
                                      </p:to>
                                    </p:set>
                                  </p:childTnLst>
                                </p:cTn>
                              </p:par>
                              <p:par>
                                <p:cTn id="1537" presetID="27" presetClass="emph" presetSubtype="0" fill="remove" grpId="10" nodeType="withEffect">
                                  <p:stCondLst>
                                    <p:cond delay="0"/>
                                  </p:stCondLst>
                                  <p:childTnLst>
                                    <p:animClr clrSpc="rgb" dir="cw">
                                      <p:cBhvr override="childStyle">
                                        <p:cTn id="1538" dur="375" autoRev="1" fill="remove"/>
                                        <p:tgtEl>
                                          <p:spTgt spid="43"/>
                                        </p:tgtEl>
                                        <p:attrNameLst>
                                          <p:attrName>style.color</p:attrName>
                                        </p:attrNameLst>
                                      </p:cBhvr>
                                      <p:to>
                                        <a:srgbClr val="FFC000"/>
                                      </p:to>
                                    </p:animClr>
                                    <p:animClr clrSpc="rgb" dir="cw">
                                      <p:cBhvr>
                                        <p:cTn id="1539" dur="375" autoRev="1" fill="remove"/>
                                        <p:tgtEl>
                                          <p:spTgt spid="43"/>
                                        </p:tgtEl>
                                        <p:attrNameLst>
                                          <p:attrName>fillcolor</p:attrName>
                                        </p:attrNameLst>
                                      </p:cBhvr>
                                      <p:to>
                                        <a:srgbClr val="FFC000"/>
                                      </p:to>
                                    </p:animClr>
                                    <p:set>
                                      <p:cBhvr>
                                        <p:cTn id="1540" dur="375" autoRev="1" fill="remove"/>
                                        <p:tgtEl>
                                          <p:spTgt spid="43"/>
                                        </p:tgtEl>
                                        <p:attrNameLst>
                                          <p:attrName>fill.type</p:attrName>
                                        </p:attrNameLst>
                                      </p:cBhvr>
                                      <p:to>
                                        <p:strVal val="solid"/>
                                      </p:to>
                                    </p:set>
                                    <p:set>
                                      <p:cBhvr>
                                        <p:cTn id="1541" dur="375" autoRev="1" fill="remove"/>
                                        <p:tgtEl>
                                          <p:spTgt spid="43"/>
                                        </p:tgtEl>
                                        <p:attrNameLst>
                                          <p:attrName>fill.on</p:attrName>
                                        </p:attrNameLst>
                                      </p:cBhvr>
                                      <p:to>
                                        <p:strVal val="true"/>
                                      </p:to>
                                    </p:set>
                                  </p:childTnLst>
                                </p:cTn>
                              </p:par>
                              <p:par>
                                <p:cTn id="1542" presetID="27" presetClass="emph" presetSubtype="0" fill="remove" grpId="8" nodeType="withEffect">
                                  <p:stCondLst>
                                    <p:cond delay="0"/>
                                  </p:stCondLst>
                                  <p:childTnLst>
                                    <p:animClr clrSpc="rgb" dir="cw">
                                      <p:cBhvr override="childStyle">
                                        <p:cTn id="1543" dur="375" autoRev="1" fill="remove"/>
                                        <p:tgtEl>
                                          <p:spTgt spid="44"/>
                                        </p:tgtEl>
                                        <p:attrNameLst>
                                          <p:attrName>style.color</p:attrName>
                                        </p:attrNameLst>
                                      </p:cBhvr>
                                      <p:to>
                                        <a:srgbClr val="FFC000"/>
                                      </p:to>
                                    </p:animClr>
                                    <p:animClr clrSpc="rgb" dir="cw">
                                      <p:cBhvr>
                                        <p:cTn id="1544" dur="375" autoRev="1" fill="remove"/>
                                        <p:tgtEl>
                                          <p:spTgt spid="44"/>
                                        </p:tgtEl>
                                        <p:attrNameLst>
                                          <p:attrName>fillcolor</p:attrName>
                                        </p:attrNameLst>
                                      </p:cBhvr>
                                      <p:to>
                                        <a:srgbClr val="FFC000"/>
                                      </p:to>
                                    </p:animClr>
                                    <p:set>
                                      <p:cBhvr>
                                        <p:cTn id="1545" dur="375" autoRev="1" fill="remove"/>
                                        <p:tgtEl>
                                          <p:spTgt spid="44"/>
                                        </p:tgtEl>
                                        <p:attrNameLst>
                                          <p:attrName>fill.type</p:attrName>
                                        </p:attrNameLst>
                                      </p:cBhvr>
                                      <p:to>
                                        <p:strVal val="solid"/>
                                      </p:to>
                                    </p:set>
                                    <p:set>
                                      <p:cBhvr>
                                        <p:cTn id="1546" dur="375" autoRev="1" fill="remove"/>
                                        <p:tgtEl>
                                          <p:spTgt spid="44"/>
                                        </p:tgtEl>
                                        <p:attrNameLst>
                                          <p:attrName>fill.on</p:attrName>
                                        </p:attrNameLst>
                                      </p:cBhvr>
                                      <p:to>
                                        <p:strVal val="true"/>
                                      </p:to>
                                    </p:set>
                                  </p:childTnLst>
                                </p:cTn>
                              </p:par>
                              <p:par>
                                <p:cTn id="1547" presetID="27" presetClass="emph" presetSubtype="0" fill="remove" grpId="5" nodeType="withEffect">
                                  <p:stCondLst>
                                    <p:cond delay="0"/>
                                  </p:stCondLst>
                                  <p:childTnLst>
                                    <p:animClr clrSpc="rgb" dir="cw">
                                      <p:cBhvr override="childStyle">
                                        <p:cTn id="1548" dur="375" autoRev="1" fill="remove"/>
                                        <p:tgtEl>
                                          <p:spTgt spid="45"/>
                                        </p:tgtEl>
                                        <p:attrNameLst>
                                          <p:attrName>style.color</p:attrName>
                                        </p:attrNameLst>
                                      </p:cBhvr>
                                      <p:to>
                                        <a:srgbClr val="FFC000"/>
                                      </p:to>
                                    </p:animClr>
                                    <p:animClr clrSpc="rgb" dir="cw">
                                      <p:cBhvr>
                                        <p:cTn id="1549" dur="375" autoRev="1" fill="remove"/>
                                        <p:tgtEl>
                                          <p:spTgt spid="45"/>
                                        </p:tgtEl>
                                        <p:attrNameLst>
                                          <p:attrName>fillcolor</p:attrName>
                                        </p:attrNameLst>
                                      </p:cBhvr>
                                      <p:to>
                                        <a:srgbClr val="FFC000"/>
                                      </p:to>
                                    </p:animClr>
                                    <p:set>
                                      <p:cBhvr>
                                        <p:cTn id="1550" dur="375" autoRev="1" fill="remove"/>
                                        <p:tgtEl>
                                          <p:spTgt spid="45"/>
                                        </p:tgtEl>
                                        <p:attrNameLst>
                                          <p:attrName>fill.type</p:attrName>
                                        </p:attrNameLst>
                                      </p:cBhvr>
                                      <p:to>
                                        <p:strVal val="solid"/>
                                      </p:to>
                                    </p:set>
                                    <p:set>
                                      <p:cBhvr>
                                        <p:cTn id="1551" dur="375" autoRev="1" fill="remove"/>
                                        <p:tgtEl>
                                          <p:spTgt spid="45"/>
                                        </p:tgtEl>
                                        <p:attrNameLst>
                                          <p:attrName>fill.on</p:attrName>
                                        </p:attrNameLst>
                                      </p:cBhvr>
                                      <p:to>
                                        <p:strVal val="true"/>
                                      </p:to>
                                    </p:set>
                                  </p:childTnLst>
                                </p:cTn>
                              </p:par>
                              <p:par>
                                <p:cTn id="1552" presetID="27" presetClass="emph" presetSubtype="0" fill="remove" grpId="2" nodeType="withEffect">
                                  <p:stCondLst>
                                    <p:cond delay="0"/>
                                  </p:stCondLst>
                                  <p:childTnLst>
                                    <p:animClr clrSpc="rgb" dir="cw">
                                      <p:cBhvr override="childStyle">
                                        <p:cTn id="1553" dur="375" autoRev="1" fill="remove"/>
                                        <p:tgtEl>
                                          <p:spTgt spid="46"/>
                                        </p:tgtEl>
                                        <p:attrNameLst>
                                          <p:attrName>style.color</p:attrName>
                                        </p:attrNameLst>
                                      </p:cBhvr>
                                      <p:to>
                                        <a:srgbClr val="FFC000"/>
                                      </p:to>
                                    </p:animClr>
                                    <p:animClr clrSpc="rgb" dir="cw">
                                      <p:cBhvr>
                                        <p:cTn id="1554" dur="375" autoRev="1" fill="remove"/>
                                        <p:tgtEl>
                                          <p:spTgt spid="46"/>
                                        </p:tgtEl>
                                        <p:attrNameLst>
                                          <p:attrName>fillcolor</p:attrName>
                                        </p:attrNameLst>
                                      </p:cBhvr>
                                      <p:to>
                                        <a:srgbClr val="FFC000"/>
                                      </p:to>
                                    </p:animClr>
                                    <p:set>
                                      <p:cBhvr>
                                        <p:cTn id="1555" dur="375" autoRev="1" fill="remove"/>
                                        <p:tgtEl>
                                          <p:spTgt spid="46"/>
                                        </p:tgtEl>
                                        <p:attrNameLst>
                                          <p:attrName>fill.type</p:attrName>
                                        </p:attrNameLst>
                                      </p:cBhvr>
                                      <p:to>
                                        <p:strVal val="solid"/>
                                      </p:to>
                                    </p:set>
                                    <p:set>
                                      <p:cBhvr>
                                        <p:cTn id="1556" dur="375" autoRev="1" fill="remove"/>
                                        <p:tgtEl>
                                          <p:spTgt spid="46"/>
                                        </p:tgtEl>
                                        <p:attrNameLst>
                                          <p:attrName>fill.on</p:attrName>
                                        </p:attrNameLst>
                                      </p:cBhvr>
                                      <p:to>
                                        <p:strVal val="true"/>
                                      </p:to>
                                    </p:set>
                                  </p:childTnLst>
                                </p:cTn>
                              </p:par>
                              <p:par>
                                <p:cTn id="1557" presetID="27" presetClass="emph" presetSubtype="0" fill="remove" grpId="7" nodeType="withEffect">
                                  <p:stCondLst>
                                    <p:cond delay="0"/>
                                  </p:stCondLst>
                                  <p:childTnLst>
                                    <p:animClr clrSpc="rgb" dir="cw">
                                      <p:cBhvr override="childStyle">
                                        <p:cTn id="1558" dur="375" autoRev="1" fill="remove"/>
                                        <p:tgtEl>
                                          <p:spTgt spid="50"/>
                                        </p:tgtEl>
                                        <p:attrNameLst>
                                          <p:attrName>style.color</p:attrName>
                                        </p:attrNameLst>
                                      </p:cBhvr>
                                      <p:to>
                                        <a:srgbClr val="FFC000"/>
                                      </p:to>
                                    </p:animClr>
                                    <p:animClr clrSpc="rgb" dir="cw">
                                      <p:cBhvr>
                                        <p:cTn id="1559" dur="375" autoRev="1" fill="remove"/>
                                        <p:tgtEl>
                                          <p:spTgt spid="50"/>
                                        </p:tgtEl>
                                        <p:attrNameLst>
                                          <p:attrName>fillcolor</p:attrName>
                                        </p:attrNameLst>
                                      </p:cBhvr>
                                      <p:to>
                                        <a:srgbClr val="FFC000"/>
                                      </p:to>
                                    </p:animClr>
                                    <p:set>
                                      <p:cBhvr>
                                        <p:cTn id="1560" dur="375" autoRev="1" fill="remove"/>
                                        <p:tgtEl>
                                          <p:spTgt spid="50"/>
                                        </p:tgtEl>
                                        <p:attrNameLst>
                                          <p:attrName>fill.type</p:attrName>
                                        </p:attrNameLst>
                                      </p:cBhvr>
                                      <p:to>
                                        <p:strVal val="solid"/>
                                      </p:to>
                                    </p:set>
                                    <p:set>
                                      <p:cBhvr>
                                        <p:cTn id="1561" dur="375" autoRev="1" fill="remove"/>
                                        <p:tgtEl>
                                          <p:spTgt spid="50"/>
                                        </p:tgtEl>
                                        <p:attrNameLst>
                                          <p:attrName>fill.on</p:attrName>
                                        </p:attrNameLst>
                                      </p:cBhvr>
                                      <p:to>
                                        <p:strVal val="true"/>
                                      </p:to>
                                    </p:set>
                                  </p:childTnLst>
                                </p:cTn>
                              </p:par>
                              <p:par>
                                <p:cTn id="1562" presetID="27" presetClass="emph" presetSubtype="0" fill="remove" grpId="7" nodeType="withEffect">
                                  <p:stCondLst>
                                    <p:cond delay="0"/>
                                  </p:stCondLst>
                                  <p:childTnLst>
                                    <p:animClr clrSpc="rgb" dir="cw">
                                      <p:cBhvr override="childStyle">
                                        <p:cTn id="1563" dur="375" autoRev="1" fill="remove"/>
                                        <p:tgtEl>
                                          <p:spTgt spid="51"/>
                                        </p:tgtEl>
                                        <p:attrNameLst>
                                          <p:attrName>style.color</p:attrName>
                                        </p:attrNameLst>
                                      </p:cBhvr>
                                      <p:to>
                                        <a:srgbClr val="FFC000"/>
                                      </p:to>
                                    </p:animClr>
                                    <p:animClr clrSpc="rgb" dir="cw">
                                      <p:cBhvr>
                                        <p:cTn id="1564" dur="375" autoRev="1" fill="remove"/>
                                        <p:tgtEl>
                                          <p:spTgt spid="51"/>
                                        </p:tgtEl>
                                        <p:attrNameLst>
                                          <p:attrName>fillcolor</p:attrName>
                                        </p:attrNameLst>
                                      </p:cBhvr>
                                      <p:to>
                                        <a:srgbClr val="FFC000"/>
                                      </p:to>
                                    </p:animClr>
                                    <p:set>
                                      <p:cBhvr>
                                        <p:cTn id="1565" dur="375" autoRev="1" fill="remove"/>
                                        <p:tgtEl>
                                          <p:spTgt spid="51"/>
                                        </p:tgtEl>
                                        <p:attrNameLst>
                                          <p:attrName>fill.type</p:attrName>
                                        </p:attrNameLst>
                                      </p:cBhvr>
                                      <p:to>
                                        <p:strVal val="solid"/>
                                      </p:to>
                                    </p:set>
                                    <p:set>
                                      <p:cBhvr>
                                        <p:cTn id="1566" dur="375" autoRev="1" fill="remove"/>
                                        <p:tgtEl>
                                          <p:spTgt spid="51"/>
                                        </p:tgtEl>
                                        <p:attrNameLst>
                                          <p:attrName>fill.on</p:attrName>
                                        </p:attrNameLst>
                                      </p:cBhvr>
                                      <p:to>
                                        <p:strVal val="true"/>
                                      </p:to>
                                    </p:set>
                                  </p:childTnLst>
                                </p:cTn>
                              </p:par>
                              <p:par>
                                <p:cTn id="1567" presetID="27" presetClass="emph" presetSubtype="0" fill="remove" grpId="5" nodeType="withEffect">
                                  <p:stCondLst>
                                    <p:cond delay="0"/>
                                  </p:stCondLst>
                                  <p:childTnLst>
                                    <p:animClr clrSpc="rgb" dir="cw">
                                      <p:cBhvr override="childStyle">
                                        <p:cTn id="1568" dur="375" autoRev="1" fill="remove"/>
                                        <p:tgtEl>
                                          <p:spTgt spid="52"/>
                                        </p:tgtEl>
                                        <p:attrNameLst>
                                          <p:attrName>style.color</p:attrName>
                                        </p:attrNameLst>
                                      </p:cBhvr>
                                      <p:to>
                                        <a:srgbClr val="FFC000"/>
                                      </p:to>
                                    </p:animClr>
                                    <p:animClr clrSpc="rgb" dir="cw">
                                      <p:cBhvr>
                                        <p:cTn id="1569" dur="375" autoRev="1" fill="remove"/>
                                        <p:tgtEl>
                                          <p:spTgt spid="52"/>
                                        </p:tgtEl>
                                        <p:attrNameLst>
                                          <p:attrName>fillcolor</p:attrName>
                                        </p:attrNameLst>
                                      </p:cBhvr>
                                      <p:to>
                                        <a:srgbClr val="FFC000"/>
                                      </p:to>
                                    </p:animClr>
                                    <p:set>
                                      <p:cBhvr>
                                        <p:cTn id="1570" dur="375" autoRev="1" fill="remove"/>
                                        <p:tgtEl>
                                          <p:spTgt spid="52"/>
                                        </p:tgtEl>
                                        <p:attrNameLst>
                                          <p:attrName>fill.type</p:attrName>
                                        </p:attrNameLst>
                                      </p:cBhvr>
                                      <p:to>
                                        <p:strVal val="solid"/>
                                      </p:to>
                                    </p:set>
                                    <p:set>
                                      <p:cBhvr>
                                        <p:cTn id="1571" dur="375" autoRev="1" fill="remove"/>
                                        <p:tgtEl>
                                          <p:spTgt spid="52"/>
                                        </p:tgtEl>
                                        <p:attrNameLst>
                                          <p:attrName>fill.on</p:attrName>
                                        </p:attrNameLst>
                                      </p:cBhvr>
                                      <p:to>
                                        <p:strVal val="true"/>
                                      </p:to>
                                    </p:set>
                                  </p:childTnLst>
                                </p:cTn>
                              </p:par>
                              <p:par>
                                <p:cTn id="1572" presetID="27" presetClass="emph" presetSubtype="0" fill="remove" grpId="3" nodeType="withEffect">
                                  <p:stCondLst>
                                    <p:cond delay="0"/>
                                  </p:stCondLst>
                                  <p:childTnLst>
                                    <p:animClr clrSpc="rgb" dir="cw">
                                      <p:cBhvr override="childStyle">
                                        <p:cTn id="1573" dur="375" autoRev="1" fill="remove"/>
                                        <p:tgtEl>
                                          <p:spTgt spid="53"/>
                                        </p:tgtEl>
                                        <p:attrNameLst>
                                          <p:attrName>style.color</p:attrName>
                                        </p:attrNameLst>
                                      </p:cBhvr>
                                      <p:to>
                                        <a:srgbClr val="FFC000"/>
                                      </p:to>
                                    </p:animClr>
                                    <p:animClr clrSpc="rgb" dir="cw">
                                      <p:cBhvr>
                                        <p:cTn id="1574" dur="375" autoRev="1" fill="remove"/>
                                        <p:tgtEl>
                                          <p:spTgt spid="53"/>
                                        </p:tgtEl>
                                        <p:attrNameLst>
                                          <p:attrName>fillcolor</p:attrName>
                                        </p:attrNameLst>
                                      </p:cBhvr>
                                      <p:to>
                                        <a:srgbClr val="FFC000"/>
                                      </p:to>
                                    </p:animClr>
                                    <p:set>
                                      <p:cBhvr>
                                        <p:cTn id="1575" dur="375" autoRev="1" fill="remove"/>
                                        <p:tgtEl>
                                          <p:spTgt spid="53"/>
                                        </p:tgtEl>
                                        <p:attrNameLst>
                                          <p:attrName>fill.type</p:attrName>
                                        </p:attrNameLst>
                                      </p:cBhvr>
                                      <p:to>
                                        <p:strVal val="solid"/>
                                      </p:to>
                                    </p:set>
                                    <p:set>
                                      <p:cBhvr>
                                        <p:cTn id="1576" dur="375" autoRev="1" fill="remove"/>
                                        <p:tgtEl>
                                          <p:spTgt spid="53"/>
                                        </p:tgtEl>
                                        <p:attrNameLst>
                                          <p:attrName>fill.on</p:attrName>
                                        </p:attrNameLst>
                                      </p:cBhvr>
                                      <p:to>
                                        <p:strVal val="true"/>
                                      </p:to>
                                    </p:set>
                                  </p:childTnLst>
                                </p:cTn>
                              </p:par>
                              <p:par>
                                <p:cTn id="1577" presetID="27" presetClass="emph" presetSubtype="0" fill="remove" grpId="1" nodeType="withEffect">
                                  <p:stCondLst>
                                    <p:cond delay="0"/>
                                  </p:stCondLst>
                                  <p:childTnLst>
                                    <p:animClr clrSpc="rgb" dir="cw">
                                      <p:cBhvr override="childStyle">
                                        <p:cTn id="1578" dur="375" autoRev="1" fill="remove"/>
                                        <p:tgtEl>
                                          <p:spTgt spid="54"/>
                                        </p:tgtEl>
                                        <p:attrNameLst>
                                          <p:attrName>style.color</p:attrName>
                                        </p:attrNameLst>
                                      </p:cBhvr>
                                      <p:to>
                                        <a:srgbClr val="FFC000"/>
                                      </p:to>
                                    </p:animClr>
                                    <p:animClr clrSpc="rgb" dir="cw">
                                      <p:cBhvr>
                                        <p:cTn id="1579" dur="375" autoRev="1" fill="remove"/>
                                        <p:tgtEl>
                                          <p:spTgt spid="54"/>
                                        </p:tgtEl>
                                        <p:attrNameLst>
                                          <p:attrName>fillcolor</p:attrName>
                                        </p:attrNameLst>
                                      </p:cBhvr>
                                      <p:to>
                                        <a:srgbClr val="FFC000"/>
                                      </p:to>
                                    </p:animClr>
                                    <p:set>
                                      <p:cBhvr>
                                        <p:cTn id="1580" dur="375" autoRev="1" fill="remove"/>
                                        <p:tgtEl>
                                          <p:spTgt spid="54"/>
                                        </p:tgtEl>
                                        <p:attrNameLst>
                                          <p:attrName>fill.type</p:attrName>
                                        </p:attrNameLst>
                                      </p:cBhvr>
                                      <p:to>
                                        <p:strVal val="solid"/>
                                      </p:to>
                                    </p:set>
                                    <p:set>
                                      <p:cBhvr>
                                        <p:cTn id="1581" dur="375" autoRev="1" fill="remove"/>
                                        <p:tgtEl>
                                          <p:spTgt spid="54"/>
                                        </p:tgtEl>
                                        <p:attrNameLst>
                                          <p:attrName>fill.on</p:attrName>
                                        </p:attrNameLst>
                                      </p:cBhvr>
                                      <p:to>
                                        <p:strVal val="true"/>
                                      </p:to>
                                    </p:set>
                                  </p:childTnLst>
                                </p:cTn>
                              </p:par>
                              <p:par>
                                <p:cTn id="1582" presetID="27" presetClass="emph" presetSubtype="0" fill="remove" grpId="3" nodeType="withEffect">
                                  <p:stCondLst>
                                    <p:cond delay="0"/>
                                  </p:stCondLst>
                                  <p:childTnLst>
                                    <p:animClr clrSpc="rgb" dir="cw">
                                      <p:cBhvr override="childStyle">
                                        <p:cTn id="1583" dur="375" autoRev="1" fill="remove"/>
                                        <p:tgtEl>
                                          <p:spTgt spid="58"/>
                                        </p:tgtEl>
                                        <p:attrNameLst>
                                          <p:attrName>style.color</p:attrName>
                                        </p:attrNameLst>
                                      </p:cBhvr>
                                      <p:to>
                                        <a:srgbClr val="FFC000"/>
                                      </p:to>
                                    </p:animClr>
                                    <p:animClr clrSpc="rgb" dir="cw">
                                      <p:cBhvr>
                                        <p:cTn id="1584" dur="375" autoRev="1" fill="remove"/>
                                        <p:tgtEl>
                                          <p:spTgt spid="58"/>
                                        </p:tgtEl>
                                        <p:attrNameLst>
                                          <p:attrName>fillcolor</p:attrName>
                                        </p:attrNameLst>
                                      </p:cBhvr>
                                      <p:to>
                                        <a:srgbClr val="FFC000"/>
                                      </p:to>
                                    </p:animClr>
                                    <p:set>
                                      <p:cBhvr>
                                        <p:cTn id="1585" dur="375" autoRev="1" fill="remove"/>
                                        <p:tgtEl>
                                          <p:spTgt spid="58"/>
                                        </p:tgtEl>
                                        <p:attrNameLst>
                                          <p:attrName>fill.type</p:attrName>
                                        </p:attrNameLst>
                                      </p:cBhvr>
                                      <p:to>
                                        <p:strVal val="solid"/>
                                      </p:to>
                                    </p:set>
                                    <p:set>
                                      <p:cBhvr>
                                        <p:cTn id="1586" dur="375" autoRev="1" fill="remove"/>
                                        <p:tgtEl>
                                          <p:spTgt spid="58"/>
                                        </p:tgtEl>
                                        <p:attrNameLst>
                                          <p:attrName>fill.on</p:attrName>
                                        </p:attrNameLst>
                                      </p:cBhvr>
                                      <p:to>
                                        <p:strVal val="true"/>
                                      </p:to>
                                    </p:set>
                                  </p:childTnLst>
                                </p:cTn>
                              </p:par>
                              <p:par>
                                <p:cTn id="1587" presetID="27" presetClass="emph" presetSubtype="0" fill="remove" grpId="3" nodeType="withEffect">
                                  <p:stCondLst>
                                    <p:cond delay="0"/>
                                  </p:stCondLst>
                                  <p:childTnLst>
                                    <p:animClr clrSpc="rgb" dir="cw">
                                      <p:cBhvr override="childStyle">
                                        <p:cTn id="1588" dur="375" autoRev="1" fill="remove"/>
                                        <p:tgtEl>
                                          <p:spTgt spid="59"/>
                                        </p:tgtEl>
                                        <p:attrNameLst>
                                          <p:attrName>style.color</p:attrName>
                                        </p:attrNameLst>
                                      </p:cBhvr>
                                      <p:to>
                                        <a:srgbClr val="FFC000"/>
                                      </p:to>
                                    </p:animClr>
                                    <p:animClr clrSpc="rgb" dir="cw">
                                      <p:cBhvr>
                                        <p:cTn id="1589" dur="375" autoRev="1" fill="remove"/>
                                        <p:tgtEl>
                                          <p:spTgt spid="59"/>
                                        </p:tgtEl>
                                        <p:attrNameLst>
                                          <p:attrName>fillcolor</p:attrName>
                                        </p:attrNameLst>
                                      </p:cBhvr>
                                      <p:to>
                                        <a:srgbClr val="FFC000"/>
                                      </p:to>
                                    </p:animClr>
                                    <p:set>
                                      <p:cBhvr>
                                        <p:cTn id="1590" dur="375" autoRev="1" fill="remove"/>
                                        <p:tgtEl>
                                          <p:spTgt spid="59"/>
                                        </p:tgtEl>
                                        <p:attrNameLst>
                                          <p:attrName>fill.type</p:attrName>
                                        </p:attrNameLst>
                                      </p:cBhvr>
                                      <p:to>
                                        <p:strVal val="solid"/>
                                      </p:to>
                                    </p:set>
                                    <p:set>
                                      <p:cBhvr>
                                        <p:cTn id="1591" dur="375" autoRev="1" fill="remove"/>
                                        <p:tgtEl>
                                          <p:spTgt spid="59"/>
                                        </p:tgtEl>
                                        <p:attrNameLst>
                                          <p:attrName>fill.on</p:attrName>
                                        </p:attrNameLst>
                                      </p:cBhvr>
                                      <p:to>
                                        <p:strVal val="true"/>
                                      </p:to>
                                    </p:set>
                                  </p:childTnLst>
                                </p:cTn>
                              </p:par>
                              <p:par>
                                <p:cTn id="1592" presetID="27" presetClass="emph" presetSubtype="0" fill="remove" grpId="2" nodeType="withEffect">
                                  <p:stCondLst>
                                    <p:cond delay="0"/>
                                  </p:stCondLst>
                                  <p:childTnLst>
                                    <p:animClr clrSpc="rgb" dir="cw">
                                      <p:cBhvr override="childStyle">
                                        <p:cTn id="1593" dur="375" autoRev="1" fill="remove"/>
                                        <p:tgtEl>
                                          <p:spTgt spid="60"/>
                                        </p:tgtEl>
                                        <p:attrNameLst>
                                          <p:attrName>style.color</p:attrName>
                                        </p:attrNameLst>
                                      </p:cBhvr>
                                      <p:to>
                                        <a:srgbClr val="FFC000"/>
                                      </p:to>
                                    </p:animClr>
                                    <p:animClr clrSpc="rgb" dir="cw">
                                      <p:cBhvr>
                                        <p:cTn id="1594" dur="375" autoRev="1" fill="remove"/>
                                        <p:tgtEl>
                                          <p:spTgt spid="60"/>
                                        </p:tgtEl>
                                        <p:attrNameLst>
                                          <p:attrName>fillcolor</p:attrName>
                                        </p:attrNameLst>
                                      </p:cBhvr>
                                      <p:to>
                                        <a:srgbClr val="FFC000"/>
                                      </p:to>
                                    </p:animClr>
                                    <p:set>
                                      <p:cBhvr>
                                        <p:cTn id="1595" dur="375" autoRev="1" fill="remove"/>
                                        <p:tgtEl>
                                          <p:spTgt spid="60"/>
                                        </p:tgtEl>
                                        <p:attrNameLst>
                                          <p:attrName>fill.type</p:attrName>
                                        </p:attrNameLst>
                                      </p:cBhvr>
                                      <p:to>
                                        <p:strVal val="solid"/>
                                      </p:to>
                                    </p:set>
                                    <p:set>
                                      <p:cBhvr>
                                        <p:cTn id="1596" dur="375" autoRev="1" fill="remove"/>
                                        <p:tgtEl>
                                          <p:spTgt spid="60"/>
                                        </p:tgtEl>
                                        <p:attrNameLst>
                                          <p:attrName>fill.on</p:attrName>
                                        </p:attrNameLst>
                                      </p:cBhvr>
                                      <p:to>
                                        <p:strVal val="true"/>
                                      </p:to>
                                    </p:set>
                                  </p:childTnLst>
                                </p:cTn>
                              </p:par>
                              <p:par>
                                <p:cTn id="1597" presetID="27" presetClass="emph" presetSubtype="0" fill="remove" grpId="1" nodeType="withEffect">
                                  <p:stCondLst>
                                    <p:cond delay="0"/>
                                  </p:stCondLst>
                                  <p:childTnLst>
                                    <p:animClr clrSpc="rgb" dir="cw">
                                      <p:cBhvr override="childStyle">
                                        <p:cTn id="1598" dur="375" autoRev="1" fill="remove"/>
                                        <p:tgtEl>
                                          <p:spTgt spid="61"/>
                                        </p:tgtEl>
                                        <p:attrNameLst>
                                          <p:attrName>style.color</p:attrName>
                                        </p:attrNameLst>
                                      </p:cBhvr>
                                      <p:to>
                                        <a:srgbClr val="FFC000"/>
                                      </p:to>
                                    </p:animClr>
                                    <p:animClr clrSpc="rgb" dir="cw">
                                      <p:cBhvr>
                                        <p:cTn id="1599" dur="375" autoRev="1" fill="remove"/>
                                        <p:tgtEl>
                                          <p:spTgt spid="61"/>
                                        </p:tgtEl>
                                        <p:attrNameLst>
                                          <p:attrName>fillcolor</p:attrName>
                                        </p:attrNameLst>
                                      </p:cBhvr>
                                      <p:to>
                                        <a:srgbClr val="FFC000"/>
                                      </p:to>
                                    </p:animClr>
                                    <p:set>
                                      <p:cBhvr>
                                        <p:cTn id="1600" dur="375" autoRev="1" fill="remove"/>
                                        <p:tgtEl>
                                          <p:spTgt spid="61"/>
                                        </p:tgtEl>
                                        <p:attrNameLst>
                                          <p:attrName>fill.type</p:attrName>
                                        </p:attrNameLst>
                                      </p:cBhvr>
                                      <p:to>
                                        <p:strVal val="solid"/>
                                      </p:to>
                                    </p:set>
                                    <p:set>
                                      <p:cBhvr>
                                        <p:cTn id="1601" dur="375" autoRev="1" fill="remove"/>
                                        <p:tgtEl>
                                          <p:spTgt spid="61"/>
                                        </p:tgtEl>
                                        <p:attrNameLst>
                                          <p:attrName>fill.on</p:attrName>
                                        </p:attrNameLst>
                                      </p:cBhvr>
                                      <p:to>
                                        <p:strVal val="true"/>
                                      </p:to>
                                    </p:set>
                                  </p:childTnLst>
                                </p:cTn>
                              </p:par>
                              <p:par>
                                <p:cTn id="1602" presetID="27" presetClass="emph" presetSubtype="0" fill="remove" grpId="0" nodeType="withEffect">
                                  <p:stCondLst>
                                    <p:cond delay="0"/>
                                  </p:stCondLst>
                                  <p:childTnLst>
                                    <p:animClr clrSpc="rgb" dir="cw">
                                      <p:cBhvr override="childStyle">
                                        <p:cTn id="1603" dur="375" autoRev="1" fill="remove"/>
                                        <p:tgtEl>
                                          <p:spTgt spid="62"/>
                                        </p:tgtEl>
                                        <p:attrNameLst>
                                          <p:attrName>style.color</p:attrName>
                                        </p:attrNameLst>
                                      </p:cBhvr>
                                      <p:to>
                                        <a:srgbClr val="FFC000"/>
                                      </p:to>
                                    </p:animClr>
                                    <p:animClr clrSpc="rgb" dir="cw">
                                      <p:cBhvr>
                                        <p:cTn id="1604" dur="375" autoRev="1" fill="remove"/>
                                        <p:tgtEl>
                                          <p:spTgt spid="62"/>
                                        </p:tgtEl>
                                        <p:attrNameLst>
                                          <p:attrName>fillcolor</p:attrName>
                                        </p:attrNameLst>
                                      </p:cBhvr>
                                      <p:to>
                                        <a:srgbClr val="FFC000"/>
                                      </p:to>
                                    </p:animClr>
                                    <p:set>
                                      <p:cBhvr>
                                        <p:cTn id="1605" dur="375" autoRev="1" fill="remove"/>
                                        <p:tgtEl>
                                          <p:spTgt spid="62"/>
                                        </p:tgtEl>
                                        <p:attrNameLst>
                                          <p:attrName>fill.type</p:attrName>
                                        </p:attrNameLst>
                                      </p:cBhvr>
                                      <p:to>
                                        <p:strVal val="solid"/>
                                      </p:to>
                                    </p:set>
                                    <p:set>
                                      <p:cBhvr>
                                        <p:cTn id="1606" dur="375" autoRev="1" fill="remove"/>
                                        <p:tgtEl>
                                          <p:spTgt spid="62"/>
                                        </p:tgtEl>
                                        <p:attrNameLst>
                                          <p:attrName>fill.on</p:attrName>
                                        </p:attrNameLst>
                                      </p:cBhvr>
                                      <p:to>
                                        <p:strVal val="true"/>
                                      </p:to>
                                    </p:set>
                                  </p:childTnLst>
                                </p:cTn>
                              </p:par>
                            </p:childTnLst>
                          </p:cTn>
                        </p:par>
                        <p:par>
                          <p:cTn id="1607" fill="hold">
                            <p:stCondLst>
                              <p:cond delay="3000"/>
                            </p:stCondLst>
                            <p:childTnLst>
                              <p:par>
                                <p:cTn id="1608" presetID="1" presetClass="entr" presetSubtype="0" fill="hold" grpId="0" nodeType="afterEffect">
                                  <p:stCondLst>
                                    <p:cond delay="0"/>
                                  </p:stCondLst>
                                  <p:childTnLst>
                                    <p:set>
                                      <p:cBhvr>
                                        <p:cTn id="1609" dur="1" fill="hold">
                                          <p:stCondLst>
                                            <p:cond delay="0"/>
                                          </p:stCondLst>
                                        </p:cTn>
                                        <p:tgtEl>
                                          <p:spTgt spid="17"/>
                                        </p:tgtEl>
                                        <p:attrNameLst>
                                          <p:attrName>style.visibility</p:attrName>
                                        </p:attrNameLst>
                                      </p:cBhvr>
                                      <p:to>
                                        <p:strVal val="visible"/>
                                      </p:to>
                                    </p:set>
                                  </p:childTnLst>
                                </p:cTn>
                              </p:par>
                            </p:childTnLst>
                          </p:cTn>
                        </p:par>
                      </p:childTnLst>
                    </p:cTn>
                  </p:par>
                  <p:par>
                    <p:cTn id="1610" fill="hold">
                      <p:stCondLst>
                        <p:cond delay="indefinite"/>
                      </p:stCondLst>
                      <p:childTnLst>
                        <p:par>
                          <p:cTn id="1611" fill="hold">
                            <p:stCondLst>
                              <p:cond delay="0"/>
                            </p:stCondLst>
                            <p:childTnLst>
                              <p:par>
                                <p:cTn id="1612" presetID="1" presetClass="entr" presetSubtype="0" fill="hold" grpId="0" nodeType="clickEffect">
                                  <p:stCondLst>
                                    <p:cond delay="0"/>
                                  </p:stCondLst>
                                  <p:childTnLst>
                                    <p:set>
                                      <p:cBhvr>
                                        <p:cTn id="1613" dur="1" fill="hold">
                                          <p:stCondLst>
                                            <p:cond delay="0"/>
                                          </p:stCondLst>
                                        </p:cTn>
                                        <p:tgtEl>
                                          <p:spTgt spid="19"/>
                                        </p:tgtEl>
                                        <p:attrNameLst>
                                          <p:attrName>style.visibility</p:attrName>
                                        </p:attrNameLst>
                                      </p:cBhvr>
                                      <p:to>
                                        <p:strVal val="visible"/>
                                      </p:to>
                                    </p:set>
                                  </p:childTnLst>
                                </p:cTn>
                              </p:par>
                            </p:childTnLst>
                          </p:cTn>
                        </p:par>
                      </p:childTnLst>
                    </p:cTn>
                  </p:par>
                  <p:par>
                    <p:cTn id="1614" fill="hold">
                      <p:stCondLst>
                        <p:cond delay="indefinite"/>
                      </p:stCondLst>
                      <p:childTnLst>
                        <p:par>
                          <p:cTn id="1615" fill="hold">
                            <p:stCondLst>
                              <p:cond delay="0"/>
                            </p:stCondLst>
                            <p:childTnLst>
                              <p:par>
                                <p:cTn id="1616" presetID="1" presetClass="entr" presetSubtype="0" fill="hold" grpId="0" nodeType="clickEffect">
                                  <p:stCondLst>
                                    <p:cond delay="0"/>
                                  </p:stCondLst>
                                  <p:childTnLst>
                                    <p:set>
                                      <p:cBhvr>
                                        <p:cTn id="1617" dur="1" fill="hold">
                                          <p:stCondLst>
                                            <p:cond delay="0"/>
                                          </p:stCondLst>
                                        </p:cTn>
                                        <p:tgtEl>
                                          <p:spTgt spid="16"/>
                                        </p:tgtEl>
                                        <p:attrNameLst>
                                          <p:attrName>style.visibility</p:attrName>
                                        </p:attrNameLst>
                                      </p:cBhvr>
                                      <p:to>
                                        <p:strVal val="visible"/>
                                      </p:to>
                                    </p:set>
                                  </p:childTnLst>
                                </p:cTn>
                              </p:par>
                            </p:childTnLst>
                          </p:cTn>
                        </p:par>
                      </p:childTnLst>
                    </p:cTn>
                  </p:par>
                  <p:par>
                    <p:cTn id="1618" fill="hold">
                      <p:stCondLst>
                        <p:cond delay="indefinite"/>
                      </p:stCondLst>
                      <p:childTnLst>
                        <p:par>
                          <p:cTn id="1619" fill="hold">
                            <p:stCondLst>
                              <p:cond delay="0"/>
                            </p:stCondLst>
                            <p:childTnLst>
                              <p:par>
                                <p:cTn id="1620" presetID="1" presetClass="entr" presetSubtype="0" fill="hold" grpId="0" nodeType="clickEffect">
                                  <p:stCondLst>
                                    <p:cond delay="0"/>
                                  </p:stCondLst>
                                  <p:childTnLst>
                                    <p:set>
                                      <p:cBhvr>
                                        <p:cTn id="1621" dur="1" fill="hold">
                                          <p:stCondLst>
                                            <p:cond delay="0"/>
                                          </p:stCondLst>
                                        </p:cTn>
                                        <p:tgtEl>
                                          <p:spTgt spid="18"/>
                                        </p:tgtEl>
                                        <p:attrNameLst>
                                          <p:attrName>style.visibility</p:attrName>
                                        </p:attrNameLst>
                                      </p:cBhvr>
                                      <p:to>
                                        <p:strVal val="visible"/>
                                      </p:to>
                                    </p:set>
                                  </p:childTnLst>
                                </p:cTn>
                              </p:par>
                            </p:childTnLst>
                          </p:cTn>
                        </p:par>
                      </p:childTnLst>
                    </p:cTn>
                  </p:par>
                  <p:par>
                    <p:cTn id="1622" fill="hold">
                      <p:stCondLst>
                        <p:cond delay="indefinite"/>
                      </p:stCondLst>
                      <p:childTnLst>
                        <p:par>
                          <p:cTn id="1623" fill="hold">
                            <p:stCondLst>
                              <p:cond delay="0"/>
                            </p:stCondLst>
                            <p:childTnLst>
                              <p:par>
                                <p:cTn id="1624" presetID="1" presetClass="entr" presetSubtype="0" fill="hold" grpId="0" nodeType="clickEffect">
                                  <p:stCondLst>
                                    <p:cond delay="0"/>
                                  </p:stCondLst>
                                  <p:childTnLst>
                                    <p:set>
                                      <p:cBhvr>
                                        <p:cTn id="162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p:bldP spid="2" grpId="0"/>
      <p:bldP spid="13" grpId="0"/>
      <p:bldP spid="15" grpId="0"/>
      <p:bldP spid="16" grpId="0"/>
      <p:bldP spid="17" grpId="0"/>
      <p:bldP spid="18" grpId="0"/>
      <p:bldP spid="19" grpId="0"/>
      <p:bldP spid="14" grpId="0"/>
      <p:bldP spid="9" grpId="0" animBg="1"/>
      <p:bldP spid="9" grpId="1" animBg="1"/>
      <p:bldP spid="9" grpId="2" animBg="1"/>
      <p:bldP spid="9" grpId="3" animBg="1"/>
      <p:bldP spid="9" grpId="4" animBg="1"/>
      <p:bldP spid="9" grpId="5" animBg="1"/>
      <p:bldP spid="9" grpId="6" animBg="1"/>
      <p:bldP spid="20" grpId="0" animBg="1"/>
      <p:bldP spid="20" grpId="1" animBg="1"/>
      <p:bldP spid="20" grpId="2" animBg="1"/>
      <p:bldP spid="20" grpId="3" animBg="1"/>
      <p:bldP spid="20" grpId="4" animBg="1"/>
      <p:bldP spid="20" grpId="5" animBg="1"/>
      <p:bldP spid="20" grpId="6" animBg="1"/>
      <p:bldP spid="20" grpId="7" animBg="1"/>
      <p:bldP spid="20" grpId="8" animBg="1"/>
      <p:bldP spid="20" grpId="9" animBg="1"/>
      <p:bldP spid="24" grpId="0" animBg="1"/>
      <p:bldP spid="24" grpId="1" animBg="1"/>
      <p:bldP spid="24" grpId="2" animBg="1"/>
      <p:bldP spid="24" grpId="3" animBg="1"/>
      <p:bldP spid="24" grpId="4" animBg="1"/>
      <p:bldP spid="24" grpId="5" animBg="1"/>
      <p:bldP spid="24" grpId="6" animBg="1"/>
      <p:bldP spid="24" grpId="7" animBg="1"/>
      <p:bldP spid="24" grpId="8" animBg="1"/>
      <p:bldP spid="24" grpId="9" animBg="1"/>
      <p:bldP spid="24" grpId="10" animBg="1"/>
      <p:bldP spid="24" grpId="11" animBg="1"/>
      <p:bldP spid="26" grpId="0" animBg="1"/>
      <p:bldP spid="26" grpId="1" animBg="1"/>
      <p:bldP spid="26" grpId="2" animBg="1"/>
      <p:bldP spid="26" grpId="3" animBg="1"/>
      <p:bldP spid="26" grpId="4" animBg="1"/>
      <p:bldP spid="26" grpId="5" animBg="1"/>
      <p:bldP spid="26" grpId="6" animBg="1"/>
      <p:bldP spid="26" grpId="7" animBg="1"/>
      <p:bldP spid="26" grpId="8" animBg="1"/>
      <p:bldP spid="26" grpId="9" animBg="1"/>
      <p:bldP spid="26" grpId="10" animBg="1"/>
      <p:bldP spid="26" grpId="11" animBg="1"/>
      <p:bldP spid="26" grpId="12" animBg="1"/>
      <p:bldP spid="26" grpId="13" animBg="1"/>
      <p:bldP spid="27" grpId="0" animBg="1"/>
      <p:bldP spid="27" grpId="1" animBg="1"/>
      <p:bldP spid="27" grpId="2" animBg="1"/>
      <p:bldP spid="27" grpId="3" animBg="1"/>
      <p:bldP spid="27" grpId="4" animBg="1"/>
      <p:bldP spid="27" grpId="5" animBg="1"/>
      <p:bldP spid="27" grpId="6" animBg="1"/>
      <p:bldP spid="27" grpId="7" animBg="1"/>
      <p:bldP spid="27" grpId="8" animBg="1"/>
      <p:bldP spid="27" grpId="9" animBg="1"/>
      <p:bldP spid="27" grpId="10" animBg="1"/>
      <p:bldP spid="27" grpId="11" animBg="1"/>
      <p:bldP spid="27" grpId="12" animBg="1"/>
      <p:bldP spid="27" grpId="13" animBg="1"/>
      <p:bldP spid="28" grpId="0" animBg="1"/>
      <p:bldP spid="28" grpId="1" animBg="1"/>
      <p:bldP spid="28" grpId="2" animBg="1"/>
      <p:bldP spid="28" grpId="3" animBg="1"/>
      <p:bldP spid="28" grpId="4" animBg="1"/>
      <p:bldP spid="28" grpId="5" animBg="1"/>
      <p:bldP spid="28" grpId="6" animBg="1"/>
      <p:bldP spid="28" grpId="7" animBg="1"/>
      <p:bldP spid="28" grpId="8" animBg="1"/>
      <p:bldP spid="28" grpId="9" animBg="1"/>
      <p:bldP spid="28" grpId="10" animBg="1"/>
      <p:bldP spid="28" grpId="11" animBg="1"/>
      <p:bldP spid="29" grpId="0" animBg="1"/>
      <p:bldP spid="29" grpId="1" animBg="1"/>
      <p:bldP spid="29" grpId="2" animBg="1"/>
      <p:bldP spid="29" grpId="3" animBg="1"/>
      <p:bldP spid="29" grpId="4" animBg="1"/>
      <p:bldP spid="29" grpId="5" animBg="1"/>
      <p:bldP spid="29" grpId="6" animBg="1"/>
      <p:bldP spid="29" grpId="7" animBg="1"/>
      <p:bldP spid="29" grpId="8"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1" grpId="5" animBg="1"/>
      <p:bldP spid="31" grpId="6" animBg="1"/>
      <p:bldP spid="32" grpId="0" animBg="1"/>
      <p:bldP spid="32" grpId="1" animBg="1"/>
      <p:bldP spid="32" grpId="2" animBg="1"/>
      <p:bldP spid="32" grpId="3" animBg="1"/>
      <p:bldP spid="32" grpId="4" animBg="1"/>
      <p:bldP spid="32" grpId="5" animBg="1"/>
      <p:bldP spid="32" grpId="6" animBg="1"/>
      <p:bldP spid="32" grpId="7" animBg="1"/>
      <p:bldP spid="32" grpId="8" animBg="1"/>
      <p:bldP spid="32" grpId="9" animBg="1"/>
      <p:bldP spid="33" grpId="0" animBg="1"/>
      <p:bldP spid="33" grpId="1" animBg="1"/>
      <p:bldP spid="33" grpId="2" animBg="1"/>
      <p:bldP spid="33" grpId="3" animBg="1"/>
      <p:bldP spid="33" grpId="4" animBg="1"/>
      <p:bldP spid="33" grpId="5" animBg="1"/>
      <p:bldP spid="33" grpId="6" animBg="1"/>
      <p:bldP spid="33" grpId="7" animBg="1"/>
      <p:bldP spid="33" grpId="8" animBg="1"/>
      <p:bldP spid="33" grpId="9" animBg="1"/>
      <p:bldP spid="33" grpId="10" animBg="1"/>
      <p:bldP spid="34" grpId="0" animBg="1"/>
      <p:bldP spid="34" grpId="1" animBg="1"/>
      <p:bldP spid="34" grpId="2" animBg="1"/>
      <p:bldP spid="34" grpId="3" animBg="1"/>
      <p:bldP spid="34" grpId="4" animBg="1"/>
      <p:bldP spid="34" grpId="5" animBg="1"/>
      <p:bldP spid="34" grpId="6" animBg="1"/>
      <p:bldP spid="34" grpId="7" animBg="1"/>
      <p:bldP spid="34" grpId="8" animBg="1"/>
      <p:bldP spid="34" grpId="9" animBg="1"/>
      <p:bldP spid="34" grpId="10" animBg="1"/>
      <p:bldP spid="34" grpId="11" animBg="1"/>
      <p:bldP spid="34" grpId="12" animBg="1"/>
      <p:bldP spid="35" grpId="0" animBg="1"/>
      <p:bldP spid="35" grpId="1" animBg="1"/>
      <p:bldP spid="35" grpId="2" animBg="1"/>
      <p:bldP spid="35" grpId="3" animBg="1"/>
      <p:bldP spid="35" grpId="4" animBg="1"/>
      <p:bldP spid="35" grpId="5" animBg="1"/>
      <p:bldP spid="35" grpId="6" animBg="1"/>
      <p:bldP spid="35" grpId="7" animBg="1"/>
      <p:bldP spid="35" grpId="8" animBg="1"/>
      <p:bldP spid="35" grpId="9" animBg="1"/>
      <p:bldP spid="35" grpId="10" animBg="1"/>
      <p:bldP spid="35" grpId="11" animBg="1"/>
      <p:bldP spid="35" grpId="12" animBg="1"/>
      <p:bldP spid="36" grpId="0" animBg="1"/>
      <p:bldP spid="36" grpId="1" animBg="1"/>
      <p:bldP spid="36" grpId="2" animBg="1"/>
      <p:bldP spid="36" grpId="3" animBg="1"/>
      <p:bldP spid="36" grpId="4" animBg="1"/>
      <p:bldP spid="36" grpId="5" animBg="1"/>
      <p:bldP spid="36" grpId="6" animBg="1"/>
      <p:bldP spid="36" grpId="7" animBg="1"/>
      <p:bldP spid="36" grpId="8" animBg="1"/>
      <p:bldP spid="36" grpId="9" animBg="1"/>
      <p:bldP spid="36" grpId="10" animBg="1"/>
      <p:bldP spid="37" grpId="0" animBg="1"/>
      <p:bldP spid="37" grpId="1" animBg="1"/>
      <p:bldP spid="37" grpId="2" animBg="1"/>
      <p:bldP spid="37" grpId="3" animBg="1"/>
      <p:bldP spid="37" grpId="4" animBg="1"/>
      <p:bldP spid="37" grpId="5" animBg="1"/>
      <p:bldP spid="37" grpId="6" animBg="1"/>
      <p:bldP spid="37" grpId="7" animBg="1"/>
      <p:bldP spid="38" grpId="0" animBg="1"/>
      <p:bldP spid="38" grpId="1" animBg="1"/>
      <p:bldP spid="38" grpId="2" animBg="1"/>
      <p:bldP spid="38" grpId="3" animBg="1"/>
      <p:bldP spid="39" grpId="0" animBg="1"/>
      <p:bldP spid="39" grpId="1" animBg="1"/>
      <p:bldP spid="39" grpId="2" animBg="1"/>
      <p:bldP spid="39" grpId="3" animBg="1"/>
      <p:bldP spid="39" grpId="4" animBg="1"/>
      <p:bldP spid="39" grpId="5" animBg="1"/>
      <p:bldP spid="40" grpId="0" animBg="1"/>
      <p:bldP spid="40" grpId="1" animBg="1"/>
      <p:bldP spid="40" grpId="2" animBg="1"/>
      <p:bldP spid="40" grpId="3" animBg="1"/>
      <p:bldP spid="40" grpId="4" animBg="1"/>
      <p:bldP spid="40" grpId="5" animBg="1"/>
      <p:bldP spid="40" grpId="6" animBg="1"/>
      <p:bldP spid="40" grpId="7" animBg="1"/>
      <p:bldP spid="41" grpId="0" animBg="1"/>
      <p:bldP spid="41" grpId="1" animBg="1"/>
      <p:bldP spid="41" grpId="2" animBg="1"/>
      <p:bldP spid="41" grpId="3" animBg="1"/>
      <p:bldP spid="41" grpId="4" animBg="1"/>
      <p:bldP spid="41" grpId="5" animBg="1"/>
      <p:bldP spid="41" grpId="6" animBg="1"/>
      <p:bldP spid="41" grpId="7" animBg="1"/>
      <p:bldP spid="41" grpId="8" animBg="1"/>
      <p:bldP spid="42" grpId="0" animBg="1"/>
      <p:bldP spid="42" grpId="1" animBg="1"/>
      <p:bldP spid="42" grpId="2" animBg="1"/>
      <p:bldP spid="42" grpId="3" animBg="1"/>
      <p:bldP spid="42" grpId="4" animBg="1"/>
      <p:bldP spid="42" grpId="5" animBg="1"/>
      <p:bldP spid="42" grpId="6" animBg="1"/>
      <p:bldP spid="42" grpId="7" animBg="1"/>
      <p:bldP spid="42" grpId="8" animBg="1"/>
      <p:bldP spid="42" grpId="9" animBg="1"/>
      <p:bldP spid="42" grpId="10" animBg="1"/>
      <p:bldP spid="43" grpId="0" animBg="1"/>
      <p:bldP spid="43" grpId="1" animBg="1"/>
      <p:bldP spid="43" grpId="2" animBg="1"/>
      <p:bldP spid="43" grpId="3" animBg="1"/>
      <p:bldP spid="43" grpId="4" animBg="1"/>
      <p:bldP spid="43" grpId="5" animBg="1"/>
      <p:bldP spid="43" grpId="6" animBg="1"/>
      <p:bldP spid="43" grpId="7" animBg="1"/>
      <p:bldP spid="43" grpId="8" animBg="1"/>
      <p:bldP spid="43" grpId="9" animBg="1"/>
      <p:bldP spid="43" grpId="10" animBg="1"/>
      <p:bldP spid="44" grpId="0" animBg="1"/>
      <p:bldP spid="44" grpId="1" animBg="1"/>
      <p:bldP spid="44" grpId="2" animBg="1"/>
      <p:bldP spid="44" grpId="3" animBg="1"/>
      <p:bldP spid="44" grpId="4" animBg="1"/>
      <p:bldP spid="44" grpId="5" animBg="1"/>
      <p:bldP spid="44" grpId="6" animBg="1"/>
      <p:bldP spid="44" grpId="7" animBg="1"/>
      <p:bldP spid="44" grpId="8" animBg="1"/>
      <p:bldP spid="45" grpId="0" animBg="1"/>
      <p:bldP spid="45" grpId="1" animBg="1"/>
      <p:bldP spid="45" grpId="2" animBg="1"/>
      <p:bldP spid="45" grpId="3" animBg="1"/>
      <p:bldP spid="45" grpId="4" animBg="1"/>
      <p:bldP spid="45" grpId="5" animBg="1"/>
      <p:bldP spid="46" grpId="0" animBg="1"/>
      <p:bldP spid="46" grpId="1" animBg="1"/>
      <p:bldP spid="46" grpId="2" animBg="1"/>
      <p:bldP spid="47" grpId="0" animBg="1"/>
      <p:bldP spid="47" grpId="1" animBg="1"/>
      <p:bldP spid="47" grpId="2" animBg="1"/>
      <p:bldP spid="47" grpId="3" animBg="1"/>
      <p:bldP spid="47" grpId="4" animBg="1"/>
      <p:bldP spid="48" grpId="0" animBg="1"/>
      <p:bldP spid="48" grpId="1" animBg="1"/>
      <p:bldP spid="48" grpId="2" animBg="1"/>
      <p:bldP spid="48" grpId="3" animBg="1"/>
      <p:bldP spid="48" grpId="4" animBg="1"/>
      <p:bldP spid="48" grpId="5" animBg="1"/>
      <p:bldP spid="49" grpId="0" animBg="1"/>
      <p:bldP spid="49" grpId="1" animBg="1"/>
      <p:bldP spid="49" grpId="2" animBg="1"/>
      <p:bldP spid="49" grpId="3" animBg="1"/>
      <p:bldP spid="49" grpId="4" animBg="1"/>
      <p:bldP spid="49" grpId="5" animBg="1"/>
      <p:bldP spid="50" grpId="0" animBg="1"/>
      <p:bldP spid="50" grpId="1" animBg="1"/>
      <p:bldP spid="50" grpId="2" animBg="1"/>
      <p:bldP spid="50" grpId="3" animBg="1"/>
      <p:bldP spid="50" grpId="4" animBg="1"/>
      <p:bldP spid="50" grpId="5" animBg="1"/>
      <p:bldP spid="50" grpId="6" animBg="1"/>
      <p:bldP spid="50" grpId="7" animBg="1"/>
      <p:bldP spid="51" grpId="0" animBg="1"/>
      <p:bldP spid="51" grpId="1" animBg="1"/>
      <p:bldP spid="51" grpId="2" animBg="1"/>
      <p:bldP spid="51" grpId="3" animBg="1"/>
      <p:bldP spid="51" grpId="4" animBg="1"/>
      <p:bldP spid="51" grpId="5" animBg="1"/>
      <p:bldP spid="51" grpId="6" animBg="1"/>
      <p:bldP spid="51" grpId="7" animBg="1"/>
      <p:bldP spid="52" grpId="0" animBg="1"/>
      <p:bldP spid="52" grpId="1" animBg="1"/>
      <p:bldP spid="52" grpId="2" animBg="1"/>
      <p:bldP spid="52" grpId="3" animBg="1"/>
      <p:bldP spid="52" grpId="4" animBg="1"/>
      <p:bldP spid="52" grpId="5" animBg="1"/>
      <p:bldP spid="53" grpId="0" animBg="1"/>
      <p:bldP spid="53" grpId="1" animBg="1"/>
      <p:bldP spid="53" grpId="2" animBg="1"/>
      <p:bldP spid="53" grpId="3" animBg="1"/>
      <p:bldP spid="54" grpId="0" animBg="1"/>
      <p:bldP spid="54" grpId="1" animBg="1"/>
      <p:bldP spid="55" grpId="0" animBg="1"/>
      <p:bldP spid="55" grpId="1" animBg="1"/>
      <p:bldP spid="55" grpId="2" animBg="1"/>
      <p:bldP spid="55" grpId="3" animBg="1"/>
      <p:bldP spid="56" grpId="0" animBg="1"/>
      <p:bldP spid="56" grpId="1" animBg="1"/>
      <p:bldP spid="56" grpId="2" animBg="1"/>
      <p:bldP spid="56" grpId="3" animBg="1"/>
      <p:bldP spid="57" grpId="0" animBg="1"/>
      <p:bldP spid="57" grpId="1" animBg="1"/>
      <p:bldP spid="57" grpId="2" animBg="1"/>
      <p:bldP spid="58" grpId="0" animBg="1"/>
      <p:bldP spid="58" grpId="1" animBg="1"/>
      <p:bldP spid="58" grpId="2" animBg="1"/>
      <p:bldP spid="58" grpId="3" animBg="1"/>
      <p:bldP spid="59" grpId="0" animBg="1"/>
      <p:bldP spid="59" grpId="1" animBg="1"/>
      <p:bldP spid="59" grpId="2" animBg="1"/>
      <p:bldP spid="59" grpId="3" animBg="1"/>
      <p:bldP spid="60" grpId="0" animBg="1"/>
      <p:bldP spid="60" grpId="1" animBg="1"/>
      <p:bldP spid="60" grpId="2" animBg="1"/>
      <p:bldP spid="61" grpId="0" animBg="1"/>
      <p:bldP spid="61" grpId="1" animBg="1"/>
      <p:bldP spid="62" grpId="0" animBg="1"/>
      <p:bldP spid="63" grpId="0" animBg="1"/>
      <p:bldP spid="63" grpId="1" animBg="1"/>
      <p:bldP spid="63" grpId="2" animBg="1"/>
      <p:bldP spid="64" grpId="0" animBg="1"/>
      <p:bldP spid="64" grpId="1" animBg="1"/>
      <p:bldP spid="71" grpId="0" animBg="1"/>
      <p:bldP spid="71" grpId="1" animBg="1"/>
      <p:bldP spid="71" grpId="2" animBg="1"/>
      <p:bldP spid="72" grpId="0" animBg="1"/>
      <p:bldP spid="72" grpId="1" animBg="1"/>
      <p:bldP spid="79" grpId="0" animBg="1"/>
      <p:bldP spid="79" grpId="1" animBg="1"/>
      <p:bldP spid="80" grpId="0" animBg="1"/>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86279840"/>
              </p:ext>
            </p:extLst>
          </p:nvPr>
        </p:nvGraphicFramePr>
        <p:xfrm>
          <a:off x="1308737" y="1236593"/>
          <a:ext cx="4201727" cy="4013200"/>
        </p:xfrm>
        <a:graphic>
          <a:graphicData uri="http://schemas.openxmlformats.org/drawingml/2006/table">
            <a:tbl>
              <a:tblPr firstRow="1" bandRow="1">
                <a:tableStyleId>{5C22544A-7EE6-4342-B048-85BDC9FD1C3A}</a:tableStyleId>
              </a:tblPr>
              <a:tblGrid>
                <a:gridCol w="1313260"/>
                <a:gridCol w="1444679"/>
                <a:gridCol w="1443788"/>
              </a:tblGrid>
              <a:tr h="985520">
                <a:tc>
                  <a:txBody>
                    <a:bodyPr/>
                    <a:lstStyle/>
                    <a:p>
                      <a:pPr algn="ctr"/>
                      <a:r>
                        <a:rPr lang="en-GB" sz="1500" dirty="0" smtClean="0">
                          <a:latin typeface="Verdana" panose="020B0604030504040204" pitchFamily="34" charset="0"/>
                          <a:ea typeface="Verdana" panose="020B0604030504040204" pitchFamily="34" charset="0"/>
                          <a:cs typeface="Verdana" panose="020B0604030504040204" pitchFamily="34" charset="0"/>
                        </a:rPr>
                        <a:t>Square size</a:t>
                      </a:r>
                      <a:endParaRPr lang="en-GB" sz="15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Verdana" panose="020B0604030504040204" pitchFamily="34" charset="0"/>
                          <a:ea typeface="Verdana" panose="020B0604030504040204" pitchFamily="34" charset="0"/>
                          <a:cs typeface="Verdana" panose="020B0604030504040204" pitchFamily="34" charset="0"/>
                        </a:rPr>
                        <a:t>How many along/up?</a:t>
                      </a:r>
                      <a:endParaRPr lang="en-GB" sz="15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500" dirty="0" smtClean="0">
                          <a:latin typeface="Verdana" panose="020B0604030504040204" pitchFamily="34" charset="0"/>
                          <a:ea typeface="Verdana" panose="020B0604030504040204" pitchFamily="34" charset="0"/>
                          <a:cs typeface="Verdana" panose="020B0604030504040204" pitchFamily="34" charset="0"/>
                        </a:rPr>
                        <a:t>How</a:t>
                      </a:r>
                      <a:r>
                        <a:rPr lang="en-GB" sz="1500" baseline="0" dirty="0" smtClean="0">
                          <a:latin typeface="Verdana" panose="020B0604030504040204" pitchFamily="34" charset="0"/>
                          <a:ea typeface="Verdana" panose="020B0604030504040204" pitchFamily="34" charset="0"/>
                          <a:cs typeface="Verdana" panose="020B0604030504040204" pitchFamily="34" charset="0"/>
                        </a:rPr>
                        <a:t> many on the</a:t>
                      </a:r>
                      <a:r>
                        <a:rPr lang="en-GB" sz="1500" dirty="0" smtClean="0">
                          <a:latin typeface="Verdana" panose="020B0604030504040204" pitchFamily="34" charset="0"/>
                          <a:ea typeface="Verdana" panose="020B0604030504040204" pitchFamily="34" charset="0"/>
                          <a:cs typeface="Verdana" panose="020B0604030504040204" pitchFamily="34" charset="0"/>
                        </a:rPr>
                        <a:t> whole board</a:t>
                      </a:r>
                      <a:endParaRPr lang="en-GB" sz="15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1x1</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8</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64</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2x2</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7</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49</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3x3</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6</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36</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4x4</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5</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25</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5x5</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4</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16</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6x6</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3</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9</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7x7</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2</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5920">
                <a:tc>
                  <a:txBody>
                    <a:bodyPr/>
                    <a:lstStyle/>
                    <a:p>
                      <a:pPr algn="ctr"/>
                      <a:r>
                        <a:rPr lang="en-GB" sz="1600" dirty="0" err="1" smtClean="0">
                          <a:latin typeface="Verdana" panose="020B0604030504040204" pitchFamily="34" charset="0"/>
                          <a:ea typeface="Verdana" panose="020B0604030504040204" pitchFamily="34" charset="0"/>
                          <a:cs typeface="Verdana" panose="020B0604030504040204" pitchFamily="34" charset="0"/>
                        </a:rPr>
                        <a:t>8x8</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1</a:t>
                      </a:r>
                      <a:endParaRPr lang="en-GB"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600" b="0" dirty="0" smtClean="0">
                          <a:latin typeface="Verdana" panose="020B0604030504040204" pitchFamily="34" charset="0"/>
                          <a:ea typeface="Verdana" panose="020B0604030504040204" pitchFamily="34" charset="0"/>
                          <a:cs typeface="Verdana" panose="020B0604030504040204" pitchFamily="34"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4" name="TextBox 13"/>
          <p:cNvSpPr txBox="1"/>
          <p:nvPr/>
        </p:nvSpPr>
        <p:spPr>
          <a:xfrm>
            <a:off x="1308735" y="5251842"/>
            <a:ext cx="5586145" cy="1015663"/>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Number of squares on 8 by 8 chessboard </a:t>
            </a: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64 + 49 + 36 + 25 + 16 + 9 + 4 + 1 </a:t>
            </a: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204</a:t>
            </a:r>
          </a:p>
        </p:txBody>
      </p:sp>
      <p:sp>
        <p:nvSpPr>
          <p:cNvPr id="21"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grpSp>
        <p:nvGrpSpPr>
          <p:cNvPr id="20" name="Group 19"/>
          <p:cNvGrpSpPr/>
          <p:nvPr/>
        </p:nvGrpSpPr>
        <p:grpSpPr>
          <a:xfrm>
            <a:off x="5611008" y="1234852"/>
            <a:ext cx="3137456" cy="3134912"/>
            <a:chOff x="5657850" y="1244070"/>
            <a:chExt cx="3137456" cy="3134912"/>
          </a:xfrm>
        </p:grpSpPr>
        <p:sp>
          <p:nvSpPr>
            <p:cNvPr id="22" name="Rectangle 21"/>
            <p:cNvSpPr/>
            <p:nvPr/>
          </p:nvSpPr>
          <p:spPr>
            <a:xfrm>
              <a:off x="5657850"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6050032"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6442214"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6834396"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7226578"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7618760"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8010942"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8403124"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5657850"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6050032"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6442214"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6834396"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7226578"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7618760"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8010942"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8403124"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5657850"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6050032"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6442214"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6834396"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7226578"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7618760"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8010942"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8403124"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5657850"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6050032"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6442214"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6834396"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7226578"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7618760"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8010942"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8403124"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5657850"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6050032"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6442214"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6834396"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7226578"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7618760"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8010942"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8403124"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5657850"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6050032"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6442214"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6834396"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7226578"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7618760"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8010942"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8403124"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5657850"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6050032"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6442214"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4" name="Rectangle 73"/>
            <p:cNvSpPr/>
            <p:nvPr/>
          </p:nvSpPr>
          <p:spPr>
            <a:xfrm>
              <a:off x="6834396"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5" name="Rectangle 74"/>
            <p:cNvSpPr/>
            <p:nvPr/>
          </p:nvSpPr>
          <p:spPr>
            <a:xfrm>
              <a:off x="7226578"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6" name="Rectangle 75"/>
            <p:cNvSpPr/>
            <p:nvPr/>
          </p:nvSpPr>
          <p:spPr>
            <a:xfrm>
              <a:off x="7618760"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7" name="Rectangle 76"/>
            <p:cNvSpPr/>
            <p:nvPr/>
          </p:nvSpPr>
          <p:spPr>
            <a:xfrm>
              <a:off x="8010942"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8" name="Rectangle 77"/>
            <p:cNvSpPr/>
            <p:nvPr/>
          </p:nvSpPr>
          <p:spPr>
            <a:xfrm>
              <a:off x="8403124"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9" name="Rectangle 78"/>
            <p:cNvSpPr/>
            <p:nvPr/>
          </p:nvSpPr>
          <p:spPr>
            <a:xfrm>
              <a:off x="5657850"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0" name="Rectangle 79"/>
            <p:cNvSpPr/>
            <p:nvPr/>
          </p:nvSpPr>
          <p:spPr>
            <a:xfrm>
              <a:off x="6050032"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1" name="Rectangle 80"/>
            <p:cNvSpPr/>
            <p:nvPr/>
          </p:nvSpPr>
          <p:spPr>
            <a:xfrm>
              <a:off x="6442214"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2" name="Rectangle 81"/>
            <p:cNvSpPr/>
            <p:nvPr/>
          </p:nvSpPr>
          <p:spPr>
            <a:xfrm>
              <a:off x="6834396"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3" name="Rectangle 82"/>
            <p:cNvSpPr/>
            <p:nvPr/>
          </p:nvSpPr>
          <p:spPr>
            <a:xfrm>
              <a:off x="7226578"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4" name="Rectangle 83"/>
            <p:cNvSpPr/>
            <p:nvPr/>
          </p:nvSpPr>
          <p:spPr>
            <a:xfrm>
              <a:off x="7618760"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5" name="Rectangle 84"/>
            <p:cNvSpPr/>
            <p:nvPr/>
          </p:nvSpPr>
          <p:spPr>
            <a:xfrm>
              <a:off x="8010942"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86" name="Rectangle 85"/>
            <p:cNvSpPr/>
            <p:nvPr/>
          </p:nvSpPr>
          <p:spPr>
            <a:xfrm>
              <a:off x="8403124"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4117214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9" name="Title 1"/>
          <p:cNvSpPr txBox="1">
            <a:spLocks/>
          </p:cNvSpPr>
          <p:nvPr/>
        </p:nvSpPr>
        <p:spPr>
          <a:xfrm>
            <a:off x="1384743" y="163545"/>
            <a:ext cx="8080099" cy="940967"/>
          </a:xfrm>
          <a:prstGeom prst="rect">
            <a:avLst/>
          </a:prstGeom>
        </p:spPr>
        <p:txBody>
          <a:bodyPr/>
          <a:lstStyle>
            <a:lvl1pPr algn="l">
              <a:defRPr/>
            </a:lvl1pPr>
          </a:lstStyle>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Counting Squares:</a:t>
            </a:r>
          </a:p>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can you generalise?</a:t>
            </a:r>
          </a:p>
        </p:txBody>
      </p:sp>
      <p:sp>
        <p:nvSpPr>
          <p:cNvPr id="10" name="TextBox 9"/>
          <p:cNvSpPr txBox="1"/>
          <p:nvPr/>
        </p:nvSpPr>
        <p:spPr>
          <a:xfrm>
            <a:off x="2524245" y="2294437"/>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3894426" y="2273808"/>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612418661"/>
              </p:ext>
            </p:extLst>
          </p:nvPr>
        </p:nvGraphicFramePr>
        <p:xfrm>
          <a:off x="1816769" y="1270988"/>
          <a:ext cx="6376737" cy="3588854"/>
        </p:xfrm>
        <a:graphic>
          <a:graphicData uri="http://schemas.openxmlformats.org/drawingml/2006/table">
            <a:tbl>
              <a:tblPr firstRow="1" bandRow="1">
                <a:tableStyleId>{5C22544A-7EE6-4342-B048-85BDC9FD1C3A}</a:tableStyleId>
              </a:tblPr>
              <a:tblGrid>
                <a:gridCol w="1720515"/>
                <a:gridCol w="2346159"/>
                <a:gridCol w="2310063"/>
              </a:tblGrid>
              <a:tr h="413745">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Square size </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Upwards/along</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On</a:t>
                      </a:r>
                      <a:r>
                        <a:rPr lang="en-GB" sz="1800" baseline="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whole board</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1x1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2x2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3x3</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3067">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007">
                <a:tc>
                  <a:txBody>
                    <a:bodyPr/>
                    <a:lstStyle/>
                    <a:p>
                      <a:pPr algn="ctr"/>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nxn</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pic>
        <p:nvPicPr>
          <p:cNvPr id="15" name="Picture 14"/>
          <p:cNvPicPr>
            <a:picLocks noChangeAspect="1"/>
          </p:cNvPicPr>
          <p:nvPr/>
        </p:nvPicPr>
        <p:blipFill>
          <a:blip r:embed="rId4"/>
          <a:stretch>
            <a:fillRect/>
          </a:stretch>
        </p:blipFill>
        <p:spPr>
          <a:xfrm>
            <a:off x="3022575" y="5668821"/>
            <a:ext cx="3575267" cy="1043951"/>
          </a:xfrm>
          <a:prstGeom prst="rect">
            <a:avLst/>
          </a:prstGeom>
        </p:spPr>
      </p:pic>
      <p:sp>
        <p:nvSpPr>
          <p:cNvPr id="3" name="TextBox 2"/>
          <p:cNvSpPr txBox="1"/>
          <p:nvPr/>
        </p:nvSpPr>
        <p:spPr>
          <a:xfrm>
            <a:off x="1384744" y="4865643"/>
            <a:ext cx="7659469" cy="830997"/>
          </a:xfrm>
          <a:prstGeom prst="rect">
            <a:avLst/>
          </a:prstGeom>
          <a:noFill/>
        </p:spPr>
        <p:txBody>
          <a:bodyPr wrap="none" rtlCol="0">
            <a:spAutoFit/>
          </a:bodyPr>
          <a:lstStyle/>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So the number of squares in a n x n chessboard</a:t>
            </a:r>
          </a:p>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 n</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(n-1)</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r>
              <a:rPr lang="en-GB" sz="24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r>
              <a:rPr lang="en-GB" sz="24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+…..+ 2</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spTree>
    <p:extLst>
      <p:ext uri="{BB962C8B-B14F-4D97-AF65-F5344CB8AC3E}">
        <p14:creationId xmlns:p14="http://schemas.microsoft.com/office/powerpoint/2010/main" val="1683451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0" name="TextBox 9"/>
          <p:cNvSpPr txBox="1"/>
          <p:nvPr/>
        </p:nvSpPr>
        <p:spPr>
          <a:xfrm>
            <a:off x="2524245" y="2294437"/>
            <a:ext cx="184731" cy="369332"/>
          </a:xfrm>
          <a:prstGeom prst="rect">
            <a:avLst/>
          </a:prstGeom>
          <a:noFill/>
        </p:spPr>
        <p:txBody>
          <a:bodyPr wrap="none" rtlCol="0">
            <a:spAutoFit/>
          </a:bodyPr>
          <a:lstStyle/>
          <a:p>
            <a:endPar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3894426" y="2273808"/>
            <a:ext cx="184731" cy="369332"/>
          </a:xfrm>
          <a:prstGeom prst="rect">
            <a:avLst/>
          </a:prstGeom>
          <a:noFill/>
        </p:spPr>
        <p:txBody>
          <a:bodyPr wrap="none" rtlCol="0">
            <a:spAutoFit/>
          </a:bodyPr>
          <a:lstStyle/>
          <a:p>
            <a:endPar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30687187"/>
              </p:ext>
            </p:extLst>
          </p:nvPr>
        </p:nvGraphicFramePr>
        <p:xfrm>
          <a:off x="1546063" y="3321833"/>
          <a:ext cx="3615602" cy="3008531"/>
        </p:xfrm>
        <a:graphic>
          <a:graphicData uri="http://schemas.openxmlformats.org/drawingml/2006/table">
            <a:tbl>
              <a:tblPr firstRow="1" bandRow="1">
                <a:tableStyleId>{5C22544A-7EE6-4342-B048-85BDC9FD1C3A}</a:tableStyleId>
              </a:tblPr>
              <a:tblGrid>
                <a:gridCol w="1044928"/>
                <a:gridCol w="1293963"/>
                <a:gridCol w="1276711"/>
              </a:tblGrid>
              <a:tr h="661571">
                <a:tc>
                  <a:txBody>
                    <a:bodyPr/>
                    <a:lstStyle/>
                    <a:p>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Square size </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Upwards/along</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On</a:t>
                      </a:r>
                      <a:r>
                        <a:rPr lang="en-GB" sz="1600" baseline="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whole board</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en-GB" sz="16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1x1</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r>
                        <a:rPr lang="en-GB" sz="16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en-GB" sz="16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2x2</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r>
                        <a:rPr lang="en-GB" sz="16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en-GB" sz="16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3x3</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r>
                        <a:rPr lang="en-GB" sz="16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en-GB" sz="16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nxn</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6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6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TextBox 2"/>
          <p:cNvSpPr txBox="1"/>
          <p:nvPr/>
        </p:nvSpPr>
        <p:spPr>
          <a:xfrm>
            <a:off x="5322983" y="1324942"/>
            <a:ext cx="3696687" cy="3785652"/>
          </a:xfrm>
          <a:prstGeom prst="rect">
            <a:avLst/>
          </a:prstGeom>
          <a:noFill/>
        </p:spPr>
        <p:txBody>
          <a:bodyPr wrap="squar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many squares in a 1x1 chessboard?</a:t>
            </a:r>
          </a:p>
          <a:p>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many squares in a 5x5 chessboard?</a:t>
            </a:r>
          </a:p>
          <a:p>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What would the calculation be to find the number of squares in a 20x20 chessboard?</a:t>
            </a:r>
          </a:p>
        </p:txBody>
      </p:sp>
      <p:sp>
        <p:nvSpPr>
          <p:cNvPr id="5" name="TextBox 4"/>
          <p:cNvSpPr txBox="1"/>
          <p:nvPr/>
        </p:nvSpPr>
        <p:spPr>
          <a:xfrm>
            <a:off x="6965179" y="1895073"/>
            <a:ext cx="412292" cy="523220"/>
          </a:xfrm>
          <a:prstGeom prst="rect">
            <a:avLst/>
          </a:prstGeom>
          <a:noFill/>
        </p:spPr>
        <p:txBody>
          <a:bodyPr wrap="none" rtlCol="0">
            <a:spAutoFit/>
          </a:bodyPr>
          <a:lstStyle/>
          <a:p>
            <a:r>
              <a:rPr lang="en-GB" sz="2800" dirty="0">
                <a:solidFill>
                  <a:srgbClr val="009FA5"/>
                </a:solidFill>
                <a:latin typeface="Verdana" panose="020B0604030504040204" pitchFamily="34" charset="0"/>
                <a:ea typeface="Verdana" panose="020B0604030504040204" pitchFamily="34" charset="0"/>
                <a:cs typeface="Verdana" panose="020B0604030504040204" pitchFamily="34" charset="0"/>
              </a:rPr>
              <a:t>1</a:t>
            </a:r>
          </a:p>
        </p:txBody>
      </p:sp>
      <p:sp>
        <p:nvSpPr>
          <p:cNvPr id="14" name="TextBox 13"/>
          <p:cNvSpPr txBox="1"/>
          <p:nvPr/>
        </p:nvSpPr>
        <p:spPr>
          <a:xfrm>
            <a:off x="5371674" y="3201091"/>
            <a:ext cx="3647996" cy="461665"/>
          </a:xfrm>
          <a:prstGeom prst="rect">
            <a:avLst/>
          </a:prstGeom>
          <a:noFill/>
        </p:spPr>
        <p:txBody>
          <a:bodyPr wrap="square" rtlCol="0">
            <a:spAutoFit/>
          </a:bodyPr>
          <a:lstStyle/>
          <a:p>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25+16+9+4+1= 65</a:t>
            </a:r>
          </a:p>
        </p:txBody>
      </p:sp>
      <p:sp>
        <p:nvSpPr>
          <p:cNvPr id="16" name="TextBox 15"/>
          <p:cNvSpPr txBox="1"/>
          <p:nvPr/>
        </p:nvSpPr>
        <p:spPr>
          <a:xfrm>
            <a:off x="5235559" y="5014732"/>
            <a:ext cx="3908442" cy="461665"/>
          </a:xfrm>
          <a:prstGeom prst="rect">
            <a:avLst/>
          </a:prstGeom>
          <a:noFill/>
        </p:spPr>
        <p:txBody>
          <a:bodyPr wrap="none" rtlCol="0">
            <a:spAutoFit/>
          </a:bodyPr>
          <a:lstStyle/>
          <a:p>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20</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+19</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+18</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+1</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2</a:t>
            </a:r>
          </a:p>
        </p:txBody>
      </p:sp>
      <p:sp>
        <p:nvSpPr>
          <p:cNvPr id="17" name="TextBox 16"/>
          <p:cNvSpPr txBox="1"/>
          <p:nvPr/>
        </p:nvSpPr>
        <p:spPr>
          <a:xfrm>
            <a:off x="5235559" y="5417657"/>
            <a:ext cx="1388522" cy="523220"/>
          </a:xfrm>
          <a:prstGeom prst="rect">
            <a:avLst/>
          </a:prstGeom>
          <a:noFill/>
        </p:spPr>
        <p:txBody>
          <a:bodyPr wrap="none" rtlCol="0">
            <a:spAutoFit/>
          </a:bodyPr>
          <a:lstStyle/>
          <a:p>
            <a:r>
              <a:rPr lang="en-GB" sz="2800" dirty="0">
                <a:solidFill>
                  <a:srgbClr val="009FA5"/>
                </a:solidFill>
                <a:latin typeface="Verdana" panose="020B0604030504040204" pitchFamily="34" charset="0"/>
                <a:ea typeface="Verdana" panose="020B0604030504040204" pitchFamily="34" charset="0"/>
                <a:cs typeface="Verdana" panose="020B0604030504040204" pitchFamily="34" charset="0"/>
              </a:rPr>
              <a:t>=2870</a:t>
            </a:r>
          </a:p>
        </p:txBody>
      </p:sp>
      <p:sp>
        <p:nvSpPr>
          <p:cNvPr id="18" name="TextBox 17"/>
          <p:cNvSpPr txBox="1"/>
          <p:nvPr/>
        </p:nvSpPr>
        <p:spPr>
          <a:xfrm>
            <a:off x="1497372" y="1324941"/>
            <a:ext cx="3712985" cy="1938992"/>
          </a:xfrm>
          <a:prstGeom prst="rect">
            <a:avLst/>
          </a:prstGeom>
          <a:noFill/>
        </p:spPr>
        <p:txBody>
          <a:bodyPr wrap="square" rtlCol="0">
            <a:spAutoFit/>
          </a:bodyPr>
          <a:lstStyle/>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So the number of squares in a n x n chessboard =</a:t>
            </a:r>
          </a:p>
          <a:p>
            <a:pPr algn="ct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(n-1)</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r>
              <a:rPr lang="en-GB" sz="24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r>
              <a:rPr lang="en-GB" sz="24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+…..+ 2</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r>
              <a:rPr lang="en-GB" sz="24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a:t>
            </a:r>
          </a:p>
        </p:txBody>
      </p:sp>
      <p:sp>
        <p:nvSpPr>
          <p:cNvPr id="19" name="Title 1"/>
          <p:cNvSpPr txBox="1">
            <a:spLocks/>
          </p:cNvSpPr>
          <p:nvPr/>
        </p:nvSpPr>
        <p:spPr>
          <a:xfrm>
            <a:off x="1384743" y="163545"/>
            <a:ext cx="8080099" cy="940967"/>
          </a:xfrm>
          <a:prstGeom prst="rect">
            <a:avLst/>
          </a:prstGeom>
        </p:spPr>
        <p:txBody>
          <a:bodyPr/>
          <a:lstStyle>
            <a:lvl1pPr algn="l">
              <a:defRPr/>
            </a:lvl1pPr>
          </a:lstStyle>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Counting Squares:</a:t>
            </a:r>
          </a:p>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can you generalise?</a:t>
            </a:r>
          </a:p>
        </p:txBody>
      </p:sp>
    </p:spTree>
    <p:extLst>
      <p:ext uri="{BB962C8B-B14F-4D97-AF65-F5344CB8AC3E}">
        <p14:creationId xmlns:p14="http://schemas.microsoft.com/office/powerpoint/2010/main" val="33040020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9" name="Title 1"/>
          <p:cNvSpPr txBox="1">
            <a:spLocks/>
          </p:cNvSpPr>
          <p:nvPr/>
        </p:nvSpPr>
        <p:spPr>
          <a:xfrm>
            <a:off x="1384743" y="279151"/>
            <a:ext cx="6312132" cy="940967"/>
          </a:xfrm>
          <a:prstGeom prst="rect">
            <a:avLst/>
          </a:prstGeom>
        </p:spPr>
        <p:txBody>
          <a:bodyPr/>
          <a:lstStyle>
            <a:lvl1pPr algn="l">
              <a:defRPr/>
            </a:lvl1pPr>
          </a:lstStyle>
          <a:p>
            <a:pPr algn="ctr">
              <a:spcBef>
                <a:spcPct val="0"/>
              </a:spcBef>
              <a:defRPr/>
            </a:pPr>
            <a:endParaRPr lang="en-GB" sz="3200" b="1" dirty="0">
              <a:solidFill>
                <a:srgbClr val="484848"/>
              </a:solidFill>
              <a:latin typeface="MetaBold-Roman" panose="020B0802030000020004" pitchFamily="34" charset="0"/>
            </a:endParaRPr>
          </a:p>
        </p:txBody>
      </p:sp>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12"/>
          <p:cNvSpPr/>
          <p:nvPr/>
        </p:nvSpPr>
        <p:spPr>
          <a:xfrm>
            <a:off x="805687" y="6458856"/>
            <a:ext cx="2983509" cy="261610"/>
          </a:xfrm>
          <a:prstGeom prst="rect">
            <a:avLst/>
          </a:prstGeom>
        </p:spPr>
        <p:txBody>
          <a:bodyPr wrap="none">
            <a:spAutoFit/>
          </a:bodyPr>
          <a:lstStyle/>
          <a:p>
            <a:r>
              <a:rPr lang="en-GB" sz="1100" i="1" dirty="0">
                <a:latin typeface="Verdana" panose="020B0604030504040204" pitchFamily="34" charset="0"/>
                <a:ea typeface="Verdana" panose="020B0604030504040204" pitchFamily="34" charset="0"/>
                <a:cs typeface="Verdana" panose="020B0604030504040204" pitchFamily="34" charset="0"/>
              </a:rPr>
              <a:t>Problem taken from: www.transum.org</a:t>
            </a:r>
          </a:p>
        </p:txBody>
      </p:sp>
      <p:sp>
        <p:nvSpPr>
          <p:cNvPr id="3" name="Rectangle 2"/>
          <p:cNvSpPr/>
          <p:nvPr/>
        </p:nvSpPr>
        <p:spPr>
          <a:xfrm>
            <a:off x="3185581" y="1043442"/>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4" name="Rectangle 13"/>
          <p:cNvSpPr/>
          <p:nvPr/>
        </p:nvSpPr>
        <p:spPr>
          <a:xfrm>
            <a:off x="3816818" y="1043442"/>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5" name="Rectangle 14"/>
          <p:cNvSpPr/>
          <p:nvPr/>
        </p:nvSpPr>
        <p:spPr>
          <a:xfrm>
            <a:off x="3185581" y="1674679"/>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Rectangle 15"/>
          <p:cNvSpPr/>
          <p:nvPr/>
        </p:nvSpPr>
        <p:spPr>
          <a:xfrm>
            <a:off x="2554342" y="1674679"/>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Rectangle 16"/>
          <p:cNvSpPr/>
          <p:nvPr/>
        </p:nvSpPr>
        <p:spPr>
          <a:xfrm>
            <a:off x="3816818" y="1674679"/>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Rectangle 17"/>
          <p:cNvSpPr/>
          <p:nvPr/>
        </p:nvSpPr>
        <p:spPr>
          <a:xfrm>
            <a:off x="4448055" y="1674679"/>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18"/>
          <p:cNvSpPr/>
          <p:nvPr/>
        </p:nvSpPr>
        <p:spPr>
          <a:xfrm>
            <a:off x="1923106" y="2305917"/>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Rectangle 19"/>
          <p:cNvSpPr/>
          <p:nvPr/>
        </p:nvSpPr>
        <p:spPr>
          <a:xfrm>
            <a:off x="2554342" y="2305917"/>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Rectangle 20"/>
          <p:cNvSpPr/>
          <p:nvPr/>
        </p:nvSpPr>
        <p:spPr>
          <a:xfrm>
            <a:off x="3185581" y="2305917"/>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p:cNvSpPr/>
          <p:nvPr/>
        </p:nvSpPr>
        <p:spPr>
          <a:xfrm>
            <a:off x="3816818" y="2305916"/>
            <a:ext cx="631239" cy="627784"/>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4448055" y="2305917"/>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5079293" y="2305917"/>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3813264" y="3572643"/>
            <a:ext cx="633693" cy="624936"/>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5079293" y="2935608"/>
            <a:ext cx="631239" cy="644171"/>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1922738" y="2934935"/>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2552586" y="2936650"/>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3183825" y="2936650"/>
            <a:ext cx="63123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4448055" y="2935609"/>
            <a:ext cx="631239" cy="636495"/>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4447689" y="3574398"/>
            <a:ext cx="631239" cy="625476"/>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How many squares?</a:t>
            </a:r>
          </a:p>
        </p:txBody>
      </p:sp>
      <p:sp>
        <p:nvSpPr>
          <p:cNvPr id="38" name="TextBox 37"/>
          <p:cNvSpPr txBox="1"/>
          <p:nvPr/>
        </p:nvSpPr>
        <p:spPr>
          <a:xfrm>
            <a:off x="1314979" y="4905861"/>
            <a:ext cx="7351756" cy="1015663"/>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Can you work out how many squares are in this shape?</a:t>
            </a: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Can you be sure you haven’t missed any?</a:t>
            </a:r>
          </a:p>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Can you be sure you haven’t counted any twice?</a:t>
            </a:r>
          </a:p>
        </p:txBody>
      </p:sp>
      <p:sp>
        <p:nvSpPr>
          <p:cNvPr id="40" name="Rectangle 39"/>
          <p:cNvSpPr/>
          <p:nvPr/>
        </p:nvSpPr>
        <p:spPr>
          <a:xfrm>
            <a:off x="3813478" y="2933700"/>
            <a:ext cx="633481" cy="636613"/>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3186970" y="3567889"/>
            <a:ext cx="625679"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2550175" y="3567889"/>
            <a:ext cx="634380" cy="63123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3812649" y="4201663"/>
            <a:ext cx="634311" cy="622471"/>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3181410" y="4199237"/>
            <a:ext cx="631239" cy="624897"/>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TextBox 44"/>
          <p:cNvSpPr txBox="1"/>
          <p:nvPr/>
        </p:nvSpPr>
        <p:spPr>
          <a:xfrm>
            <a:off x="5959454" y="969952"/>
            <a:ext cx="2291012" cy="400110"/>
          </a:xfrm>
          <a:prstGeom prst="rect">
            <a:avLst/>
          </a:prstGeom>
          <a:noFill/>
        </p:spPr>
        <p:txBody>
          <a:bodyPr wrap="none" rtlCol="0">
            <a:spAutoFit/>
          </a:bodyPr>
          <a:lstStyle/>
          <a:p>
            <a:r>
              <a:rPr lang="en-GB" sz="2000" dirty="0"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1x1</a:t>
            </a:r>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squares: 24</a:t>
            </a:r>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6" name="TextBox 45"/>
          <p:cNvSpPr txBox="1"/>
          <p:nvPr/>
        </p:nvSpPr>
        <p:spPr>
          <a:xfrm>
            <a:off x="5959454" y="1370063"/>
            <a:ext cx="2380780" cy="400110"/>
          </a:xfrm>
          <a:prstGeom prst="rect">
            <a:avLst/>
          </a:prstGeom>
          <a:noFill/>
        </p:spPr>
        <p:txBody>
          <a:bodyPr wrap="none" rtlCol="0">
            <a:spAutoFit/>
          </a:bodyPr>
          <a:lstStyle/>
          <a:p>
            <a:r>
              <a:rPr lang="en-GB" sz="20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2x2</a:t>
            </a: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squares: 13</a:t>
            </a:r>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3" name="TextBox 52"/>
          <p:cNvSpPr txBox="1"/>
          <p:nvPr/>
        </p:nvSpPr>
        <p:spPr>
          <a:xfrm>
            <a:off x="5959454" y="1766565"/>
            <a:ext cx="2127505" cy="400110"/>
          </a:xfrm>
          <a:prstGeom prst="rect">
            <a:avLst/>
          </a:prstGeom>
          <a:noFill/>
        </p:spPr>
        <p:txBody>
          <a:bodyPr wrap="none" rtlCol="0">
            <a:spAutoFit/>
          </a:bodyPr>
          <a:lstStyle/>
          <a:p>
            <a:r>
              <a:rPr lang="en-GB" sz="20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3x3</a:t>
            </a:r>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squares: </a:t>
            </a: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4</a:t>
            </a:r>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4" name="TextBox 53"/>
          <p:cNvSpPr txBox="1"/>
          <p:nvPr/>
        </p:nvSpPr>
        <p:spPr>
          <a:xfrm>
            <a:off x="5959453" y="2166676"/>
            <a:ext cx="2127505" cy="400110"/>
          </a:xfrm>
          <a:prstGeom prst="rect">
            <a:avLst/>
          </a:prstGeom>
          <a:noFill/>
        </p:spPr>
        <p:txBody>
          <a:bodyPr wrap="none" rtlCol="0">
            <a:spAutoFit/>
          </a:bodyPr>
          <a:lstStyle/>
          <a:p>
            <a:r>
              <a:rPr lang="en-GB" sz="20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4x4</a:t>
            </a:r>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squares: </a:t>
            </a: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55" name="TextBox 54"/>
          <p:cNvSpPr txBox="1"/>
          <p:nvPr/>
        </p:nvSpPr>
        <p:spPr>
          <a:xfrm>
            <a:off x="5959453" y="2860593"/>
            <a:ext cx="2707283" cy="1015663"/>
          </a:xfrm>
          <a:prstGeom prst="rect">
            <a:avLst/>
          </a:prstGeom>
          <a:noFill/>
        </p:spPr>
        <p:txBody>
          <a:bodyPr wrap="squar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Total: </a:t>
            </a:r>
          </a:p>
          <a:p>
            <a:pPr algn="ctr"/>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24+13+4+1 =</a:t>
            </a:r>
          </a:p>
          <a:p>
            <a:pPr algn="ctr"/>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42 squares</a:t>
            </a:r>
          </a:p>
        </p:txBody>
      </p:sp>
    </p:spTree>
    <p:extLst>
      <p:ext uri="{BB962C8B-B14F-4D97-AF65-F5344CB8AC3E}">
        <p14:creationId xmlns:p14="http://schemas.microsoft.com/office/powerpoint/2010/main" val="3900777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375" autoRev="1" fill="remove"/>
                                        <p:tgtEl>
                                          <p:spTgt spid="3"/>
                                        </p:tgtEl>
                                        <p:attrNameLst>
                                          <p:attrName>style.color</p:attrName>
                                        </p:attrNameLst>
                                      </p:cBhvr>
                                      <p:to>
                                        <a:srgbClr val="92D050"/>
                                      </p:to>
                                    </p:animClr>
                                    <p:animClr clrSpc="rgb" dir="cw">
                                      <p:cBhvr>
                                        <p:cTn id="7" dur="375" autoRev="1" fill="remove"/>
                                        <p:tgtEl>
                                          <p:spTgt spid="3"/>
                                        </p:tgtEl>
                                        <p:attrNameLst>
                                          <p:attrName>fillcolor</p:attrName>
                                        </p:attrNameLst>
                                      </p:cBhvr>
                                      <p:to>
                                        <a:srgbClr val="92D050"/>
                                      </p:to>
                                    </p:animClr>
                                    <p:set>
                                      <p:cBhvr>
                                        <p:cTn id="8" dur="375" autoRev="1" fill="remove"/>
                                        <p:tgtEl>
                                          <p:spTgt spid="3"/>
                                        </p:tgtEl>
                                        <p:attrNameLst>
                                          <p:attrName>fill.type</p:attrName>
                                        </p:attrNameLst>
                                      </p:cBhvr>
                                      <p:to>
                                        <p:strVal val="solid"/>
                                      </p:to>
                                    </p:set>
                                    <p:set>
                                      <p:cBhvr>
                                        <p:cTn id="9" dur="375" autoRev="1" fill="remove"/>
                                        <p:tgtEl>
                                          <p:spTgt spid="3"/>
                                        </p:tgtEl>
                                        <p:attrNameLst>
                                          <p:attrName>fill.on</p:attrName>
                                        </p:attrNameLst>
                                      </p:cBhvr>
                                      <p:to>
                                        <p:strVal val="true"/>
                                      </p:to>
                                    </p:set>
                                  </p:childTnLst>
                                </p:cTn>
                              </p:par>
                            </p:childTnLst>
                          </p:cTn>
                        </p:par>
                        <p:par>
                          <p:cTn id="10" fill="hold">
                            <p:stCondLst>
                              <p:cond delay="750"/>
                            </p:stCondLst>
                            <p:childTnLst>
                              <p:par>
                                <p:cTn id="11" presetID="27" presetClass="emph" presetSubtype="0" fill="remove" grpId="0" nodeType="afterEffect">
                                  <p:stCondLst>
                                    <p:cond delay="0"/>
                                  </p:stCondLst>
                                  <p:childTnLst>
                                    <p:animClr clrSpc="rgb" dir="cw">
                                      <p:cBhvr override="childStyle">
                                        <p:cTn id="12" dur="375" autoRev="1" fill="remove"/>
                                        <p:tgtEl>
                                          <p:spTgt spid="14"/>
                                        </p:tgtEl>
                                        <p:attrNameLst>
                                          <p:attrName>style.color</p:attrName>
                                        </p:attrNameLst>
                                      </p:cBhvr>
                                      <p:to>
                                        <a:srgbClr val="92D050"/>
                                      </p:to>
                                    </p:animClr>
                                    <p:animClr clrSpc="rgb" dir="cw">
                                      <p:cBhvr>
                                        <p:cTn id="13" dur="375" autoRev="1" fill="remove"/>
                                        <p:tgtEl>
                                          <p:spTgt spid="14"/>
                                        </p:tgtEl>
                                        <p:attrNameLst>
                                          <p:attrName>fillcolor</p:attrName>
                                        </p:attrNameLst>
                                      </p:cBhvr>
                                      <p:to>
                                        <a:srgbClr val="92D050"/>
                                      </p:to>
                                    </p:animClr>
                                    <p:set>
                                      <p:cBhvr>
                                        <p:cTn id="14" dur="375" autoRev="1" fill="remove"/>
                                        <p:tgtEl>
                                          <p:spTgt spid="14"/>
                                        </p:tgtEl>
                                        <p:attrNameLst>
                                          <p:attrName>fill.type</p:attrName>
                                        </p:attrNameLst>
                                      </p:cBhvr>
                                      <p:to>
                                        <p:strVal val="solid"/>
                                      </p:to>
                                    </p:set>
                                    <p:set>
                                      <p:cBhvr>
                                        <p:cTn id="15" dur="375" autoRev="1" fill="remove"/>
                                        <p:tgtEl>
                                          <p:spTgt spid="14"/>
                                        </p:tgtEl>
                                        <p:attrNameLst>
                                          <p:attrName>fill.on</p:attrName>
                                        </p:attrNameLst>
                                      </p:cBhvr>
                                      <p:to>
                                        <p:strVal val="true"/>
                                      </p:to>
                                    </p:set>
                                  </p:childTnLst>
                                </p:cTn>
                              </p:par>
                            </p:childTnLst>
                          </p:cTn>
                        </p:par>
                        <p:par>
                          <p:cTn id="16" fill="hold">
                            <p:stCondLst>
                              <p:cond delay="1500"/>
                            </p:stCondLst>
                            <p:childTnLst>
                              <p:par>
                                <p:cTn id="17" presetID="27" presetClass="emph" presetSubtype="0" fill="remove" grpId="0" nodeType="afterEffect">
                                  <p:stCondLst>
                                    <p:cond delay="0"/>
                                  </p:stCondLst>
                                  <p:childTnLst>
                                    <p:animClr clrSpc="rgb" dir="cw">
                                      <p:cBhvr override="childStyle">
                                        <p:cTn id="18" dur="375" autoRev="1" fill="remove"/>
                                        <p:tgtEl>
                                          <p:spTgt spid="16"/>
                                        </p:tgtEl>
                                        <p:attrNameLst>
                                          <p:attrName>style.color</p:attrName>
                                        </p:attrNameLst>
                                      </p:cBhvr>
                                      <p:to>
                                        <a:srgbClr val="92D050"/>
                                      </p:to>
                                    </p:animClr>
                                    <p:animClr clrSpc="rgb" dir="cw">
                                      <p:cBhvr>
                                        <p:cTn id="19" dur="375" autoRev="1" fill="remove"/>
                                        <p:tgtEl>
                                          <p:spTgt spid="16"/>
                                        </p:tgtEl>
                                        <p:attrNameLst>
                                          <p:attrName>fillcolor</p:attrName>
                                        </p:attrNameLst>
                                      </p:cBhvr>
                                      <p:to>
                                        <a:srgbClr val="92D050"/>
                                      </p:to>
                                    </p:animClr>
                                    <p:set>
                                      <p:cBhvr>
                                        <p:cTn id="20" dur="375" autoRev="1" fill="remove"/>
                                        <p:tgtEl>
                                          <p:spTgt spid="16"/>
                                        </p:tgtEl>
                                        <p:attrNameLst>
                                          <p:attrName>fill.type</p:attrName>
                                        </p:attrNameLst>
                                      </p:cBhvr>
                                      <p:to>
                                        <p:strVal val="solid"/>
                                      </p:to>
                                    </p:set>
                                    <p:set>
                                      <p:cBhvr>
                                        <p:cTn id="21" dur="375" autoRev="1" fill="remove"/>
                                        <p:tgtEl>
                                          <p:spTgt spid="16"/>
                                        </p:tgtEl>
                                        <p:attrNameLst>
                                          <p:attrName>fill.on</p:attrName>
                                        </p:attrNameLst>
                                      </p:cBhvr>
                                      <p:to>
                                        <p:strVal val="true"/>
                                      </p:to>
                                    </p:set>
                                  </p:childTnLst>
                                </p:cTn>
                              </p:par>
                            </p:childTnLst>
                          </p:cTn>
                        </p:par>
                        <p:par>
                          <p:cTn id="22" fill="hold">
                            <p:stCondLst>
                              <p:cond delay="2250"/>
                            </p:stCondLst>
                            <p:childTnLst>
                              <p:par>
                                <p:cTn id="23" presetID="27" presetClass="emph" presetSubtype="0" fill="remove" grpId="0" nodeType="afterEffect">
                                  <p:stCondLst>
                                    <p:cond delay="0"/>
                                  </p:stCondLst>
                                  <p:childTnLst>
                                    <p:animClr clrSpc="rgb" dir="cw">
                                      <p:cBhvr override="childStyle">
                                        <p:cTn id="24" dur="375" autoRev="1" fill="remove"/>
                                        <p:tgtEl>
                                          <p:spTgt spid="15"/>
                                        </p:tgtEl>
                                        <p:attrNameLst>
                                          <p:attrName>style.color</p:attrName>
                                        </p:attrNameLst>
                                      </p:cBhvr>
                                      <p:to>
                                        <a:srgbClr val="92D050"/>
                                      </p:to>
                                    </p:animClr>
                                    <p:animClr clrSpc="rgb" dir="cw">
                                      <p:cBhvr>
                                        <p:cTn id="25" dur="375" autoRev="1" fill="remove"/>
                                        <p:tgtEl>
                                          <p:spTgt spid="15"/>
                                        </p:tgtEl>
                                        <p:attrNameLst>
                                          <p:attrName>fillcolor</p:attrName>
                                        </p:attrNameLst>
                                      </p:cBhvr>
                                      <p:to>
                                        <a:srgbClr val="92D050"/>
                                      </p:to>
                                    </p:animClr>
                                    <p:set>
                                      <p:cBhvr>
                                        <p:cTn id="26" dur="375" autoRev="1" fill="remove"/>
                                        <p:tgtEl>
                                          <p:spTgt spid="15"/>
                                        </p:tgtEl>
                                        <p:attrNameLst>
                                          <p:attrName>fill.type</p:attrName>
                                        </p:attrNameLst>
                                      </p:cBhvr>
                                      <p:to>
                                        <p:strVal val="solid"/>
                                      </p:to>
                                    </p:set>
                                    <p:set>
                                      <p:cBhvr>
                                        <p:cTn id="27" dur="375" autoRev="1" fill="remove"/>
                                        <p:tgtEl>
                                          <p:spTgt spid="15"/>
                                        </p:tgtEl>
                                        <p:attrNameLst>
                                          <p:attrName>fill.on</p:attrName>
                                        </p:attrNameLst>
                                      </p:cBhvr>
                                      <p:to>
                                        <p:strVal val="true"/>
                                      </p:to>
                                    </p:set>
                                  </p:childTnLst>
                                </p:cTn>
                              </p:par>
                            </p:childTnLst>
                          </p:cTn>
                        </p:par>
                        <p:par>
                          <p:cTn id="28" fill="hold">
                            <p:stCondLst>
                              <p:cond delay="3000"/>
                            </p:stCondLst>
                            <p:childTnLst>
                              <p:par>
                                <p:cTn id="29" presetID="27" presetClass="emph" presetSubtype="0" fill="remove" grpId="0" nodeType="afterEffect">
                                  <p:stCondLst>
                                    <p:cond delay="0"/>
                                  </p:stCondLst>
                                  <p:childTnLst>
                                    <p:animClr clrSpc="rgb" dir="cw">
                                      <p:cBhvr override="childStyle">
                                        <p:cTn id="30" dur="375" autoRev="1" fill="remove"/>
                                        <p:tgtEl>
                                          <p:spTgt spid="17"/>
                                        </p:tgtEl>
                                        <p:attrNameLst>
                                          <p:attrName>style.color</p:attrName>
                                        </p:attrNameLst>
                                      </p:cBhvr>
                                      <p:to>
                                        <a:srgbClr val="92D050"/>
                                      </p:to>
                                    </p:animClr>
                                    <p:animClr clrSpc="rgb" dir="cw">
                                      <p:cBhvr>
                                        <p:cTn id="31" dur="375" autoRev="1" fill="remove"/>
                                        <p:tgtEl>
                                          <p:spTgt spid="17"/>
                                        </p:tgtEl>
                                        <p:attrNameLst>
                                          <p:attrName>fillcolor</p:attrName>
                                        </p:attrNameLst>
                                      </p:cBhvr>
                                      <p:to>
                                        <a:srgbClr val="92D050"/>
                                      </p:to>
                                    </p:animClr>
                                    <p:set>
                                      <p:cBhvr>
                                        <p:cTn id="32" dur="375" autoRev="1" fill="remove"/>
                                        <p:tgtEl>
                                          <p:spTgt spid="17"/>
                                        </p:tgtEl>
                                        <p:attrNameLst>
                                          <p:attrName>fill.type</p:attrName>
                                        </p:attrNameLst>
                                      </p:cBhvr>
                                      <p:to>
                                        <p:strVal val="solid"/>
                                      </p:to>
                                    </p:set>
                                    <p:set>
                                      <p:cBhvr>
                                        <p:cTn id="33" dur="375" autoRev="1" fill="remove"/>
                                        <p:tgtEl>
                                          <p:spTgt spid="17"/>
                                        </p:tgtEl>
                                        <p:attrNameLst>
                                          <p:attrName>fill.on</p:attrName>
                                        </p:attrNameLst>
                                      </p:cBhvr>
                                      <p:to>
                                        <p:strVal val="true"/>
                                      </p:to>
                                    </p:set>
                                  </p:childTnLst>
                                </p:cTn>
                              </p:par>
                            </p:childTnLst>
                          </p:cTn>
                        </p:par>
                        <p:par>
                          <p:cTn id="34" fill="hold">
                            <p:stCondLst>
                              <p:cond delay="3750"/>
                            </p:stCondLst>
                            <p:childTnLst>
                              <p:par>
                                <p:cTn id="35" presetID="27" presetClass="emph" presetSubtype="0" fill="remove" grpId="0" nodeType="afterEffect">
                                  <p:stCondLst>
                                    <p:cond delay="0"/>
                                  </p:stCondLst>
                                  <p:childTnLst>
                                    <p:animClr clrSpc="rgb" dir="cw">
                                      <p:cBhvr override="childStyle">
                                        <p:cTn id="36" dur="375" autoRev="1" fill="remove"/>
                                        <p:tgtEl>
                                          <p:spTgt spid="18"/>
                                        </p:tgtEl>
                                        <p:attrNameLst>
                                          <p:attrName>style.color</p:attrName>
                                        </p:attrNameLst>
                                      </p:cBhvr>
                                      <p:to>
                                        <a:srgbClr val="92D050"/>
                                      </p:to>
                                    </p:animClr>
                                    <p:animClr clrSpc="rgb" dir="cw">
                                      <p:cBhvr>
                                        <p:cTn id="37" dur="375" autoRev="1" fill="remove"/>
                                        <p:tgtEl>
                                          <p:spTgt spid="18"/>
                                        </p:tgtEl>
                                        <p:attrNameLst>
                                          <p:attrName>fillcolor</p:attrName>
                                        </p:attrNameLst>
                                      </p:cBhvr>
                                      <p:to>
                                        <a:srgbClr val="92D050"/>
                                      </p:to>
                                    </p:animClr>
                                    <p:set>
                                      <p:cBhvr>
                                        <p:cTn id="38" dur="375" autoRev="1" fill="remove"/>
                                        <p:tgtEl>
                                          <p:spTgt spid="18"/>
                                        </p:tgtEl>
                                        <p:attrNameLst>
                                          <p:attrName>fill.type</p:attrName>
                                        </p:attrNameLst>
                                      </p:cBhvr>
                                      <p:to>
                                        <p:strVal val="solid"/>
                                      </p:to>
                                    </p:set>
                                    <p:set>
                                      <p:cBhvr>
                                        <p:cTn id="39" dur="375" autoRev="1" fill="remove"/>
                                        <p:tgtEl>
                                          <p:spTgt spid="18"/>
                                        </p:tgtEl>
                                        <p:attrNameLst>
                                          <p:attrName>fill.on</p:attrName>
                                        </p:attrNameLst>
                                      </p:cBhvr>
                                      <p:to>
                                        <p:strVal val="true"/>
                                      </p:to>
                                    </p:set>
                                  </p:childTnLst>
                                </p:cTn>
                              </p:par>
                            </p:childTnLst>
                          </p:cTn>
                        </p:par>
                        <p:par>
                          <p:cTn id="40" fill="hold">
                            <p:stCondLst>
                              <p:cond delay="4500"/>
                            </p:stCondLst>
                            <p:childTnLst>
                              <p:par>
                                <p:cTn id="41" presetID="27" presetClass="emph" presetSubtype="0" fill="remove" grpId="0" nodeType="afterEffect">
                                  <p:stCondLst>
                                    <p:cond delay="0"/>
                                  </p:stCondLst>
                                  <p:childTnLst>
                                    <p:animClr clrSpc="rgb" dir="cw">
                                      <p:cBhvr override="childStyle">
                                        <p:cTn id="42" dur="375" autoRev="1" fill="remove"/>
                                        <p:tgtEl>
                                          <p:spTgt spid="19"/>
                                        </p:tgtEl>
                                        <p:attrNameLst>
                                          <p:attrName>style.color</p:attrName>
                                        </p:attrNameLst>
                                      </p:cBhvr>
                                      <p:to>
                                        <a:srgbClr val="92D050"/>
                                      </p:to>
                                    </p:animClr>
                                    <p:animClr clrSpc="rgb" dir="cw">
                                      <p:cBhvr>
                                        <p:cTn id="43" dur="375" autoRev="1" fill="remove"/>
                                        <p:tgtEl>
                                          <p:spTgt spid="19"/>
                                        </p:tgtEl>
                                        <p:attrNameLst>
                                          <p:attrName>fillcolor</p:attrName>
                                        </p:attrNameLst>
                                      </p:cBhvr>
                                      <p:to>
                                        <a:srgbClr val="92D050"/>
                                      </p:to>
                                    </p:animClr>
                                    <p:set>
                                      <p:cBhvr>
                                        <p:cTn id="44" dur="375" autoRev="1" fill="remove"/>
                                        <p:tgtEl>
                                          <p:spTgt spid="19"/>
                                        </p:tgtEl>
                                        <p:attrNameLst>
                                          <p:attrName>fill.type</p:attrName>
                                        </p:attrNameLst>
                                      </p:cBhvr>
                                      <p:to>
                                        <p:strVal val="solid"/>
                                      </p:to>
                                    </p:set>
                                    <p:set>
                                      <p:cBhvr>
                                        <p:cTn id="45" dur="375" autoRev="1" fill="remove"/>
                                        <p:tgtEl>
                                          <p:spTgt spid="19"/>
                                        </p:tgtEl>
                                        <p:attrNameLst>
                                          <p:attrName>fill.on</p:attrName>
                                        </p:attrNameLst>
                                      </p:cBhvr>
                                      <p:to>
                                        <p:strVal val="true"/>
                                      </p:to>
                                    </p:set>
                                  </p:childTnLst>
                                </p:cTn>
                              </p:par>
                            </p:childTnLst>
                          </p:cTn>
                        </p:par>
                        <p:par>
                          <p:cTn id="46" fill="hold">
                            <p:stCondLst>
                              <p:cond delay="5250"/>
                            </p:stCondLst>
                            <p:childTnLst>
                              <p:par>
                                <p:cTn id="47" presetID="27" presetClass="emph" presetSubtype="0" fill="remove" grpId="0" nodeType="afterEffect">
                                  <p:stCondLst>
                                    <p:cond delay="0"/>
                                  </p:stCondLst>
                                  <p:childTnLst>
                                    <p:animClr clrSpc="rgb" dir="cw">
                                      <p:cBhvr override="childStyle">
                                        <p:cTn id="48" dur="375" autoRev="1" fill="remove"/>
                                        <p:tgtEl>
                                          <p:spTgt spid="20"/>
                                        </p:tgtEl>
                                        <p:attrNameLst>
                                          <p:attrName>style.color</p:attrName>
                                        </p:attrNameLst>
                                      </p:cBhvr>
                                      <p:to>
                                        <a:srgbClr val="92D050"/>
                                      </p:to>
                                    </p:animClr>
                                    <p:animClr clrSpc="rgb" dir="cw">
                                      <p:cBhvr>
                                        <p:cTn id="49" dur="375" autoRev="1" fill="remove"/>
                                        <p:tgtEl>
                                          <p:spTgt spid="20"/>
                                        </p:tgtEl>
                                        <p:attrNameLst>
                                          <p:attrName>fillcolor</p:attrName>
                                        </p:attrNameLst>
                                      </p:cBhvr>
                                      <p:to>
                                        <a:srgbClr val="92D050"/>
                                      </p:to>
                                    </p:animClr>
                                    <p:set>
                                      <p:cBhvr>
                                        <p:cTn id="50" dur="375" autoRev="1" fill="remove"/>
                                        <p:tgtEl>
                                          <p:spTgt spid="20"/>
                                        </p:tgtEl>
                                        <p:attrNameLst>
                                          <p:attrName>fill.type</p:attrName>
                                        </p:attrNameLst>
                                      </p:cBhvr>
                                      <p:to>
                                        <p:strVal val="solid"/>
                                      </p:to>
                                    </p:set>
                                    <p:set>
                                      <p:cBhvr>
                                        <p:cTn id="51" dur="375" autoRev="1" fill="remove"/>
                                        <p:tgtEl>
                                          <p:spTgt spid="20"/>
                                        </p:tgtEl>
                                        <p:attrNameLst>
                                          <p:attrName>fill.on</p:attrName>
                                        </p:attrNameLst>
                                      </p:cBhvr>
                                      <p:to>
                                        <p:strVal val="true"/>
                                      </p:to>
                                    </p:set>
                                  </p:childTnLst>
                                </p:cTn>
                              </p:par>
                            </p:childTnLst>
                          </p:cTn>
                        </p:par>
                        <p:par>
                          <p:cTn id="52" fill="hold">
                            <p:stCondLst>
                              <p:cond delay="6000"/>
                            </p:stCondLst>
                            <p:childTnLst>
                              <p:par>
                                <p:cTn id="53" presetID="27" presetClass="emph" presetSubtype="0" fill="remove" grpId="0" nodeType="afterEffect">
                                  <p:stCondLst>
                                    <p:cond delay="0"/>
                                  </p:stCondLst>
                                  <p:childTnLst>
                                    <p:animClr clrSpc="rgb" dir="cw">
                                      <p:cBhvr override="childStyle">
                                        <p:cTn id="54" dur="375" autoRev="1" fill="remove"/>
                                        <p:tgtEl>
                                          <p:spTgt spid="21"/>
                                        </p:tgtEl>
                                        <p:attrNameLst>
                                          <p:attrName>style.color</p:attrName>
                                        </p:attrNameLst>
                                      </p:cBhvr>
                                      <p:to>
                                        <a:srgbClr val="92D050"/>
                                      </p:to>
                                    </p:animClr>
                                    <p:animClr clrSpc="rgb" dir="cw">
                                      <p:cBhvr>
                                        <p:cTn id="55" dur="375" autoRev="1" fill="remove"/>
                                        <p:tgtEl>
                                          <p:spTgt spid="21"/>
                                        </p:tgtEl>
                                        <p:attrNameLst>
                                          <p:attrName>fillcolor</p:attrName>
                                        </p:attrNameLst>
                                      </p:cBhvr>
                                      <p:to>
                                        <a:srgbClr val="92D050"/>
                                      </p:to>
                                    </p:animClr>
                                    <p:set>
                                      <p:cBhvr>
                                        <p:cTn id="56" dur="375" autoRev="1" fill="remove"/>
                                        <p:tgtEl>
                                          <p:spTgt spid="21"/>
                                        </p:tgtEl>
                                        <p:attrNameLst>
                                          <p:attrName>fill.type</p:attrName>
                                        </p:attrNameLst>
                                      </p:cBhvr>
                                      <p:to>
                                        <p:strVal val="solid"/>
                                      </p:to>
                                    </p:set>
                                    <p:set>
                                      <p:cBhvr>
                                        <p:cTn id="57" dur="375" autoRev="1" fill="remove"/>
                                        <p:tgtEl>
                                          <p:spTgt spid="21"/>
                                        </p:tgtEl>
                                        <p:attrNameLst>
                                          <p:attrName>fill.on</p:attrName>
                                        </p:attrNameLst>
                                      </p:cBhvr>
                                      <p:to>
                                        <p:strVal val="true"/>
                                      </p:to>
                                    </p:set>
                                  </p:childTnLst>
                                </p:cTn>
                              </p:par>
                            </p:childTnLst>
                          </p:cTn>
                        </p:par>
                        <p:par>
                          <p:cTn id="58" fill="hold">
                            <p:stCondLst>
                              <p:cond delay="6750"/>
                            </p:stCondLst>
                            <p:childTnLst>
                              <p:par>
                                <p:cTn id="59" presetID="27" presetClass="emph" presetSubtype="0" fill="remove" grpId="0" nodeType="afterEffect">
                                  <p:stCondLst>
                                    <p:cond delay="0"/>
                                  </p:stCondLst>
                                  <p:childTnLst>
                                    <p:animClr clrSpc="rgb" dir="cw">
                                      <p:cBhvr override="childStyle">
                                        <p:cTn id="60" dur="375" autoRev="1" fill="remove"/>
                                        <p:tgtEl>
                                          <p:spTgt spid="22"/>
                                        </p:tgtEl>
                                        <p:attrNameLst>
                                          <p:attrName>style.color</p:attrName>
                                        </p:attrNameLst>
                                      </p:cBhvr>
                                      <p:to>
                                        <a:srgbClr val="92D050"/>
                                      </p:to>
                                    </p:animClr>
                                    <p:animClr clrSpc="rgb" dir="cw">
                                      <p:cBhvr>
                                        <p:cTn id="61" dur="375" autoRev="1" fill="remove"/>
                                        <p:tgtEl>
                                          <p:spTgt spid="22"/>
                                        </p:tgtEl>
                                        <p:attrNameLst>
                                          <p:attrName>fillcolor</p:attrName>
                                        </p:attrNameLst>
                                      </p:cBhvr>
                                      <p:to>
                                        <a:srgbClr val="92D050"/>
                                      </p:to>
                                    </p:animClr>
                                    <p:set>
                                      <p:cBhvr>
                                        <p:cTn id="62" dur="375" autoRev="1" fill="remove"/>
                                        <p:tgtEl>
                                          <p:spTgt spid="22"/>
                                        </p:tgtEl>
                                        <p:attrNameLst>
                                          <p:attrName>fill.type</p:attrName>
                                        </p:attrNameLst>
                                      </p:cBhvr>
                                      <p:to>
                                        <p:strVal val="solid"/>
                                      </p:to>
                                    </p:set>
                                    <p:set>
                                      <p:cBhvr>
                                        <p:cTn id="63" dur="375" autoRev="1" fill="remove"/>
                                        <p:tgtEl>
                                          <p:spTgt spid="22"/>
                                        </p:tgtEl>
                                        <p:attrNameLst>
                                          <p:attrName>fill.on</p:attrName>
                                        </p:attrNameLst>
                                      </p:cBhvr>
                                      <p:to>
                                        <p:strVal val="true"/>
                                      </p:to>
                                    </p:set>
                                  </p:childTnLst>
                                </p:cTn>
                              </p:par>
                            </p:childTnLst>
                          </p:cTn>
                        </p:par>
                        <p:par>
                          <p:cTn id="64" fill="hold">
                            <p:stCondLst>
                              <p:cond delay="7500"/>
                            </p:stCondLst>
                            <p:childTnLst>
                              <p:par>
                                <p:cTn id="65" presetID="27" presetClass="emph" presetSubtype="0" fill="remove" grpId="0" nodeType="afterEffect">
                                  <p:stCondLst>
                                    <p:cond delay="0"/>
                                  </p:stCondLst>
                                  <p:childTnLst>
                                    <p:animClr clrSpc="rgb" dir="cw">
                                      <p:cBhvr override="childStyle">
                                        <p:cTn id="66" dur="375" autoRev="1" fill="remove"/>
                                        <p:tgtEl>
                                          <p:spTgt spid="23"/>
                                        </p:tgtEl>
                                        <p:attrNameLst>
                                          <p:attrName>style.color</p:attrName>
                                        </p:attrNameLst>
                                      </p:cBhvr>
                                      <p:to>
                                        <a:srgbClr val="92D050"/>
                                      </p:to>
                                    </p:animClr>
                                    <p:animClr clrSpc="rgb" dir="cw">
                                      <p:cBhvr>
                                        <p:cTn id="67" dur="375" autoRev="1" fill="remove"/>
                                        <p:tgtEl>
                                          <p:spTgt spid="23"/>
                                        </p:tgtEl>
                                        <p:attrNameLst>
                                          <p:attrName>fillcolor</p:attrName>
                                        </p:attrNameLst>
                                      </p:cBhvr>
                                      <p:to>
                                        <a:srgbClr val="92D050"/>
                                      </p:to>
                                    </p:animClr>
                                    <p:set>
                                      <p:cBhvr>
                                        <p:cTn id="68" dur="375" autoRev="1" fill="remove"/>
                                        <p:tgtEl>
                                          <p:spTgt spid="23"/>
                                        </p:tgtEl>
                                        <p:attrNameLst>
                                          <p:attrName>fill.type</p:attrName>
                                        </p:attrNameLst>
                                      </p:cBhvr>
                                      <p:to>
                                        <p:strVal val="solid"/>
                                      </p:to>
                                    </p:set>
                                    <p:set>
                                      <p:cBhvr>
                                        <p:cTn id="69" dur="375" autoRev="1" fill="remove"/>
                                        <p:tgtEl>
                                          <p:spTgt spid="23"/>
                                        </p:tgtEl>
                                        <p:attrNameLst>
                                          <p:attrName>fill.on</p:attrName>
                                        </p:attrNameLst>
                                      </p:cBhvr>
                                      <p:to>
                                        <p:strVal val="true"/>
                                      </p:to>
                                    </p:set>
                                  </p:childTnLst>
                                </p:cTn>
                              </p:par>
                            </p:childTnLst>
                          </p:cTn>
                        </p:par>
                        <p:par>
                          <p:cTn id="70" fill="hold">
                            <p:stCondLst>
                              <p:cond delay="8250"/>
                            </p:stCondLst>
                            <p:childTnLst>
                              <p:par>
                                <p:cTn id="71" presetID="27" presetClass="emph" presetSubtype="0" fill="remove" grpId="0" nodeType="afterEffect">
                                  <p:stCondLst>
                                    <p:cond delay="0"/>
                                  </p:stCondLst>
                                  <p:childTnLst>
                                    <p:animClr clrSpc="rgb" dir="cw">
                                      <p:cBhvr override="childStyle">
                                        <p:cTn id="72" dur="375" autoRev="1" fill="remove"/>
                                        <p:tgtEl>
                                          <p:spTgt spid="24"/>
                                        </p:tgtEl>
                                        <p:attrNameLst>
                                          <p:attrName>style.color</p:attrName>
                                        </p:attrNameLst>
                                      </p:cBhvr>
                                      <p:to>
                                        <a:srgbClr val="92D050"/>
                                      </p:to>
                                    </p:animClr>
                                    <p:animClr clrSpc="rgb" dir="cw">
                                      <p:cBhvr>
                                        <p:cTn id="73" dur="375" autoRev="1" fill="remove"/>
                                        <p:tgtEl>
                                          <p:spTgt spid="24"/>
                                        </p:tgtEl>
                                        <p:attrNameLst>
                                          <p:attrName>fillcolor</p:attrName>
                                        </p:attrNameLst>
                                      </p:cBhvr>
                                      <p:to>
                                        <a:srgbClr val="92D050"/>
                                      </p:to>
                                    </p:animClr>
                                    <p:set>
                                      <p:cBhvr>
                                        <p:cTn id="74" dur="375" autoRev="1" fill="remove"/>
                                        <p:tgtEl>
                                          <p:spTgt spid="24"/>
                                        </p:tgtEl>
                                        <p:attrNameLst>
                                          <p:attrName>fill.type</p:attrName>
                                        </p:attrNameLst>
                                      </p:cBhvr>
                                      <p:to>
                                        <p:strVal val="solid"/>
                                      </p:to>
                                    </p:set>
                                    <p:set>
                                      <p:cBhvr>
                                        <p:cTn id="75" dur="375" autoRev="1" fill="remove"/>
                                        <p:tgtEl>
                                          <p:spTgt spid="24"/>
                                        </p:tgtEl>
                                        <p:attrNameLst>
                                          <p:attrName>fill.on</p:attrName>
                                        </p:attrNameLst>
                                      </p:cBhvr>
                                      <p:to>
                                        <p:strVal val="true"/>
                                      </p:to>
                                    </p:set>
                                  </p:childTnLst>
                                </p:cTn>
                              </p:par>
                            </p:childTnLst>
                          </p:cTn>
                        </p:par>
                        <p:par>
                          <p:cTn id="76" fill="hold">
                            <p:stCondLst>
                              <p:cond delay="9000"/>
                            </p:stCondLst>
                            <p:childTnLst>
                              <p:par>
                                <p:cTn id="77" presetID="27" presetClass="emph" presetSubtype="0" fill="remove" grpId="0" nodeType="afterEffect">
                                  <p:stCondLst>
                                    <p:cond delay="0"/>
                                  </p:stCondLst>
                                  <p:childTnLst>
                                    <p:animClr clrSpc="rgb" dir="cw">
                                      <p:cBhvr override="childStyle">
                                        <p:cTn id="78" dur="375" autoRev="1" fill="remove"/>
                                        <p:tgtEl>
                                          <p:spTgt spid="28"/>
                                        </p:tgtEl>
                                        <p:attrNameLst>
                                          <p:attrName>style.color</p:attrName>
                                        </p:attrNameLst>
                                      </p:cBhvr>
                                      <p:to>
                                        <a:srgbClr val="92D050"/>
                                      </p:to>
                                    </p:animClr>
                                    <p:animClr clrSpc="rgb" dir="cw">
                                      <p:cBhvr>
                                        <p:cTn id="79" dur="375" autoRev="1" fill="remove"/>
                                        <p:tgtEl>
                                          <p:spTgt spid="28"/>
                                        </p:tgtEl>
                                        <p:attrNameLst>
                                          <p:attrName>fillcolor</p:attrName>
                                        </p:attrNameLst>
                                      </p:cBhvr>
                                      <p:to>
                                        <a:srgbClr val="92D050"/>
                                      </p:to>
                                    </p:animClr>
                                    <p:set>
                                      <p:cBhvr>
                                        <p:cTn id="80" dur="375" autoRev="1" fill="remove"/>
                                        <p:tgtEl>
                                          <p:spTgt spid="28"/>
                                        </p:tgtEl>
                                        <p:attrNameLst>
                                          <p:attrName>fill.type</p:attrName>
                                        </p:attrNameLst>
                                      </p:cBhvr>
                                      <p:to>
                                        <p:strVal val="solid"/>
                                      </p:to>
                                    </p:set>
                                    <p:set>
                                      <p:cBhvr>
                                        <p:cTn id="81" dur="375" autoRev="1" fill="remove"/>
                                        <p:tgtEl>
                                          <p:spTgt spid="28"/>
                                        </p:tgtEl>
                                        <p:attrNameLst>
                                          <p:attrName>fill.on</p:attrName>
                                        </p:attrNameLst>
                                      </p:cBhvr>
                                      <p:to>
                                        <p:strVal val="true"/>
                                      </p:to>
                                    </p:set>
                                  </p:childTnLst>
                                </p:cTn>
                              </p:par>
                            </p:childTnLst>
                          </p:cTn>
                        </p:par>
                        <p:par>
                          <p:cTn id="82" fill="hold">
                            <p:stCondLst>
                              <p:cond delay="9750"/>
                            </p:stCondLst>
                            <p:childTnLst>
                              <p:par>
                                <p:cTn id="83" presetID="27" presetClass="emph" presetSubtype="0" fill="remove" grpId="0" nodeType="afterEffect">
                                  <p:stCondLst>
                                    <p:cond delay="0"/>
                                  </p:stCondLst>
                                  <p:childTnLst>
                                    <p:animClr clrSpc="rgb" dir="cw">
                                      <p:cBhvr override="childStyle">
                                        <p:cTn id="84" dur="375" autoRev="1" fill="remove"/>
                                        <p:tgtEl>
                                          <p:spTgt spid="29"/>
                                        </p:tgtEl>
                                        <p:attrNameLst>
                                          <p:attrName>style.color</p:attrName>
                                        </p:attrNameLst>
                                      </p:cBhvr>
                                      <p:to>
                                        <a:srgbClr val="92D050"/>
                                      </p:to>
                                    </p:animClr>
                                    <p:animClr clrSpc="rgb" dir="cw">
                                      <p:cBhvr>
                                        <p:cTn id="85" dur="375" autoRev="1" fill="remove"/>
                                        <p:tgtEl>
                                          <p:spTgt spid="29"/>
                                        </p:tgtEl>
                                        <p:attrNameLst>
                                          <p:attrName>fillcolor</p:attrName>
                                        </p:attrNameLst>
                                      </p:cBhvr>
                                      <p:to>
                                        <a:srgbClr val="92D050"/>
                                      </p:to>
                                    </p:animClr>
                                    <p:set>
                                      <p:cBhvr>
                                        <p:cTn id="86" dur="375" autoRev="1" fill="remove"/>
                                        <p:tgtEl>
                                          <p:spTgt spid="29"/>
                                        </p:tgtEl>
                                        <p:attrNameLst>
                                          <p:attrName>fill.type</p:attrName>
                                        </p:attrNameLst>
                                      </p:cBhvr>
                                      <p:to>
                                        <p:strVal val="solid"/>
                                      </p:to>
                                    </p:set>
                                    <p:set>
                                      <p:cBhvr>
                                        <p:cTn id="87" dur="375" autoRev="1" fill="remove"/>
                                        <p:tgtEl>
                                          <p:spTgt spid="29"/>
                                        </p:tgtEl>
                                        <p:attrNameLst>
                                          <p:attrName>fill.on</p:attrName>
                                        </p:attrNameLst>
                                      </p:cBhvr>
                                      <p:to>
                                        <p:strVal val="true"/>
                                      </p:to>
                                    </p:set>
                                  </p:childTnLst>
                                </p:cTn>
                              </p:par>
                            </p:childTnLst>
                          </p:cTn>
                        </p:par>
                        <p:par>
                          <p:cTn id="88" fill="hold">
                            <p:stCondLst>
                              <p:cond delay="10500"/>
                            </p:stCondLst>
                            <p:childTnLst>
                              <p:par>
                                <p:cTn id="89" presetID="27" presetClass="emph" presetSubtype="0" fill="remove" grpId="0" nodeType="afterEffect">
                                  <p:stCondLst>
                                    <p:cond delay="0"/>
                                  </p:stCondLst>
                                  <p:childTnLst>
                                    <p:animClr clrSpc="rgb" dir="cw">
                                      <p:cBhvr override="childStyle">
                                        <p:cTn id="90" dur="375" autoRev="1" fill="remove"/>
                                        <p:tgtEl>
                                          <p:spTgt spid="31"/>
                                        </p:tgtEl>
                                        <p:attrNameLst>
                                          <p:attrName>style.color</p:attrName>
                                        </p:attrNameLst>
                                      </p:cBhvr>
                                      <p:to>
                                        <a:srgbClr val="92D050"/>
                                      </p:to>
                                    </p:animClr>
                                    <p:animClr clrSpc="rgb" dir="cw">
                                      <p:cBhvr>
                                        <p:cTn id="91" dur="375" autoRev="1" fill="remove"/>
                                        <p:tgtEl>
                                          <p:spTgt spid="31"/>
                                        </p:tgtEl>
                                        <p:attrNameLst>
                                          <p:attrName>fillcolor</p:attrName>
                                        </p:attrNameLst>
                                      </p:cBhvr>
                                      <p:to>
                                        <a:srgbClr val="92D050"/>
                                      </p:to>
                                    </p:animClr>
                                    <p:set>
                                      <p:cBhvr>
                                        <p:cTn id="92" dur="375" autoRev="1" fill="remove"/>
                                        <p:tgtEl>
                                          <p:spTgt spid="31"/>
                                        </p:tgtEl>
                                        <p:attrNameLst>
                                          <p:attrName>fill.type</p:attrName>
                                        </p:attrNameLst>
                                      </p:cBhvr>
                                      <p:to>
                                        <p:strVal val="solid"/>
                                      </p:to>
                                    </p:set>
                                    <p:set>
                                      <p:cBhvr>
                                        <p:cTn id="93" dur="375" autoRev="1" fill="remove"/>
                                        <p:tgtEl>
                                          <p:spTgt spid="31"/>
                                        </p:tgtEl>
                                        <p:attrNameLst>
                                          <p:attrName>fill.on</p:attrName>
                                        </p:attrNameLst>
                                      </p:cBhvr>
                                      <p:to>
                                        <p:strVal val="true"/>
                                      </p:to>
                                    </p:set>
                                  </p:childTnLst>
                                </p:cTn>
                              </p:par>
                            </p:childTnLst>
                          </p:cTn>
                        </p:par>
                        <p:par>
                          <p:cTn id="94" fill="hold">
                            <p:stCondLst>
                              <p:cond delay="11250"/>
                            </p:stCondLst>
                            <p:childTnLst>
                              <p:par>
                                <p:cTn id="95" presetID="27" presetClass="emph" presetSubtype="0" fill="remove" grpId="0" nodeType="afterEffect">
                                  <p:stCondLst>
                                    <p:cond delay="0"/>
                                  </p:stCondLst>
                                  <p:childTnLst>
                                    <p:animClr clrSpc="rgb" dir="cw">
                                      <p:cBhvr override="childStyle">
                                        <p:cTn id="96" dur="375" autoRev="1" fill="remove"/>
                                        <p:tgtEl>
                                          <p:spTgt spid="40"/>
                                        </p:tgtEl>
                                        <p:attrNameLst>
                                          <p:attrName>style.color</p:attrName>
                                        </p:attrNameLst>
                                      </p:cBhvr>
                                      <p:to>
                                        <a:srgbClr val="92D050"/>
                                      </p:to>
                                    </p:animClr>
                                    <p:animClr clrSpc="rgb" dir="cw">
                                      <p:cBhvr>
                                        <p:cTn id="97" dur="375" autoRev="1" fill="remove"/>
                                        <p:tgtEl>
                                          <p:spTgt spid="40"/>
                                        </p:tgtEl>
                                        <p:attrNameLst>
                                          <p:attrName>fillcolor</p:attrName>
                                        </p:attrNameLst>
                                      </p:cBhvr>
                                      <p:to>
                                        <a:srgbClr val="92D050"/>
                                      </p:to>
                                    </p:animClr>
                                    <p:set>
                                      <p:cBhvr>
                                        <p:cTn id="98" dur="375" autoRev="1" fill="remove"/>
                                        <p:tgtEl>
                                          <p:spTgt spid="40"/>
                                        </p:tgtEl>
                                        <p:attrNameLst>
                                          <p:attrName>fill.type</p:attrName>
                                        </p:attrNameLst>
                                      </p:cBhvr>
                                      <p:to>
                                        <p:strVal val="solid"/>
                                      </p:to>
                                    </p:set>
                                    <p:set>
                                      <p:cBhvr>
                                        <p:cTn id="99" dur="375" autoRev="1" fill="remove"/>
                                        <p:tgtEl>
                                          <p:spTgt spid="40"/>
                                        </p:tgtEl>
                                        <p:attrNameLst>
                                          <p:attrName>fill.on</p:attrName>
                                        </p:attrNameLst>
                                      </p:cBhvr>
                                      <p:to>
                                        <p:strVal val="true"/>
                                      </p:to>
                                    </p:set>
                                  </p:childTnLst>
                                </p:cTn>
                              </p:par>
                            </p:childTnLst>
                          </p:cTn>
                        </p:par>
                        <p:par>
                          <p:cTn id="100" fill="hold">
                            <p:stCondLst>
                              <p:cond delay="12000"/>
                            </p:stCondLst>
                            <p:childTnLst>
                              <p:par>
                                <p:cTn id="101" presetID="27" presetClass="emph" presetSubtype="0" fill="remove" grpId="0" nodeType="afterEffect">
                                  <p:stCondLst>
                                    <p:cond delay="0"/>
                                  </p:stCondLst>
                                  <p:childTnLst>
                                    <p:animClr clrSpc="rgb" dir="cw">
                                      <p:cBhvr override="childStyle">
                                        <p:cTn id="102" dur="375" autoRev="1" fill="remove"/>
                                        <p:tgtEl>
                                          <p:spTgt spid="32"/>
                                        </p:tgtEl>
                                        <p:attrNameLst>
                                          <p:attrName>style.color</p:attrName>
                                        </p:attrNameLst>
                                      </p:cBhvr>
                                      <p:to>
                                        <a:srgbClr val="92D050"/>
                                      </p:to>
                                    </p:animClr>
                                    <p:animClr clrSpc="rgb" dir="cw">
                                      <p:cBhvr>
                                        <p:cTn id="103" dur="375" autoRev="1" fill="remove"/>
                                        <p:tgtEl>
                                          <p:spTgt spid="32"/>
                                        </p:tgtEl>
                                        <p:attrNameLst>
                                          <p:attrName>fillcolor</p:attrName>
                                        </p:attrNameLst>
                                      </p:cBhvr>
                                      <p:to>
                                        <a:srgbClr val="92D050"/>
                                      </p:to>
                                    </p:animClr>
                                    <p:set>
                                      <p:cBhvr>
                                        <p:cTn id="104" dur="375" autoRev="1" fill="remove"/>
                                        <p:tgtEl>
                                          <p:spTgt spid="32"/>
                                        </p:tgtEl>
                                        <p:attrNameLst>
                                          <p:attrName>fill.type</p:attrName>
                                        </p:attrNameLst>
                                      </p:cBhvr>
                                      <p:to>
                                        <p:strVal val="solid"/>
                                      </p:to>
                                    </p:set>
                                    <p:set>
                                      <p:cBhvr>
                                        <p:cTn id="105" dur="375" autoRev="1" fill="remove"/>
                                        <p:tgtEl>
                                          <p:spTgt spid="32"/>
                                        </p:tgtEl>
                                        <p:attrNameLst>
                                          <p:attrName>fill.on</p:attrName>
                                        </p:attrNameLst>
                                      </p:cBhvr>
                                      <p:to>
                                        <p:strVal val="true"/>
                                      </p:to>
                                    </p:set>
                                  </p:childTnLst>
                                </p:cTn>
                              </p:par>
                            </p:childTnLst>
                          </p:cTn>
                        </p:par>
                        <p:par>
                          <p:cTn id="106" fill="hold">
                            <p:stCondLst>
                              <p:cond delay="12750"/>
                            </p:stCondLst>
                            <p:childTnLst>
                              <p:par>
                                <p:cTn id="107" presetID="27" presetClass="emph" presetSubtype="0" fill="remove" grpId="0" nodeType="afterEffect">
                                  <p:stCondLst>
                                    <p:cond delay="0"/>
                                  </p:stCondLst>
                                  <p:childTnLst>
                                    <p:animClr clrSpc="rgb" dir="cw">
                                      <p:cBhvr override="childStyle">
                                        <p:cTn id="108" dur="375" autoRev="1" fill="remove"/>
                                        <p:tgtEl>
                                          <p:spTgt spid="27"/>
                                        </p:tgtEl>
                                        <p:attrNameLst>
                                          <p:attrName>style.color</p:attrName>
                                        </p:attrNameLst>
                                      </p:cBhvr>
                                      <p:to>
                                        <a:srgbClr val="92D050"/>
                                      </p:to>
                                    </p:animClr>
                                    <p:animClr clrSpc="rgb" dir="cw">
                                      <p:cBhvr>
                                        <p:cTn id="109" dur="375" autoRev="1" fill="remove"/>
                                        <p:tgtEl>
                                          <p:spTgt spid="27"/>
                                        </p:tgtEl>
                                        <p:attrNameLst>
                                          <p:attrName>fillcolor</p:attrName>
                                        </p:attrNameLst>
                                      </p:cBhvr>
                                      <p:to>
                                        <a:srgbClr val="92D050"/>
                                      </p:to>
                                    </p:animClr>
                                    <p:set>
                                      <p:cBhvr>
                                        <p:cTn id="110" dur="375" autoRev="1" fill="remove"/>
                                        <p:tgtEl>
                                          <p:spTgt spid="27"/>
                                        </p:tgtEl>
                                        <p:attrNameLst>
                                          <p:attrName>fill.type</p:attrName>
                                        </p:attrNameLst>
                                      </p:cBhvr>
                                      <p:to>
                                        <p:strVal val="solid"/>
                                      </p:to>
                                    </p:set>
                                    <p:set>
                                      <p:cBhvr>
                                        <p:cTn id="111" dur="375" autoRev="1" fill="remove"/>
                                        <p:tgtEl>
                                          <p:spTgt spid="27"/>
                                        </p:tgtEl>
                                        <p:attrNameLst>
                                          <p:attrName>fill.on</p:attrName>
                                        </p:attrNameLst>
                                      </p:cBhvr>
                                      <p:to>
                                        <p:strVal val="true"/>
                                      </p:to>
                                    </p:set>
                                  </p:childTnLst>
                                </p:cTn>
                              </p:par>
                            </p:childTnLst>
                          </p:cTn>
                        </p:par>
                        <p:par>
                          <p:cTn id="112" fill="hold">
                            <p:stCondLst>
                              <p:cond delay="13500"/>
                            </p:stCondLst>
                            <p:childTnLst>
                              <p:par>
                                <p:cTn id="113" presetID="27" presetClass="emph" presetSubtype="0" fill="remove" grpId="0" nodeType="afterEffect">
                                  <p:stCondLst>
                                    <p:cond delay="0"/>
                                  </p:stCondLst>
                                  <p:childTnLst>
                                    <p:animClr clrSpc="rgb" dir="cw">
                                      <p:cBhvr override="childStyle">
                                        <p:cTn id="114" dur="375" autoRev="1" fill="remove"/>
                                        <p:tgtEl>
                                          <p:spTgt spid="42"/>
                                        </p:tgtEl>
                                        <p:attrNameLst>
                                          <p:attrName>style.color</p:attrName>
                                        </p:attrNameLst>
                                      </p:cBhvr>
                                      <p:to>
                                        <a:srgbClr val="92D050"/>
                                      </p:to>
                                    </p:animClr>
                                    <p:animClr clrSpc="rgb" dir="cw">
                                      <p:cBhvr>
                                        <p:cTn id="115" dur="375" autoRev="1" fill="remove"/>
                                        <p:tgtEl>
                                          <p:spTgt spid="42"/>
                                        </p:tgtEl>
                                        <p:attrNameLst>
                                          <p:attrName>fillcolor</p:attrName>
                                        </p:attrNameLst>
                                      </p:cBhvr>
                                      <p:to>
                                        <a:srgbClr val="92D050"/>
                                      </p:to>
                                    </p:animClr>
                                    <p:set>
                                      <p:cBhvr>
                                        <p:cTn id="116" dur="375" autoRev="1" fill="remove"/>
                                        <p:tgtEl>
                                          <p:spTgt spid="42"/>
                                        </p:tgtEl>
                                        <p:attrNameLst>
                                          <p:attrName>fill.type</p:attrName>
                                        </p:attrNameLst>
                                      </p:cBhvr>
                                      <p:to>
                                        <p:strVal val="solid"/>
                                      </p:to>
                                    </p:set>
                                    <p:set>
                                      <p:cBhvr>
                                        <p:cTn id="117" dur="375" autoRev="1" fill="remove"/>
                                        <p:tgtEl>
                                          <p:spTgt spid="42"/>
                                        </p:tgtEl>
                                        <p:attrNameLst>
                                          <p:attrName>fill.on</p:attrName>
                                        </p:attrNameLst>
                                      </p:cBhvr>
                                      <p:to>
                                        <p:strVal val="true"/>
                                      </p:to>
                                    </p:set>
                                  </p:childTnLst>
                                </p:cTn>
                              </p:par>
                            </p:childTnLst>
                          </p:cTn>
                        </p:par>
                        <p:par>
                          <p:cTn id="118" fill="hold">
                            <p:stCondLst>
                              <p:cond delay="14250"/>
                            </p:stCondLst>
                            <p:childTnLst>
                              <p:par>
                                <p:cTn id="119" presetID="27" presetClass="emph" presetSubtype="0" fill="remove" grpId="0" nodeType="afterEffect">
                                  <p:stCondLst>
                                    <p:cond delay="0"/>
                                  </p:stCondLst>
                                  <p:childTnLst>
                                    <p:animClr clrSpc="rgb" dir="cw">
                                      <p:cBhvr override="childStyle">
                                        <p:cTn id="120" dur="375" autoRev="1" fill="remove"/>
                                        <p:tgtEl>
                                          <p:spTgt spid="41"/>
                                        </p:tgtEl>
                                        <p:attrNameLst>
                                          <p:attrName>style.color</p:attrName>
                                        </p:attrNameLst>
                                      </p:cBhvr>
                                      <p:to>
                                        <a:srgbClr val="92D050"/>
                                      </p:to>
                                    </p:animClr>
                                    <p:animClr clrSpc="rgb" dir="cw">
                                      <p:cBhvr>
                                        <p:cTn id="121" dur="375" autoRev="1" fill="remove"/>
                                        <p:tgtEl>
                                          <p:spTgt spid="41"/>
                                        </p:tgtEl>
                                        <p:attrNameLst>
                                          <p:attrName>fillcolor</p:attrName>
                                        </p:attrNameLst>
                                      </p:cBhvr>
                                      <p:to>
                                        <a:srgbClr val="92D050"/>
                                      </p:to>
                                    </p:animClr>
                                    <p:set>
                                      <p:cBhvr>
                                        <p:cTn id="122" dur="375" autoRev="1" fill="remove"/>
                                        <p:tgtEl>
                                          <p:spTgt spid="41"/>
                                        </p:tgtEl>
                                        <p:attrNameLst>
                                          <p:attrName>fill.type</p:attrName>
                                        </p:attrNameLst>
                                      </p:cBhvr>
                                      <p:to>
                                        <p:strVal val="solid"/>
                                      </p:to>
                                    </p:set>
                                    <p:set>
                                      <p:cBhvr>
                                        <p:cTn id="123" dur="375" autoRev="1" fill="remove"/>
                                        <p:tgtEl>
                                          <p:spTgt spid="41"/>
                                        </p:tgtEl>
                                        <p:attrNameLst>
                                          <p:attrName>fill.on</p:attrName>
                                        </p:attrNameLst>
                                      </p:cBhvr>
                                      <p:to>
                                        <p:strVal val="true"/>
                                      </p:to>
                                    </p:set>
                                  </p:childTnLst>
                                </p:cTn>
                              </p:par>
                            </p:childTnLst>
                          </p:cTn>
                        </p:par>
                        <p:par>
                          <p:cTn id="124" fill="hold">
                            <p:stCondLst>
                              <p:cond delay="15000"/>
                            </p:stCondLst>
                            <p:childTnLst>
                              <p:par>
                                <p:cTn id="125" presetID="27" presetClass="emph" presetSubtype="0" fill="remove" grpId="0" nodeType="afterEffect">
                                  <p:stCondLst>
                                    <p:cond delay="0"/>
                                  </p:stCondLst>
                                  <p:childTnLst>
                                    <p:animClr clrSpc="rgb" dir="cw">
                                      <p:cBhvr override="childStyle">
                                        <p:cTn id="126" dur="375" autoRev="1" fill="remove"/>
                                        <p:tgtEl>
                                          <p:spTgt spid="26"/>
                                        </p:tgtEl>
                                        <p:attrNameLst>
                                          <p:attrName>style.color</p:attrName>
                                        </p:attrNameLst>
                                      </p:cBhvr>
                                      <p:to>
                                        <a:srgbClr val="92D050"/>
                                      </p:to>
                                    </p:animClr>
                                    <p:animClr clrSpc="rgb" dir="cw">
                                      <p:cBhvr>
                                        <p:cTn id="127" dur="375" autoRev="1" fill="remove"/>
                                        <p:tgtEl>
                                          <p:spTgt spid="26"/>
                                        </p:tgtEl>
                                        <p:attrNameLst>
                                          <p:attrName>fillcolor</p:attrName>
                                        </p:attrNameLst>
                                      </p:cBhvr>
                                      <p:to>
                                        <a:srgbClr val="92D050"/>
                                      </p:to>
                                    </p:animClr>
                                    <p:set>
                                      <p:cBhvr>
                                        <p:cTn id="128" dur="375" autoRev="1" fill="remove"/>
                                        <p:tgtEl>
                                          <p:spTgt spid="26"/>
                                        </p:tgtEl>
                                        <p:attrNameLst>
                                          <p:attrName>fill.type</p:attrName>
                                        </p:attrNameLst>
                                      </p:cBhvr>
                                      <p:to>
                                        <p:strVal val="solid"/>
                                      </p:to>
                                    </p:set>
                                    <p:set>
                                      <p:cBhvr>
                                        <p:cTn id="129" dur="375" autoRev="1" fill="remove"/>
                                        <p:tgtEl>
                                          <p:spTgt spid="26"/>
                                        </p:tgtEl>
                                        <p:attrNameLst>
                                          <p:attrName>fill.on</p:attrName>
                                        </p:attrNameLst>
                                      </p:cBhvr>
                                      <p:to>
                                        <p:strVal val="true"/>
                                      </p:to>
                                    </p:set>
                                  </p:childTnLst>
                                </p:cTn>
                              </p:par>
                            </p:childTnLst>
                          </p:cTn>
                        </p:par>
                        <p:par>
                          <p:cTn id="130" fill="hold">
                            <p:stCondLst>
                              <p:cond delay="15750"/>
                            </p:stCondLst>
                            <p:childTnLst>
                              <p:par>
                                <p:cTn id="131" presetID="27" presetClass="emph" presetSubtype="0" fill="remove" grpId="0" nodeType="afterEffect">
                                  <p:stCondLst>
                                    <p:cond delay="0"/>
                                  </p:stCondLst>
                                  <p:childTnLst>
                                    <p:animClr clrSpc="rgb" dir="cw">
                                      <p:cBhvr override="childStyle">
                                        <p:cTn id="132" dur="375" autoRev="1" fill="remove"/>
                                        <p:tgtEl>
                                          <p:spTgt spid="33"/>
                                        </p:tgtEl>
                                        <p:attrNameLst>
                                          <p:attrName>style.color</p:attrName>
                                        </p:attrNameLst>
                                      </p:cBhvr>
                                      <p:to>
                                        <a:srgbClr val="92D050"/>
                                      </p:to>
                                    </p:animClr>
                                    <p:animClr clrSpc="rgb" dir="cw">
                                      <p:cBhvr>
                                        <p:cTn id="133" dur="375" autoRev="1" fill="remove"/>
                                        <p:tgtEl>
                                          <p:spTgt spid="33"/>
                                        </p:tgtEl>
                                        <p:attrNameLst>
                                          <p:attrName>fillcolor</p:attrName>
                                        </p:attrNameLst>
                                      </p:cBhvr>
                                      <p:to>
                                        <a:srgbClr val="92D050"/>
                                      </p:to>
                                    </p:animClr>
                                    <p:set>
                                      <p:cBhvr>
                                        <p:cTn id="134" dur="375" autoRev="1" fill="remove"/>
                                        <p:tgtEl>
                                          <p:spTgt spid="33"/>
                                        </p:tgtEl>
                                        <p:attrNameLst>
                                          <p:attrName>fill.type</p:attrName>
                                        </p:attrNameLst>
                                      </p:cBhvr>
                                      <p:to>
                                        <p:strVal val="solid"/>
                                      </p:to>
                                    </p:set>
                                    <p:set>
                                      <p:cBhvr>
                                        <p:cTn id="135" dur="375" autoRev="1" fill="remove"/>
                                        <p:tgtEl>
                                          <p:spTgt spid="33"/>
                                        </p:tgtEl>
                                        <p:attrNameLst>
                                          <p:attrName>fill.on</p:attrName>
                                        </p:attrNameLst>
                                      </p:cBhvr>
                                      <p:to>
                                        <p:strVal val="true"/>
                                      </p:to>
                                    </p:set>
                                  </p:childTnLst>
                                </p:cTn>
                              </p:par>
                            </p:childTnLst>
                          </p:cTn>
                        </p:par>
                        <p:par>
                          <p:cTn id="136" fill="hold">
                            <p:stCondLst>
                              <p:cond delay="16500"/>
                            </p:stCondLst>
                            <p:childTnLst>
                              <p:par>
                                <p:cTn id="137" presetID="27" presetClass="emph" presetSubtype="0" fill="remove" grpId="0" nodeType="afterEffect">
                                  <p:stCondLst>
                                    <p:cond delay="0"/>
                                  </p:stCondLst>
                                  <p:childTnLst>
                                    <p:animClr clrSpc="rgb" dir="cw">
                                      <p:cBhvr override="childStyle">
                                        <p:cTn id="138" dur="375" autoRev="1" fill="remove"/>
                                        <p:tgtEl>
                                          <p:spTgt spid="44"/>
                                        </p:tgtEl>
                                        <p:attrNameLst>
                                          <p:attrName>style.color</p:attrName>
                                        </p:attrNameLst>
                                      </p:cBhvr>
                                      <p:to>
                                        <a:srgbClr val="92D050"/>
                                      </p:to>
                                    </p:animClr>
                                    <p:animClr clrSpc="rgb" dir="cw">
                                      <p:cBhvr>
                                        <p:cTn id="139" dur="375" autoRev="1" fill="remove"/>
                                        <p:tgtEl>
                                          <p:spTgt spid="44"/>
                                        </p:tgtEl>
                                        <p:attrNameLst>
                                          <p:attrName>fillcolor</p:attrName>
                                        </p:attrNameLst>
                                      </p:cBhvr>
                                      <p:to>
                                        <a:srgbClr val="92D050"/>
                                      </p:to>
                                    </p:animClr>
                                    <p:set>
                                      <p:cBhvr>
                                        <p:cTn id="140" dur="375" autoRev="1" fill="remove"/>
                                        <p:tgtEl>
                                          <p:spTgt spid="44"/>
                                        </p:tgtEl>
                                        <p:attrNameLst>
                                          <p:attrName>fill.type</p:attrName>
                                        </p:attrNameLst>
                                      </p:cBhvr>
                                      <p:to>
                                        <p:strVal val="solid"/>
                                      </p:to>
                                    </p:set>
                                    <p:set>
                                      <p:cBhvr>
                                        <p:cTn id="141" dur="375" autoRev="1" fill="remove"/>
                                        <p:tgtEl>
                                          <p:spTgt spid="44"/>
                                        </p:tgtEl>
                                        <p:attrNameLst>
                                          <p:attrName>fill.on</p:attrName>
                                        </p:attrNameLst>
                                      </p:cBhvr>
                                      <p:to>
                                        <p:strVal val="true"/>
                                      </p:to>
                                    </p:set>
                                  </p:childTnLst>
                                </p:cTn>
                              </p:par>
                            </p:childTnLst>
                          </p:cTn>
                        </p:par>
                        <p:par>
                          <p:cTn id="142" fill="hold">
                            <p:stCondLst>
                              <p:cond delay="17250"/>
                            </p:stCondLst>
                            <p:childTnLst>
                              <p:par>
                                <p:cTn id="143" presetID="27" presetClass="emph" presetSubtype="0" fill="remove" grpId="0" nodeType="afterEffect">
                                  <p:stCondLst>
                                    <p:cond delay="0"/>
                                  </p:stCondLst>
                                  <p:childTnLst>
                                    <p:animClr clrSpc="rgb" dir="cw">
                                      <p:cBhvr override="childStyle">
                                        <p:cTn id="144" dur="375" autoRev="1" fill="remove"/>
                                        <p:tgtEl>
                                          <p:spTgt spid="43"/>
                                        </p:tgtEl>
                                        <p:attrNameLst>
                                          <p:attrName>style.color</p:attrName>
                                        </p:attrNameLst>
                                      </p:cBhvr>
                                      <p:to>
                                        <a:srgbClr val="92D050"/>
                                      </p:to>
                                    </p:animClr>
                                    <p:animClr clrSpc="rgb" dir="cw">
                                      <p:cBhvr>
                                        <p:cTn id="145" dur="375" autoRev="1" fill="remove"/>
                                        <p:tgtEl>
                                          <p:spTgt spid="43"/>
                                        </p:tgtEl>
                                        <p:attrNameLst>
                                          <p:attrName>fillcolor</p:attrName>
                                        </p:attrNameLst>
                                      </p:cBhvr>
                                      <p:to>
                                        <a:srgbClr val="92D050"/>
                                      </p:to>
                                    </p:animClr>
                                    <p:set>
                                      <p:cBhvr>
                                        <p:cTn id="146" dur="375" autoRev="1" fill="remove"/>
                                        <p:tgtEl>
                                          <p:spTgt spid="43"/>
                                        </p:tgtEl>
                                        <p:attrNameLst>
                                          <p:attrName>fill.type</p:attrName>
                                        </p:attrNameLst>
                                      </p:cBhvr>
                                      <p:to>
                                        <p:strVal val="solid"/>
                                      </p:to>
                                    </p:set>
                                    <p:set>
                                      <p:cBhvr>
                                        <p:cTn id="147" dur="375" autoRev="1" fill="remove"/>
                                        <p:tgtEl>
                                          <p:spTgt spid="43"/>
                                        </p:tgtEl>
                                        <p:attrNameLst>
                                          <p:attrName>fill.on</p:attrName>
                                        </p:attrNameLst>
                                      </p:cBhvr>
                                      <p:to>
                                        <p:strVal val="true"/>
                                      </p:to>
                                    </p:set>
                                  </p:childTnLst>
                                </p:cTn>
                              </p:par>
                            </p:childTnLst>
                          </p:cTn>
                        </p:par>
                        <p:par>
                          <p:cTn id="148" fill="hold">
                            <p:stCondLst>
                              <p:cond delay="18000"/>
                            </p:stCondLst>
                            <p:childTnLst>
                              <p:par>
                                <p:cTn id="149" presetID="1" presetClass="entr" presetSubtype="0" fill="hold" grpId="0" nodeType="afterEffect">
                                  <p:stCondLst>
                                    <p:cond delay="0"/>
                                  </p:stCondLst>
                                  <p:childTnLst>
                                    <p:set>
                                      <p:cBhvr>
                                        <p:cTn id="150" dur="1" fill="hold">
                                          <p:stCondLst>
                                            <p:cond delay="0"/>
                                          </p:stCondLst>
                                        </p:cTn>
                                        <p:tgtEl>
                                          <p:spTgt spid="45"/>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27" presetClass="emph" presetSubtype="0" fill="remove" grpId="1" nodeType="clickEffect">
                                  <p:stCondLst>
                                    <p:cond delay="0"/>
                                  </p:stCondLst>
                                  <p:childTnLst>
                                    <p:animClr clrSpc="rgb" dir="cw">
                                      <p:cBhvr override="childStyle">
                                        <p:cTn id="154" dur="375" autoRev="1" fill="remove"/>
                                        <p:tgtEl>
                                          <p:spTgt spid="3"/>
                                        </p:tgtEl>
                                        <p:attrNameLst>
                                          <p:attrName>style.color</p:attrName>
                                        </p:attrNameLst>
                                      </p:cBhvr>
                                      <p:to>
                                        <a:srgbClr val="00B0F0"/>
                                      </p:to>
                                    </p:animClr>
                                    <p:animClr clrSpc="rgb" dir="cw">
                                      <p:cBhvr>
                                        <p:cTn id="155" dur="375" autoRev="1" fill="remove"/>
                                        <p:tgtEl>
                                          <p:spTgt spid="3"/>
                                        </p:tgtEl>
                                        <p:attrNameLst>
                                          <p:attrName>fillcolor</p:attrName>
                                        </p:attrNameLst>
                                      </p:cBhvr>
                                      <p:to>
                                        <a:srgbClr val="00B0F0"/>
                                      </p:to>
                                    </p:animClr>
                                    <p:set>
                                      <p:cBhvr>
                                        <p:cTn id="156" dur="375" autoRev="1" fill="remove"/>
                                        <p:tgtEl>
                                          <p:spTgt spid="3"/>
                                        </p:tgtEl>
                                        <p:attrNameLst>
                                          <p:attrName>fill.type</p:attrName>
                                        </p:attrNameLst>
                                      </p:cBhvr>
                                      <p:to>
                                        <p:strVal val="solid"/>
                                      </p:to>
                                    </p:set>
                                    <p:set>
                                      <p:cBhvr>
                                        <p:cTn id="157" dur="375" autoRev="1" fill="remove"/>
                                        <p:tgtEl>
                                          <p:spTgt spid="3"/>
                                        </p:tgtEl>
                                        <p:attrNameLst>
                                          <p:attrName>fill.on</p:attrName>
                                        </p:attrNameLst>
                                      </p:cBhvr>
                                      <p:to>
                                        <p:strVal val="true"/>
                                      </p:to>
                                    </p:set>
                                  </p:childTnLst>
                                </p:cTn>
                              </p:par>
                              <p:par>
                                <p:cTn id="158" presetID="27" presetClass="emph" presetSubtype="0" fill="remove" grpId="1" nodeType="withEffect">
                                  <p:stCondLst>
                                    <p:cond delay="0"/>
                                  </p:stCondLst>
                                  <p:childTnLst>
                                    <p:animClr clrSpc="rgb" dir="cw">
                                      <p:cBhvr override="childStyle">
                                        <p:cTn id="159" dur="375" autoRev="1" fill="remove"/>
                                        <p:tgtEl>
                                          <p:spTgt spid="14"/>
                                        </p:tgtEl>
                                        <p:attrNameLst>
                                          <p:attrName>style.color</p:attrName>
                                        </p:attrNameLst>
                                      </p:cBhvr>
                                      <p:to>
                                        <a:srgbClr val="00B0F0"/>
                                      </p:to>
                                    </p:animClr>
                                    <p:animClr clrSpc="rgb" dir="cw">
                                      <p:cBhvr>
                                        <p:cTn id="160" dur="375" autoRev="1" fill="remove"/>
                                        <p:tgtEl>
                                          <p:spTgt spid="14"/>
                                        </p:tgtEl>
                                        <p:attrNameLst>
                                          <p:attrName>fillcolor</p:attrName>
                                        </p:attrNameLst>
                                      </p:cBhvr>
                                      <p:to>
                                        <a:srgbClr val="00B0F0"/>
                                      </p:to>
                                    </p:animClr>
                                    <p:set>
                                      <p:cBhvr>
                                        <p:cTn id="161" dur="375" autoRev="1" fill="remove"/>
                                        <p:tgtEl>
                                          <p:spTgt spid="14"/>
                                        </p:tgtEl>
                                        <p:attrNameLst>
                                          <p:attrName>fill.type</p:attrName>
                                        </p:attrNameLst>
                                      </p:cBhvr>
                                      <p:to>
                                        <p:strVal val="solid"/>
                                      </p:to>
                                    </p:set>
                                    <p:set>
                                      <p:cBhvr>
                                        <p:cTn id="162" dur="375" autoRev="1" fill="remove"/>
                                        <p:tgtEl>
                                          <p:spTgt spid="14"/>
                                        </p:tgtEl>
                                        <p:attrNameLst>
                                          <p:attrName>fill.on</p:attrName>
                                        </p:attrNameLst>
                                      </p:cBhvr>
                                      <p:to>
                                        <p:strVal val="true"/>
                                      </p:to>
                                    </p:set>
                                  </p:childTnLst>
                                </p:cTn>
                              </p:par>
                              <p:par>
                                <p:cTn id="163" presetID="27" presetClass="emph" presetSubtype="0" fill="remove" grpId="1" nodeType="withEffect">
                                  <p:stCondLst>
                                    <p:cond delay="0"/>
                                  </p:stCondLst>
                                  <p:childTnLst>
                                    <p:animClr clrSpc="rgb" dir="cw">
                                      <p:cBhvr override="childStyle">
                                        <p:cTn id="164" dur="375" autoRev="1" fill="remove"/>
                                        <p:tgtEl>
                                          <p:spTgt spid="15"/>
                                        </p:tgtEl>
                                        <p:attrNameLst>
                                          <p:attrName>style.color</p:attrName>
                                        </p:attrNameLst>
                                      </p:cBhvr>
                                      <p:to>
                                        <a:srgbClr val="00B0F0"/>
                                      </p:to>
                                    </p:animClr>
                                    <p:animClr clrSpc="rgb" dir="cw">
                                      <p:cBhvr>
                                        <p:cTn id="165" dur="375" autoRev="1" fill="remove"/>
                                        <p:tgtEl>
                                          <p:spTgt spid="15"/>
                                        </p:tgtEl>
                                        <p:attrNameLst>
                                          <p:attrName>fillcolor</p:attrName>
                                        </p:attrNameLst>
                                      </p:cBhvr>
                                      <p:to>
                                        <a:srgbClr val="00B0F0"/>
                                      </p:to>
                                    </p:animClr>
                                    <p:set>
                                      <p:cBhvr>
                                        <p:cTn id="166" dur="375" autoRev="1" fill="remove"/>
                                        <p:tgtEl>
                                          <p:spTgt spid="15"/>
                                        </p:tgtEl>
                                        <p:attrNameLst>
                                          <p:attrName>fill.type</p:attrName>
                                        </p:attrNameLst>
                                      </p:cBhvr>
                                      <p:to>
                                        <p:strVal val="solid"/>
                                      </p:to>
                                    </p:set>
                                    <p:set>
                                      <p:cBhvr>
                                        <p:cTn id="167" dur="375" autoRev="1" fill="remove"/>
                                        <p:tgtEl>
                                          <p:spTgt spid="15"/>
                                        </p:tgtEl>
                                        <p:attrNameLst>
                                          <p:attrName>fill.on</p:attrName>
                                        </p:attrNameLst>
                                      </p:cBhvr>
                                      <p:to>
                                        <p:strVal val="true"/>
                                      </p:to>
                                    </p:set>
                                  </p:childTnLst>
                                </p:cTn>
                              </p:par>
                              <p:par>
                                <p:cTn id="168" presetID="27" presetClass="emph" presetSubtype="0" fill="remove" grpId="1" nodeType="withEffect">
                                  <p:stCondLst>
                                    <p:cond delay="0"/>
                                  </p:stCondLst>
                                  <p:childTnLst>
                                    <p:animClr clrSpc="rgb" dir="cw">
                                      <p:cBhvr override="childStyle">
                                        <p:cTn id="169" dur="375" autoRev="1" fill="remove"/>
                                        <p:tgtEl>
                                          <p:spTgt spid="17"/>
                                        </p:tgtEl>
                                        <p:attrNameLst>
                                          <p:attrName>style.color</p:attrName>
                                        </p:attrNameLst>
                                      </p:cBhvr>
                                      <p:to>
                                        <a:srgbClr val="00B0F0"/>
                                      </p:to>
                                    </p:animClr>
                                    <p:animClr clrSpc="rgb" dir="cw">
                                      <p:cBhvr>
                                        <p:cTn id="170" dur="375" autoRev="1" fill="remove"/>
                                        <p:tgtEl>
                                          <p:spTgt spid="17"/>
                                        </p:tgtEl>
                                        <p:attrNameLst>
                                          <p:attrName>fillcolor</p:attrName>
                                        </p:attrNameLst>
                                      </p:cBhvr>
                                      <p:to>
                                        <a:srgbClr val="00B0F0"/>
                                      </p:to>
                                    </p:animClr>
                                    <p:set>
                                      <p:cBhvr>
                                        <p:cTn id="171" dur="375" autoRev="1" fill="remove"/>
                                        <p:tgtEl>
                                          <p:spTgt spid="17"/>
                                        </p:tgtEl>
                                        <p:attrNameLst>
                                          <p:attrName>fill.type</p:attrName>
                                        </p:attrNameLst>
                                      </p:cBhvr>
                                      <p:to>
                                        <p:strVal val="solid"/>
                                      </p:to>
                                    </p:set>
                                    <p:set>
                                      <p:cBhvr>
                                        <p:cTn id="172" dur="375" autoRev="1" fill="remove"/>
                                        <p:tgtEl>
                                          <p:spTgt spid="17"/>
                                        </p:tgtEl>
                                        <p:attrNameLst>
                                          <p:attrName>fill.on</p:attrName>
                                        </p:attrNameLst>
                                      </p:cBhvr>
                                      <p:to>
                                        <p:strVal val="true"/>
                                      </p:to>
                                    </p:set>
                                  </p:childTnLst>
                                </p:cTn>
                              </p:par>
                            </p:childTnLst>
                          </p:cTn>
                        </p:par>
                        <p:par>
                          <p:cTn id="173" fill="hold">
                            <p:stCondLst>
                              <p:cond delay="750"/>
                            </p:stCondLst>
                            <p:childTnLst>
                              <p:par>
                                <p:cTn id="174" presetID="27" presetClass="emph" presetSubtype="0" fill="remove" grpId="1" nodeType="afterEffect">
                                  <p:stCondLst>
                                    <p:cond delay="0"/>
                                  </p:stCondLst>
                                  <p:childTnLst>
                                    <p:animClr clrSpc="rgb" dir="cw">
                                      <p:cBhvr override="childStyle">
                                        <p:cTn id="175" dur="375" autoRev="1" fill="remove"/>
                                        <p:tgtEl>
                                          <p:spTgt spid="16"/>
                                        </p:tgtEl>
                                        <p:attrNameLst>
                                          <p:attrName>style.color</p:attrName>
                                        </p:attrNameLst>
                                      </p:cBhvr>
                                      <p:to>
                                        <a:srgbClr val="00B0F0"/>
                                      </p:to>
                                    </p:animClr>
                                    <p:animClr clrSpc="rgb" dir="cw">
                                      <p:cBhvr>
                                        <p:cTn id="176" dur="375" autoRev="1" fill="remove"/>
                                        <p:tgtEl>
                                          <p:spTgt spid="16"/>
                                        </p:tgtEl>
                                        <p:attrNameLst>
                                          <p:attrName>fillcolor</p:attrName>
                                        </p:attrNameLst>
                                      </p:cBhvr>
                                      <p:to>
                                        <a:srgbClr val="00B0F0"/>
                                      </p:to>
                                    </p:animClr>
                                    <p:set>
                                      <p:cBhvr>
                                        <p:cTn id="177" dur="375" autoRev="1" fill="remove"/>
                                        <p:tgtEl>
                                          <p:spTgt spid="16"/>
                                        </p:tgtEl>
                                        <p:attrNameLst>
                                          <p:attrName>fill.type</p:attrName>
                                        </p:attrNameLst>
                                      </p:cBhvr>
                                      <p:to>
                                        <p:strVal val="solid"/>
                                      </p:to>
                                    </p:set>
                                    <p:set>
                                      <p:cBhvr>
                                        <p:cTn id="178" dur="375" autoRev="1" fill="remove"/>
                                        <p:tgtEl>
                                          <p:spTgt spid="16"/>
                                        </p:tgtEl>
                                        <p:attrNameLst>
                                          <p:attrName>fill.on</p:attrName>
                                        </p:attrNameLst>
                                      </p:cBhvr>
                                      <p:to>
                                        <p:strVal val="true"/>
                                      </p:to>
                                    </p:set>
                                  </p:childTnLst>
                                </p:cTn>
                              </p:par>
                              <p:par>
                                <p:cTn id="179" presetID="27" presetClass="emph" presetSubtype="0" fill="remove" grpId="2" nodeType="withEffect">
                                  <p:stCondLst>
                                    <p:cond delay="0"/>
                                  </p:stCondLst>
                                  <p:childTnLst>
                                    <p:animClr clrSpc="rgb" dir="cw">
                                      <p:cBhvr override="childStyle">
                                        <p:cTn id="180" dur="375" autoRev="1" fill="remove"/>
                                        <p:tgtEl>
                                          <p:spTgt spid="15"/>
                                        </p:tgtEl>
                                        <p:attrNameLst>
                                          <p:attrName>style.color</p:attrName>
                                        </p:attrNameLst>
                                      </p:cBhvr>
                                      <p:to>
                                        <a:srgbClr val="00B0F0"/>
                                      </p:to>
                                    </p:animClr>
                                    <p:animClr clrSpc="rgb" dir="cw">
                                      <p:cBhvr>
                                        <p:cTn id="181" dur="375" autoRev="1" fill="remove"/>
                                        <p:tgtEl>
                                          <p:spTgt spid="15"/>
                                        </p:tgtEl>
                                        <p:attrNameLst>
                                          <p:attrName>fillcolor</p:attrName>
                                        </p:attrNameLst>
                                      </p:cBhvr>
                                      <p:to>
                                        <a:srgbClr val="00B0F0"/>
                                      </p:to>
                                    </p:animClr>
                                    <p:set>
                                      <p:cBhvr>
                                        <p:cTn id="182" dur="375" autoRev="1" fill="remove"/>
                                        <p:tgtEl>
                                          <p:spTgt spid="15"/>
                                        </p:tgtEl>
                                        <p:attrNameLst>
                                          <p:attrName>fill.type</p:attrName>
                                        </p:attrNameLst>
                                      </p:cBhvr>
                                      <p:to>
                                        <p:strVal val="solid"/>
                                      </p:to>
                                    </p:set>
                                    <p:set>
                                      <p:cBhvr>
                                        <p:cTn id="183" dur="375" autoRev="1" fill="remove"/>
                                        <p:tgtEl>
                                          <p:spTgt spid="15"/>
                                        </p:tgtEl>
                                        <p:attrNameLst>
                                          <p:attrName>fill.on</p:attrName>
                                        </p:attrNameLst>
                                      </p:cBhvr>
                                      <p:to>
                                        <p:strVal val="true"/>
                                      </p:to>
                                    </p:set>
                                  </p:childTnLst>
                                </p:cTn>
                              </p:par>
                              <p:par>
                                <p:cTn id="184" presetID="27" presetClass="emph" presetSubtype="0" fill="remove" grpId="1" nodeType="withEffect">
                                  <p:stCondLst>
                                    <p:cond delay="0"/>
                                  </p:stCondLst>
                                  <p:childTnLst>
                                    <p:animClr clrSpc="rgb" dir="cw">
                                      <p:cBhvr override="childStyle">
                                        <p:cTn id="185" dur="375" autoRev="1" fill="remove"/>
                                        <p:tgtEl>
                                          <p:spTgt spid="20"/>
                                        </p:tgtEl>
                                        <p:attrNameLst>
                                          <p:attrName>style.color</p:attrName>
                                        </p:attrNameLst>
                                      </p:cBhvr>
                                      <p:to>
                                        <a:srgbClr val="00B0F0"/>
                                      </p:to>
                                    </p:animClr>
                                    <p:animClr clrSpc="rgb" dir="cw">
                                      <p:cBhvr>
                                        <p:cTn id="186" dur="375" autoRev="1" fill="remove"/>
                                        <p:tgtEl>
                                          <p:spTgt spid="20"/>
                                        </p:tgtEl>
                                        <p:attrNameLst>
                                          <p:attrName>fillcolor</p:attrName>
                                        </p:attrNameLst>
                                      </p:cBhvr>
                                      <p:to>
                                        <a:srgbClr val="00B0F0"/>
                                      </p:to>
                                    </p:animClr>
                                    <p:set>
                                      <p:cBhvr>
                                        <p:cTn id="187" dur="375" autoRev="1" fill="remove"/>
                                        <p:tgtEl>
                                          <p:spTgt spid="20"/>
                                        </p:tgtEl>
                                        <p:attrNameLst>
                                          <p:attrName>fill.type</p:attrName>
                                        </p:attrNameLst>
                                      </p:cBhvr>
                                      <p:to>
                                        <p:strVal val="solid"/>
                                      </p:to>
                                    </p:set>
                                    <p:set>
                                      <p:cBhvr>
                                        <p:cTn id="188" dur="375" autoRev="1" fill="remove"/>
                                        <p:tgtEl>
                                          <p:spTgt spid="20"/>
                                        </p:tgtEl>
                                        <p:attrNameLst>
                                          <p:attrName>fill.on</p:attrName>
                                        </p:attrNameLst>
                                      </p:cBhvr>
                                      <p:to>
                                        <p:strVal val="true"/>
                                      </p:to>
                                    </p:set>
                                  </p:childTnLst>
                                </p:cTn>
                              </p:par>
                              <p:par>
                                <p:cTn id="189" presetID="27" presetClass="emph" presetSubtype="0" fill="remove" grpId="1" nodeType="withEffect">
                                  <p:stCondLst>
                                    <p:cond delay="0"/>
                                  </p:stCondLst>
                                  <p:childTnLst>
                                    <p:animClr clrSpc="rgb" dir="cw">
                                      <p:cBhvr override="childStyle">
                                        <p:cTn id="190" dur="375" autoRev="1" fill="remove"/>
                                        <p:tgtEl>
                                          <p:spTgt spid="21"/>
                                        </p:tgtEl>
                                        <p:attrNameLst>
                                          <p:attrName>style.color</p:attrName>
                                        </p:attrNameLst>
                                      </p:cBhvr>
                                      <p:to>
                                        <a:srgbClr val="00B0F0"/>
                                      </p:to>
                                    </p:animClr>
                                    <p:animClr clrSpc="rgb" dir="cw">
                                      <p:cBhvr>
                                        <p:cTn id="191" dur="375" autoRev="1" fill="remove"/>
                                        <p:tgtEl>
                                          <p:spTgt spid="21"/>
                                        </p:tgtEl>
                                        <p:attrNameLst>
                                          <p:attrName>fillcolor</p:attrName>
                                        </p:attrNameLst>
                                      </p:cBhvr>
                                      <p:to>
                                        <a:srgbClr val="00B0F0"/>
                                      </p:to>
                                    </p:animClr>
                                    <p:set>
                                      <p:cBhvr>
                                        <p:cTn id="192" dur="375" autoRev="1" fill="remove"/>
                                        <p:tgtEl>
                                          <p:spTgt spid="21"/>
                                        </p:tgtEl>
                                        <p:attrNameLst>
                                          <p:attrName>fill.type</p:attrName>
                                        </p:attrNameLst>
                                      </p:cBhvr>
                                      <p:to>
                                        <p:strVal val="solid"/>
                                      </p:to>
                                    </p:set>
                                    <p:set>
                                      <p:cBhvr>
                                        <p:cTn id="193" dur="375" autoRev="1" fill="remove"/>
                                        <p:tgtEl>
                                          <p:spTgt spid="21"/>
                                        </p:tgtEl>
                                        <p:attrNameLst>
                                          <p:attrName>fill.on</p:attrName>
                                        </p:attrNameLst>
                                      </p:cBhvr>
                                      <p:to>
                                        <p:strVal val="true"/>
                                      </p:to>
                                    </p:set>
                                  </p:childTnLst>
                                </p:cTn>
                              </p:par>
                            </p:childTnLst>
                          </p:cTn>
                        </p:par>
                        <p:par>
                          <p:cTn id="194" fill="hold">
                            <p:stCondLst>
                              <p:cond delay="1500"/>
                            </p:stCondLst>
                            <p:childTnLst>
                              <p:par>
                                <p:cTn id="195" presetID="27" presetClass="emph" presetSubtype="0" fill="remove" grpId="3" nodeType="afterEffect">
                                  <p:stCondLst>
                                    <p:cond delay="0"/>
                                  </p:stCondLst>
                                  <p:childTnLst>
                                    <p:animClr clrSpc="rgb" dir="cw">
                                      <p:cBhvr override="childStyle">
                                        <p:cTn id="196" dur="375" autoRev="1" fill="remove"/>
                                        <p:tgtEl>
                                          <p:spTgt spid="15"/>
                                        </p:tgtEl>
                                        <p:attrNameLst>
                                          <p:attrName>style.color</p:attrName>
                                        </p:attrNameLst>
                                      </p:cBhvr>
                                      <p:to>
                                        <a:srgbClr val="00B0F0"/>
                                      </p:to>
                                    </p:animClr>
                                    <p:animClr clrSpc="rgb" dir="cw">
                                      <p:cBhvr>
                                        <p:cTn id="197" dur="375" autoRev="1" fill="remove"/>
                                        <p:tgtEl>
                                          <p:spTgt spid="15"/>
                                        </p:tgtEl>
                                        <p:attrNameLst>
                                          <p:attrName>fillcolor</p:attrName>
                                        </p:attrNameLst>
                                      </p:cBhvr>
                                      <p:to>
                                        <a:srgbClr val="00B0F0"/>
                                      </p:to>
                                    </p:animClr>
                                    <p:set>
                                      <p:cBhvr>
                                        <p:cTn id="198" dur="375" autoRev="1" fill="remove"/>
                                        <p:tgtEl>
                                          <p:spTgt spid="15"/>
                                        </p:tgtEl>
                                        <p:attrNameLst>
                                          <p:attrName>fill.type</p:attrName>
                                        </p:attrNameLst>
                                      </p:cBhvr>
                                      <p:to>
                                        <p:strVal val="solid"/>
                                      </p:to>
                                    </p:set>
                                    <p:set>
                                      <p:cBhvr>
                                        <p:cTn id="199" dur="375" autoRev="1" fill="remove"/>
                                        <p:tgtEl>
                                          <p:spTgt spid="15"/>
                                        </p:tgtEl>
                                        <p:attrNameLst>
                                          <p:attrName>fill.on</p:attrName>
                                        </p:attrNameLst>
                                      </p:cBhvr>
                                      <p:to>
                                        <p:strVal val="true"/>
                                      </p:to>
                                    </p:set>
                                  </p:childTnLst>
                                </p:cTn>
                              </p:par>
                              <p:par>
                                <p:cTn id="200" presetID="27" presetClass="emph" presetSubtype="0" fill="remove" grpId="2" nodeType="withEffect">
                                  <p:stCondLst>
                                    <p:cond delay="0"/>
                                  </p:stCondLst>
                                  <p:childTnLst>
                                    <p:animClr clrSpc="rgb" dir="cw">
                                      <p:cBhvr override="childStyle">
                                        <p:cTn id="201" dur="375" autoRev="1" fill="remove"/>
                                        <p:tgtEl>
                                          <p:spTgt spid="17"/>
                                        </p:tgtEl>
                                        <p:attrNameLst>
                                          <p:attrName>style.color</p:attrName>
                                        </p:attrNameLst>
                                      </p:cBhvr>
                                      <p:to>
                                        <a:srgbClr val="00B0F0"/>
                                      </p:to>
                                    </p:animClr>
                                    <p:animClr clrSpc="rgb" dir="cw">
                                      <p:cBhvr>
                                        <p:cTn id="202" dur="375" autoRev="1" fill="remove"/>
                                        <p:tgtEl>
                                          <p:spTgt spid="17"/>
                                        </p:tgtEl>
                                        <p:attrNameLst>
                                          <p:attrName>fillcolor</p:attrName>
                                        </p:attrNameLst>
                                      </p:cBhvr>
                                      <p:to>
                                        <a:srgbClr val="00B0F0"/>
                                      </p:to>
                                    </p:animClr>
                                    <p:set>
                                      <p:cBhvr>
                                        <p:cTn id="203" dur="375" autoRev="1" fill="remove"/>
                                        <p:tgtEl>
                                          <p:spTgt spid="17"/>
                                        </p:tgtEl>
                                        <p:attrNameLst>
                                          <p:attrName>fill.type</p:attrName>
                                        </p:attrNameLst>
                                      </p:cBhvr>
                                      <p:to>
                                        <p:strVal val="solid"/>
                                      </p:to>
                                    </p:set>
                                    <p:set>
                                      <p:cBhvr>
                                        <p:cTn id="204" dur="375" autoRev="1" fill="remove"/>
                                        <p:tgtEl>
                                          <p:spTgt spid="17"/>
                                        </p:tgtEl>
                                        <p:attrNameLst>
                                          <p:attrName>fill.on</p:attrName>
                                        </p:attrNameLst>
                                      </p:cBhvr>
                                      <p:to>
                                        <p:strVal val="true"/>
                                      </p:to>
                                    </p:set>
                                  </p:childTnLst>
                                </p:cTn>
                              </p:par>
                              <p:par>
                                <p:cTn id="205" presetID="27" presetClass="emph" presetSubtype="0" fill="remove" grpId="2" nodeType="withEffect">
                                  <p:stCondLst>
                                    <p:cond delay="0"/>
                                  </p:stCondLst>
                                  <p:childTnLst>
                                    <p:animClr clrSpc="rgb" dir="cw">
                                      <p:cBhvr override="childStyle">
                                        <p:cTn id="206" dur="375" autoRev="1" fill="remove"/>
                                        <p:tgtEl>
                                          <p:spTgt spid="21"/>
                                        </p:tgtEl>
                                        <p:attrNameLst>
                                          <p:attrName>style.color</p:attrName>
                                        </p:attrNameLst>
                                      </p:cBhvr>
                                      <p:to>
                                        <a:srgbClr val="00B0F0"/>
                                      </p:to>
                                    </p:animClr>
                                    <p:animClr clrSpc="rgb" dir="cw">
                                      <p:cBhvr>
                                        <p:cTn id="207" dur="375" autoRev="1" fill="remove"/>
                                        <p:tgtEl>
                                          <p:spTgt spid="21"/>
                                        </p:tgtEl>
                                        <p:attrNameLst>
                                          <p:attrName>fillcolor</p:attrName>
                                        </p:attrNameLst>
                                      </p:cBhvr>
                                      <p:to>
                                        <a:srgbClr val="00B0F0"/>
                                      </p:to>
                                    </p:animClr>
                                    <p:set>
                                      <p:cBhvr>
                                        <p:cTn id="208" dur="375" autoRev="1" fill="remove"/>
                                        <p:tgtEl>
                                          <p:spTgt spid="21"/>
                                        </p:tgtEl>
                                        <p:attrNameLst>
                                          <p:attrName>fill.type</p:attrName>
                                        </p:attrNameLst>
                                      </p:cBhvr>
                                      <p:to>
                                        <p:strVal val="solid"/>
                                      </p:to>
                                    </p:set>
                                    <p:set>
                                      <p:cBhvr>
                                        <p:cTn id="209" dur="375" autoRev="1" fill="remove"/>
                                        <p:tgtEl>
                                          <p:spTgt spid="21"/>
                                        </p:tgtEl>
                                        <p:attrNameLst>
                                          <p:attrName>fill.on</p:attrName>
                                        </p:attrNameLst>
                                      </p:cBhvr>
                                      <p:to>
                                        <p:strVal val="true"/>
                                      </p:to>
                                    </p:set>
                                  </p:childTnLst>
                                </p:cTn>
                              </p:par>
                              <p:par>
                                <p:cTn id="210" presetID="27" presetClass="emph" presetSubtype="0" fill="remove" grpId="1" nodeType="withEffect">
                                  <p:stCondLst>
                                    <p:cond delay="0"/>
                                  </p:stCondLst>
                                  <p:childTnLst>
                                    <p:animClr clrSpc="rgb" dir="cw">
                                      <p:cBhvr override="childStyle">
                                        <p:cTn id="211" dur="375" autoRev="1" fill="remove"/>
                                        <p:tgtEl>
                                          <p:spTgt spid="22"/>
                                        </p:tgtEl>
                                        <p:attrNameLst>
                                          <p:attrName>style.color</p:attrName>
                                        </p:attrNameLst>
                                      </p:cBhvr>
                                      <p:to>
                                        <a:srgbClr val="00B0F0"/>
                                      </p:to>
                                    </p:animClr>
                                    <p:animClr clrSpc="rgb" dir="cw">
                                      <p:cBhvr>
                                        <p:cTn id="212" dur="375" autoRev="1" fill="remove"/>
                                        <p:tgtEl>
                                          <p:spTgt spid="22"/>
                                        </p:tgtEl>
                                        <p:attrNameLst>
                                          <p:attrName>fillcolor</p:attrName>
                                        </p:attrNameLst>
                                      </p:cBhvr>
                                      <p:to>
                                        <a:srgbClr val="00B0F0"/>
                                      </p:to>
                                    </p:animClr>
                                    <p:set>
                                      <p:cBhvr>
                                        <p:cTn id="213" dur="375" autoRev="1" fill="remove"/>
                                        <p:tgtEl>
                                          <p:spTgt spid="22"/>
                                        </p:tgtEl>
                                        <p:attrNameLst>
                                          <p:attrName>fill.type</p:attrName>
                                        </p:attrNameLst>
                                      </p:cBhvr>
                                      <p:to>
                                        <p:strVal val="solid"/>
                                      </p:to>
                                    </p:set>
                                    <p:set>
                                      <p:cBhvr>
                                        <p:cTn id="214" dur="375" autoRev="1" fill="remove"/>
                                        <p:tgtEl>
                                          <p:spTgt spid="22"/>
                                        </p:tgtEl>
                                        <p:attrNameLst>
                                          <p:attrName>fill.on</p:attrName>
                                        </p:attrNameLst>
                                      </p:cBhvr>
                                      <p:to>
                                        <p:strVal val="true"/>
                                      </p:to>
                                    </p:set>
                                  </p:childTnLst>
                                </p:cTn>
                              </p:par>
                            </p:childTnLst>
                          </p:cTn>
                        </p:par>
                        <p:par>
                          <p:cTn id="215" fill="hold">
                            <p:stCondLst>
                              <p:cond delay="2250"/>
                            </p:stCondLst>
                            <p:childTnLst>
                              <p:par>
                                <p:cTn id="216" presetID="27" presetClass="emph" presetSubtype="0" fill="remove" grpId="3" nodeType="afterEffect">
                                  <p:stCondLst>
                                    <p:cond delay="0"/>
                                  </p:stCondLst>
                                  <p:childTnLst>
                                    <p:animClr clrSpc="rgb" dir="cw">
                                      <p:cBhvr override="childStyle">
                                        <p:cTn id="217" dur="375" autoRev="1" fill="remove"/>
                                        <p:tgtEl>
                                          <p:spTgt spid="17"/>
                                        </p:tgtEl>
                                        <p:attrNameLst>
                                          <p:attrName>style.color</p:attrName>
                                        </p:attrNameLst>
                                      </p:cBhvr>
                                      <p:to>
                                        <a:srgbClr val="00B0F0"/>
                                      </p:to>
                                    </p:animClr>
                                    <p:animClr clrSpc="rgb" dir="cw">
                                      <p:cBhvr>
                                        <p:cTn id="218" dur="375" autoRev="1" fill="remove"/>
                                        <p:tgtEl>
                                          <p:spTgt spid="17"/>
                                        </p:tgtEl>
                                        <p:attrNameLst>
                                          <p:attrName>fillcolor</p:attrName>
                                        </p:attrNameLst>
                                      </p:cBhvr>
                                      <p:to>
                                        <a:srgbClr val="00B0F0"/>
                                      </p:to>
                                    </p:animClr>
                                    <p:set>
                                      <p:cBhvr>
                                        <p:cTn id="219" dur="375" autoRev="1" fill="remove"/>
                                        <p:tgtEl>
                                          <p:spTgt spid="17"/>
                                        </p:tgtEl>
                                        <p:attrNameLst>
                                          <p:attrName>fill.type</p:attrName>
                                        </p:attrNameLst>
                                      </p:cBhvr>
                                      <p:to>
                                        <p:strVal val="solid"/>
                                      </p:to>
                                    </p:set>
                                    <p:set>
                                      <p:cBhvr>
                                        <p:cTn id="220" dur="375" autoRev="1" fill="remove"/>
                                        <p:tgtEl>
                                          <p:spTgt spid="17"/>
                                        </p:tgtEl>
                                        <p:attrNameLst>
                                          <p:attrName>fill.on</p:attrName>
                                        </p:attrNameLst>
                                      </p:cBhvr>
                                      <p:to>
                                        <p:strVal val="true"/>
                                      </p:to>
                                    </p:set>
                                  </p:childTnLst>
                                </p:cTn>
                              </p:par>
                              <p:par>
                                <p:cTn id="221" presetID="27" presetClass="emph" presetSubtype="0" fill="remove" grpId="1" nodeType="withEffect">
                                  <p:stCondLst>
                                    <p:cond delay="0"/>
                                  </p:stCondLst>
                                  <p:childTnLst>
                                    <p:animClr clrSpc="rgb" dir="cw">
                                      <p:cBhvr override="childStyle">
                                        <p:cTn id="222" dur="375" autoRev="1" fill="remove"/>
                                        <p:tgtEl>
                                          <p:spTgt spid="18"/>
                                        </p:tgtEl>
                                        <p:attrNameLst>
                                          <p:attrName>style.color</p:attrName>
                                        </p:attrNameLst>
                                      </p:cBhvr>
                                      <p:to>
                                        <a:srgbClr val="00B0F0"/>
                                      </p:to>
                                    </p:animClr>
                                    <p:animClr clrSpc="rgb" dir="cw">
                                      <p:cBhvr>
                                        <p:cTn id="223" dur="375" autoRev="1" fill="remove"/>
                                        <p:tgtEl>
                                          <p:spTgt spid="18"/>
                                        </p:tgtEl>
                                        <p:attrNameLst>
                                          <p:attrName>fillcolor</p:attrName>
                                        </p:attrNameLst>
                                      </p:cBhvr>
                                      <p:to>
                                        <a:srgbClr val="00B0F0"/>
                                      </p:to>
                                    </p:animClr>
                                    <p:set>
                                      <p:cBhvr>
                                        <p:cTn id="224" dur="375" autoRev="1" fill="remove"/>
                                        <p:tgtEl>
                                          <p:spTgt spid="18"/>
                                        </p:tgtEl>
                                        <p:attrNameLst>
                                          <p:attrName>fill.type</p:attrName>
                                        </p:attrNameLst>
                                      </p:cBhvr>
                                      <p:to>
                                        <p:strVal val="solid"/>
                                      </p:to>
                                    </p:set>
                                    <p:set>
                                      <p:cBhvr>
                                        <p:cTn id="225" dur="375" autoRev="1" fill="remove"/>
                                        <p:tgtEl>
                                          <p:spTgt spid="18"/>
                                        </p:tgtEl>
                                        <p:attrNameLst>
                                          <p:attrName>fill.on</p:attrName>
                                        </p:attrNameLst>
                                      </p:cBhvr>
                                      <p:to>
                                        <p:strVal val="true"/>
                                      </p:to>
                                    </p:set>
                                  </p:childTnLst>
                                </p:cTn>
                              </p:par>
                              <p:par>
                                <p:cTn id="226" presetID="27" presetClass="emph" presetSubtype="0" fill="remove" grpId="2" nodeType="withEffect">
                                  <p:stCondLst>
                                    <p:cond delay="0"/>
                                  </p:stCondLst>
                                  <p:childTnLst>
                                    <p:animClr clrSpc="rgb" dir="cw">
                                      <p:cBhvr override="childStyle">
                                        <p:cTn id="227" dur="375" autoRev="1" fill="remove"/>
                                        <p:tgtEl>
                                          <p:spTgt spid="22"/>
                                        </p:tgtEl>
                                        <p:attrNameLst>
                                          <p:attrName>style.color</p:attrName>
                                        </p:attrNameLst>
                                      </p:cBhvr>
                                      <p:to>
                                        <a:srgbClr val="00B0F0"/>
                                      </p:to>
                                    </p:animClr>
                                    <p:animClr clrSpc="rgb" dir="cw">
                                      <p:cBhvr>
                                        <p:cTn id="228" dur="375" autoRev="1" fill="remove"/>
                                        <p:tgtEl>
                                          <p:spTgt spid="22"/>
                                        </p:tgtEl>
                                        <p:attrNameLst>
                                          <p:attrName>fillcolor</p:attrName>
                                        </p:attrNameLst>
                                      </p:cBhvr>
                                      <p:to>
                                        <a:srgbClr val="00B0F0"/>
                                      </p:to>
                                    </p:animClr>
                                    <p:set>
                                      <p:cBhvr>
                                        <p:cTn id="229" dur="375" autoRev="1" fill="remove"/>
                                        <p:tgtEl>
                                          <p:spTgt spid="22"/>
                                        </p:tgtEl>
                                        <p:attrNameLst>
                                          <p:attrName>fill.type</p:attrName>
                                        </p:attrNameLst>
                                      </p:cBhvr>
                                      <p:to>
                                        <p:strVal val="solid"/>
                                      </p:to>
                                    </p:set>
                                    <p:set>
                                      <p:cBhvr>
                                        <p:cTn id="230" dur="375" autoRev="1" fill="remove"/>
                                        <p:tgtEl>
                                          <p:spTgt spid="22"/>
                                        </p:tgtEl>
                                        <p:attrNameLst>
                                          <p:attrName>fill.on</p:attrName>
                                        </p:attrNameLst>
                                      </p:cBhvr>
                                      <p:to>
                                        <p:strVal val="true"/>
                                      </p:to>
                                    </p:set>
                                  </p:childTnLst>
                                </p:cTn>
                              </p:par>
                              <p:par>
                                <p:cTn id="231" presetID="27" presetClass="emph" presetSubtype="0" fill="remove" grpId="1" nodeType="withEffect">
                                  <p:stCondLst>
                                    <p:cond delay="0"/>
                                  </p:stCondLst>
                                  <p:childTnLst>
                                    <p:animClr clrSpc="rgb" dir="cw">
                                      <p:cBhvr override="childStyle">
                                        <p:cTn id="232" dur="375" autoRev="1" fill="remove"/>
                                        <p:tgtEl>
                                          <p:spTgt spid="23"/>
                                        </p:tgtEl>
                                        <p:attrNameLst>
                                          <p:attrName>style.color</p:attrName>
                                        </p:attrNameLst>
                                      </p:cBhvr>
                                      <p:to>
                                        <a:srgbClr val="00B0F0"/>
                                      </p:to>
                                    </p:animClr>
                                    <p:animClr clrSpc="rgb" dir="cw">
                                      <p:cBhvr>
                                        <p:cTn id="233" dur="375" autoRev="1" fill="remove"/>
                                        <p:tgtEl>
                                          <p:spTgt spid="23"/>
                                        </p:tgtEl>
                                        <p:attrNameLst>
                                          <p:attrName>fillcolor</p:attrName>
                                        </p:attrNameLst>
                                      </p:cBhvr>
                                      <p:to>
                                        <a:srgbClr val="00B0F0"/>
                                      </p:to>
                                    </p:animClr>
                                    <p:set>
                                      <p:cBhvr>
                                        <p:cTn id="234" dur="375" autoRev="1" fill="remove"/>
                                        <p:tgtEl>
                                          <p:spTgt spid="23"/>
                                        </p:tgtEl>
                                        <p:attrNameLst>
                                          <p:attrName>fill.type</p:attrName>
                                        </p:attrNameLst>
                                      </p:cBhvr>
                                      <p:to>
                                        <p:strVal val="solid"/>
                                      </p:to>
                                    </p:set>
                                    <p:set>
                                      <p:cBhvr>
                                        <p:cTn id="235" dur="375" autoRev="1" fill="remove"/>
                                        <p:tgtEl>
                                          <p:spTgt spid="23"/>
                                        </p:tgtEl>
                                        <p:attrNameLst>
                                          <p:attrName>fill.on</p:attrName>
                                        </p:attrNameLst>
                                      </p:cBhvr>
                                      <p:to>
                                        <p:strVal val="true"/>
                                      </p:to>
                                    </p:set>
                                  </p:childTnLst>
                                </p:cTn>
                              </p:par>
                            </p:childTnLst>
                          </p:cTn>
                        </p:par>
                        <p:par>
                          <p:cTn id="236" fill="hold">
                            <p:stCondLst>
                              <p:cond delay="3000"/>
                            </p:stCondLst>
                            <p:childTnLst>
                              <p:par>
                                <p:cTn id="237" presetID="27" presetClass="emph" presetSubtype="0" fill="remove" grpId="1" nodeType="afterEffect">
                                  <p:stCondLst>
                                    <p:cond delay="0"/>
                                  </p:stCondLst>
                                  <p:childTnLst>
                                    <p:animClr clrSpc="rgb" dir="cw">
                                      <p:cBhvr override="childStyle">
                                        <p:cTn id="238" dur="375" autoRev="1" fill="remove"/>
                                        <p:tgtEl>
                                          <p:spTgt spid="19"/>
                                        </p:tgtEl>
                                        <p:attrNameLst>
                                          <p:attrName>style.color</p:attrName>
                                        </p:attrNameLst>
                                      </p:cBhvr>
                                      <p:to>
                                        <a:srgbClr val="00B0F0"/>
                                      </p:to>
                                    </p:animClr>
                                    <p:animClr clrSpc="rgb" dir="cw">
                                      <p:cBhvr>
                                        <p:cTn id="239" dur="375" autoRev="1" fill="remove"/>
                                        <p:tgtEl>
                                          <p:spTgt spid="19"/>
                                        </p:tgtEl>
                                        <p:attrNameLst>
                                          <p:attrName>fillcolor</p:attrName>
                                        </p:attrNameLst>
                                      </p:cBhvr>
                                      <p:to>
                                        <a:srgbClr val="00B0F0"/>
                                      </p:to>
                                    </p:animClr>
                                    <p:set>
                                      <p:cBhvr>
                                        <p:cTn id="240" dur="375" autoRev="1" fill="remove"/>
                                        <p:tgtEl>
                                          <p:spTgt spid="19"/>
                                        </p:tgtEl>
                                        <p:attrNameLst>
                                          <p:attrName>fill.type</p:attrName>
                                        </p:attrNameLst>
                                      </p:cBhvr>
                                      <p:to>
                                        <p:strVal val="solid"/>
                                      </p:to>
                                    </p:set>
                                    <p:set>
                                      <p:cBhvr>
                                        <p:cTn id="241" dur="375" autoRev="1" fill="remove"/>
                                        <p:tgtEl>
                                          <p:spTgt spid="19"/>
                                        </p:tgtEl>
                                        <p:attrNameLst>
                                          <p:attrName>fill.on</p:attrName>
                                        </p:attrNameLst>
                                      </p:cBhvr>
                                      <p:to>
                                        <p:strVal val="true"/>
                                      </p:to>
                                    </p:set>
                                  </p:childTnLst>
                                </p:cTn>
                              </p:par>
                              <p:par>
                                <p:cTn id="242" presetID="27" presetClass="emph" presetSubtype="0" fill="remove" grpId="2" nodeType="withEffect">
                                  <p:stCondLst>
                                    <p:cond delay="0"/>
                                  </p:stCondLst>
                                  <p:childTnLst>
                                    <p:animClr clrSpc="rgb" dir="cw">
                                      <p:cBhvr override="childStyle">
                                        <p:cTn id="243" dur="375" autoRev="1" fill="remove"/>
                                        <p:tgtEl>
                                          <p:spTgt spid="20"/>
                                        </p:tgtEl>
                                        <p:attrNameLst>
                                          <p:attrName>style.color</p:attrName>
                                        </p:attrNameLst>
                                      </p:cBhvr>
                                      <p:to>
                                        <a:srgbClr val="00B0F0"/>
                                      </p:to>
                                    </p:animClr>
                                    <p:animClr clrSpc="rgb" dir="cw">
                                      <p:cBhvr>
                                        <p:cTn id="244" dur="375" autoRev="1" fill="remove"/>
                                        <p:tgtEl>
                                          <p:spTgt spid="20"/>
                                        </p:tgtEl>
                                        <p:attrNameLst>
                                          <p:attrName>fillcolor</p:attrName>
                                        </p:attrNameLst>
                                      </p:cBhvr>
                                      <p:to>
                                        <a:srgbClr val="00B0F0"/>
                                      </p:to>
                                    </p:animClr>
                                    <p:set>
                                      <p:cBhvr>
                                        <p:cTn id="245" dur="375" autoRev="1" fill="remove"/>
                                        <p:tgtEl>
                                          <p:spTgt spid="20"/>
                                        </p:tgtEl>
                                        <p:attrNameLst>
                                          <p:attrName>fill.type</p:attrName>
                                        </p:attrNameLst>
                                      </p:cBhvr>
                                      <p:to>
                                        <p:strVal val="solid"/>
                                      </p:to>
                                    </p:set>
                                    <p:set>
                                      <p:cBhvr>
                                        <p:cTn id="246" dur="375" autoRev="1" fill="remove"/>
                                        <p:tgtEl>
                                          <p:spTgt spid="20"/>
                                        </p:tgtEl>
                                        <p:attrNameLst>
                                          <p:attrName>fill.on</p:attrName>
                                        </p:attrNameLst>
                                      </p:cBhvr>
                                      <p:to>
                                        <p:strVal val="true"/>
                                      </p:to>
                                    </p:set>
                                  </p:childTnLst>
                                </p:cTn>
                              </p:par>
                              <p:par>
                                <p:cTn id="247" presetID="27" presetClass="emph" presetSubtype="0" fill="remove" grpId="1" nodeType="withEffect">
                                  <p:stCondLst>
                                    <p:cond delay="0"/>
                                  </p:stCondLst>
                                  <p:childTnLst>
                                    <p:animClr clrSpc="rgb" dir="cw">
                                      <p:cBhvr override="childStyle">
                                        <p:cTn id="248" dur="375" autoRev="1" fill="remove"/>
                                        <p:tgtEl>
                                          <p:spTgt spid="28"/>
                                        </p:tgtEl>
                                        <p:attrNameLst>
                                          <p:attrName>style.color</p:attrName>
                                        </p:attrNameLst>
                                      </p:cBhvr>
                                      <p:to>
                                        <a:srgbClr val="00B0F0"/>
                                      </p:to>
                                    </p:animClr>
                                    <p:animClr clrSpc="rgb" dir="cw">
                                      <p:cBhvr>
                                        <p:cTn id="249" dur="375" autoRev="1" fill="remove"/>
                                        <p:tgtEl>
                                          <p:spTgt spid="28"/>
                                        </p:tgtEl>
                                        <p:attrNameLst>
                                          <p:attrName>fillcolor</p:attrName>
                                        </p:attrNameLst>
                                      </p:cBhvr>
                                      <p:to>
                                        <a:srgbClr val="00B0F0"/>
                                      </p:to>
                                    </p:animClr>
                                    <p:set>
                                      <p:cBhvr>
                                        <p:cTn id="250" dur="375" autoRev="1" fill="remove"/>
                                        <p:tgtEl>
                                          <p:spTgt spid="28"/>
                                        </p:tgtEl>
                                        <p:attrNameLst>
                                          <p:attrName>fill.type</p:attrName>
                                        </p:attrNameLst>
                                      </p:cBhvr>
                                      <p:to>
                                        <p:strVal val="solid"/>
                                      </p:to>
                                    </p:set>
                                    <p:set>
                                      <p:cBhvr>
                                        <p:cTn id="251" dur="375" autoRev="1" fill="remove"/>
                                        <p:tgtEl>
                                          <p:spTgt spid="28"/>
                                        </p:tgtEl>
                                        <p:attrNameLst>
                                          <p:attrName>fill.on</p:attrName>
                                        </p:attrNameLst>
                                      </p:cBhvr>
                                      <p:to>
                                        <p:strVal val="true"/>
                                      </p:to>
                                    </p:set>
                                  </p:childTnLst>
                                </p:cTn>
                              </p:par>
                              <p:par>
                                <p:cTn id="252" presetID="27" presetClass="emph" presetSubtype="0" fill="remove" grpId="1" nodeType="withEffect">
                                  <p:stCondLst>
                                    <p:cond delay="0"/>
                                  </p:stCondLst>
                                  <p:childTnLst>
                                    <p:animClr clrSpc="rgb" dir="cw">
                                      <p:cBhvr override="childStyle">
                                        <p:cTn id="253" dur="375" autoRev="1" fill="remove"/>
                                        <p:tgtEl>
                                          <p:spTgt spid="29"/>
                                        </p:tgtEl>
                                        <p:attrNameLst>
                                          <p:attrName>style.color</p:attrName>
                                        </p:attrNameLst>
                                      </p:cBhvr>
                                      <p:to>
                                        <a:srgbClr val="00B0F0"/>
                                      </p:to>
                                    </p:animClr>
                                    <p:animClr clrSpc="rgb" dir="cw">
                                      <p:cBhvr>
                                        <p:cTn id="254" dur="375" autoRev="1" fill="remove"/>
                                        <p:tgtEl>
                                          <p:spTgt spid="29"/>
                                        </p:tgtEl>
                                        <p:attrNameLst>
                                          <p:attrName>fillcolor</p:attrName>
                                        </p:attrNameLst>
                                      </p:cBhvr>
                                      <p:to>
                                        <a:srgbClr val="00B0F0"/>
                                      </p:to>
                                    </p:animClr>
                                    <p:set>
                                      <p:cBhvr>
                                        <p:cTn id="255" dur="375" autoRev="1" fill="remove"/>
                                        <p:tgtEl>
                                          <p:spTgt spid="29"/>
                                        </p:tgtEl>
                                        <p:attrNameLst>
                                          <p:attrName>fill.type</p:attrName>
                                        </p:attrNameLst>
                                      </p:cBhvr>
                                      <p:to>
                                        <p:strVal val="solid"/>
                                      </p:to>
                                    </p:set>
                                    <p:set>
                                      <p:cBhvr>
                                        <p:cTn id="256" dur="375" autoRev="1" fill="remove"/>
                                        <p:tgtEl>
                                          <p:spTgt spid="29"/>
                                        </p:tgtEl>
                                        <p:attrNameLst>
                                          <p:attrName>fill.on</p:attrName>
                                        </p:attrNameLst>
                                      </p:cBhvr>
                                      <p:to>
                                        <p:strVal val="true"/>
                                      </p:to>
                                    </p:set>
                                  </p:childTnLst>
                                </p:cTn>
                              </p:par>
                            </p:childTnLst>
                          </p:cTn>
                        </p:par>
                        <p:par>
                          <p:cTn id="257" fill="hold">
                            <p:stCondLst>
                              <p:cond delay="3750"/>
                            </p:stCondLst>
                            <p:childTnLst>
                              <p:par>
                                <p:cTn id="258" presetID="27" presetClass="emph" presetSubtype="0" fill="remove" grpId="3" nodeType="afterEffect">
                                  <p:stCondLst>
                                    <p:cond delay="0"/>
                                  </p:stCondLst>
                                  <p:childTnLst>
                                    <p:animClr clrSpc="rgb" dir="cw">
                                      <p:cBhvr override="childStyle">
                                        <p:cTn id="259" dur="375" autoRev="1" fill="remove"/>
                                        <p:tgtEl>
                                          <p:spTgt spid="20"/>
                                        </p:tgtEl>
                                        <p:attrNameLst>
                                          <p:attrName>style.color</p:attrName>
                                        </p:attrNameLst>
                                      </p:cBhvr>
                                      <p:to>
                                        <a:srgbClr val="00B0F0"/>
                                      </p:to>
                                    </p:animClr>
                                    <p:animClr clrSpc="rgb" dir="cw">
                                      <p:cBhvr>
                                        <p:cTn id="260" dur="375" autoRev="1" fill="remove"/>
                                        <p:tgtEl>
                                          <p:spTgt spid="20"/>
                                        </p:tgtEl>
                                        <p:attrNameLst>
                                          <p:attrName>fillcolor</p:attrName>
                                        </p:attrNameLst>
                                      </p:cBhvr>
                                      <p:to>
                                        <a:srgbClr val="00B0F0"/>
                                      </p:to>
                                    </p:animClr>
                                    <p:set>
                                      <p:cBhvr>
                                        <p:cTn id="261" dur="375" autoRev="1" fill="remove"/>
                                        <p:tgtEl>
                                          <p:spTgt spid="20"/>
                                        </p:tgtEl>
                                        <p:attrNameLst>
                                          <p:attrName>fill.type</p:attrName>
                                        </p:attrNameLst>
                                      </p:cBhvr>
                                      <p:to>
                                        <p:strVal val="solid"/>
                                      </p:to>
                                    </p:set>
                                    <p:set>
                                      <p:cBhvr>
                                        <p:cTn id="262" dur="375" autoRev="1" fill="remove"/>
                                        <p:tgtEl>
                                          <p:spTgt spid="20"/>
                                        </p:tgtEl>
                                        <p:attrNameLst>
                                          <p:attrName>fill.on</p:attrName>
                                        </p:attrNameLst>
                                      </p:cBhvr>
                                      <p:to>
                                        <p:strVal val="true"/>
                                      </p:to>
                                    </p:set>
                                  </p:childTnLst>
                                </p:cTn>
                              </p:par>
                              <p:par>
                                <p:cTn id="263" presetID="27" presetClass="emph" presetSubtype="0" fill="remove" grpId="3" nodeType="withEffect">
                                  <p:stCondLst>
                                    <p:cond delay="0"/>
                                  </p:stCondLst>
                                  <p:childTnLst>
                                    <p:animClr clrSpc="rgb" dir="cw">
                                      <p:cBhvr override="childStyle">
                                        <p:cTn id="264" dur="375" autoRev="1" fill="remove"/>
                                        <p:tgtEl>
                                          <p:spTgt spid="21"/>
                                        </p:tgtEl>
                                        <p:attrNameLst>
                                          <p:attrName>style.color</p:attrName>
                                        </p:attrNameLst>
                                      </p:cBhvr>
                                      <p:to>
                                        <a:srgbClr val="00B0F0"/>
                                      </p:to>
                                    </p:animClr>
                                    <p:animClr clrSpc="rgb" dir="cw">
                                      <p:cBhvr>
                                        <p:cTn id="265" dur="375" autoRev="1" fill="remove"/>
                                        <p:tgtEl>
                                          <p:spTgt spid="21"/>
                                        </p:tgtEl>
                                        <p:attrNameLst>
                                          <p:attrName>fillcolor</p:attrName>
                                        </p:attrNameLst>
                                      </p:cBhvr>
                                      <p:to>
                                        <a:srgbClr val="00B0F0"/>
                                      </p:to>
                                    </p:animClr>
                                    <p:set>
                                      <p:cBhvr>
                                        <p:cTn id="266" dur="375" autoRev="1" fill="remove"/>
                                        <p:tgtEl>
                                          <p:spTgt spid="21"/>
                                        </p:tgtEl>
                                        <p:attrNameLst>
                                          <p:attrName>fill.type</p:attrName>
                                        </p:attrNameLst>
                                      </p:cBhvr>
                                      <p:to>
                                        <p:strVal val="solid"/>
                                      </p:to>
                                    </p:set>
                                    <p:set>
                                      <p:cBhvr>
                                        <p:cTn id="267" dur="375" autoRev="1" fill="remove"/>
                                        <p:tgtEl>
                                          <p:spTgt spid="21"/>
                                        </p:tgtEl>
                                        <p:attrNameLst>
                                          <p:attrName>fill.on</p:attrName>
                                        </p:attrNameLst>
                                      </p:cBhvr>
                                      <p:to>
                                        <p:strVal val="true"/>
                                      </p:to>
                                    </p:set>
                                  </p:childTnLst>
                                </p:cTn>
                              </p:par>
                              <p:par>
                                <p:cTn id="268" presetID="27" presetClass="emph" presetSubtype="0" fill="remove" grpId="2" nodeType="withEffect">
                                  <p:stCondLst>
                                    <p:cond delay="0"/>
                                  </p:stCondLst>
                                  <p:childTnLst>
                                    <p:animClr clrSpc="rgb" dir="cw">
                                      <p:cBhvr override="childStyle">
                                        <p:cTn id="269" dur="375" autoRev="1" fill="remove"/>
                                        <p:tgtEl>
                                          <p:spTgt spid="29"/>
                                        </p:tgtEl>
                                        <p:attrNameLst>
                                          <p:attrName>style.color</p:attrName>
                                        </p:attrNameLst>
                                      </p:cBhvr>
                                      <p:to>
                                        <a:srgbClr val="00B0F0"/>
                                      </p:to>
                                    </p:animClr>
                                    <p:animClr clrSpc="rgb" dir="cw">
                                      <p:cBhvr>
                                        <p:cTn id="270" dur="375" autoRev="1" fill="remove"/>
                                        <p:tgtEl>
                                          <p:spTgt spid="29"/>
                                        </p:tgtEl>
                                        <p:attrNameLst>
                                          <p:attrName>fillcolor</p:attrName>
                                        </p:attrNameLst>
                                      </p:cBhvr>
                                      <p:to>
                                        <a:srgbClr val="00B0F0"/>
                                      </p:to>
                                    </p:animClr>
                                    <p:set>
                                      <p:cBhvr>
                                        <p:cTn id="271" dur="375" autoRev="1" fill="remove"/>
                                        <p:tgtEl>
                                          <p:spTgt spid="29"/>
                                        </p:tgtEl>
                                        <p:attrNameLst>
                                          <p:attrName>fill.type</p:attrName>
                                        </p:attrNameLst>
                                      </p:cBhvr>
                                      <p:to>
                                        <p:strVal val="solid"/>
                                      </p:to>
                                    </p:set>
                                    <p:set>
                                      <p:cBhvr>
                                        <p:cTn id="272" dur="375" autoRev="1" fill="remove"/>
                                        <p:tgtEl>
                                          <p:spTgt spid="29"/>
                                        </p:tgtEl>
                                        <p:attrNameLst>
                                          <p:attrName>fill.on</p:attrName>
                                        </p:attrNameLst>
                                      </p:cBhvr>
                                      <p:to>
                                        <p:strVal val="true"/>
                                      </p:to>
                                    </p:set>
                                  </p:childTnLst>
                                </p:cTn>
                              </p:par>
                              <p:par>
                                <p:cTn id="273" presetID="27" presetClass="emph" presetSubtype="0" fill="remove" grpId="1" nodeType="withEffect">
                                  <p:stCondLst>
                                    <p:cond delay="0"/>
                                  </p:stCondLst>
                                  <p:childTnLst>
                                    <p:animClr clrSpc="rgb" dir="cw">
                                      <p:cBhvr override="childStyle">
                                        <p:cTn id="274" dur="375" autoRev="1" fill="remove"/>
                                        <p:tgtEl>
                                          <p:spTgt spid="31"/>
                                        </p:tgtEl>
                                        <p:attrNameLst>
                                          <p:attrName>style.color</p:attrName>
                                        </p:attrNameLst>
                                      </p:cBhvr>
                                      <p:to>
                                        <a:srgbClr val="00B0F0"/>
                                      </p:to>
                                    </p:animClr>
                                    <p:animClr clrSpc="rgb" dir="cw">
                                      <p:cBhvr>
                                        <p:cTn id="275" dur="375" autoRev="1" fill="remove"/>
                                        <p:tgtEl>
                                          <p:spTgt spid="31"/>
                                        </p:tgtEl>
                                        <p:attrNameLst>
                                          <p:attrName>fillcolor</p:attrName>
                                        </p:attrNameLst>
                                      </p:cBhvr>
                                      <p:to>
                                        <a:srgbClr val="00B0F0"/>
                                      </p:to>
                                    </p:animClr>
                                    <p:set>
                                      <p:cBhvr>
                                        <p:cTn id="276" dur="375" autoRev="1" fill="remove"/>
                                        <p:tgtEl>
                                          <p:spTgt spid="31"/>
                                        </p:tgtEl>
                                        <p:attrNameLst>
                                          <p:attrName>fill.type</p:attrName>
                                        </p:attrNameLst>
                                      </p:cBhvr>
                                      <p:to>
                                        <p:strVal val="solid"/>
                                      </p:to>
                                    </p:set>
                                    <p:set>
                                      <p:cBhvr>
                                        <p:cTn id="277" dur="375" autoRev="1" fill="remove"/>
                                        <p:tgtEl>
                                          <p:spTgt spid="31"/>
                                        </p:tgtEl>
                                        <p:attrNameLst>
                                          <p:attrName>fill.on</p:attrName>
                                        </p:attrNameLst>
                                      </p:cBhvr>
                                      <p:to>
                                        <p:strVal val="true"/>
                                      </p:to>
                                    </p:set>
                                  </p:childTnLst>
                                </p:cTn>
                              </p:par>
                            </p:childTnLst>
                          </p:cTn>
                        </p:par>
                        <p:par>
                          <p:cTn id="278" fill="hold">
                            <p:stCondLst>
                              <p:cond delay="4500"/>
                            </p:stCondLst>
                            <p:childTnLst>
                              <p:par>
                                <p:cTn id="279" presetID="27" presetClass="emph" presetSubtype="0" fill="remove" grpId="4" nodeType="afterEffect">
                                  <p:stCondLst>
                                    <p:cond delay="0"/>
                                  </p:stCondLst>
                                  <p:childTnLst>
                                    <p:animClr clrSpc="rgb" dir="cw">
                                      <p:cBhvr override="childStyle">
                                        <p:cTn id="280" dur="375" autoRev="1" fill="remove"/>
                                        <p:tgtEl>
                                          <p:spTgt spid="21"/>
                                        </p:tgtEl>
                                        <p:attrNameLst>
                                          <p:attrName>style.color</p:attrName>
                                        </p:attrNameLst>
                                      </p:cBhvr>
                                      <p:to>
                                        <a:srgbClr val="00B0F0"/>
                                      </p:to>
                                    </p:animClr>
                                    <p:animClr clrSpc="rgb" dir="cw">
                                      <p:cBhvr>
                                        <p:cTn id="281" dur="375" autoRev="1" fill="remove"/>
                                        <p:tgtEl>
                                          <p:spTgt spid="21"/>
                                        </p:tgtEl>
                                        <p:attrNameLst>
                                          <p:attrName>fillcolor</p:attrName>
                                        </p:attrNameLst>
                                      </p:cBhvr>
                                      <p:to>
                                        <a:srgbClr val="00B0F0"/>
                                      </p:to>
                                    </p:animClr>
                                    <p:set>
                                      <p:cBhvr>
                                        <p:cTn id="282" dur="375" autoRev="1" fill="remove"/>
                                        <p:tgtEl>
                                          <p:spTgt spid="21"/>
                                        </p:tgtEl>
                                        <p:attrNameLst>
                                          <p:attrName>fill.type</p:attrName>
                                        </p:attrNameLst>
                                      </p:cBhvr>
                                      <p:to>
                                        <p:strVal val="solid"/>
                                      </p:to>
                                    </p:set>
                                    <p:set>
                                      <p:cBhvr>
                                        <p:cTn id="283" dur="375" autoRev="1" fill="remove"/>
                                        <p:tgtEl>
                                          <p:spTgt spid="21"/>
                                        </p:tgtEl>
                                        <p:attrNameLst>
                                          <p:attrName>fill.on</p:attrName>
                                        </p:attrNameLst>
                                      </p:cBhvr>
                                      <p:to>
                                        <p:strVal val="true"/>
                                      </p:to>
                                    </p:set>
                                  </p:childTnLst>
                                </p:cTn>
                              </p:par>
                              <p:par>
                                <p:cTn id="284" presetID="27" presetClass="emph" presetSubtype="0" fill="remove" grpId="3" nodeType="withEffect">
                                  <p:stCondLst>
                                    <p:cond delay="0"/>
                                  </p:stCondLst>
                                  <p:childTnLst>
                                    <p:animClr clrSpc="rgb" dir="cw">
                                      <p:cBhvr override="childStyle">
                                        <p:cTn id="285" dur="375" autoRev="1" fill="remove"/>
                                        <p:tgtEl>
                                          <p:spTgt spid="22"/>
                                        </p:tgtEl>
                                        <p:attrNameLst>
                                          <p:attrName>style.color</p:attrName>
                                        </p:attrNameLst>
                                      </p:cBhvr>
                                      <p:to>
                                        <a:srgbClr val="00B0F0"/>
                                      </p:to>
                                    </p:animClr>
                                    <p:animClr clrSpc="rgb" dir="cw">
                                      <p:cBhvr>
                                        <p:cTn id="286" dur="375" autoRev="1" fill="remove"/>
                                        <p:tgtEl>
                                          <p:spTgt spid="22"/>
                                        </p:tgtEl>
                                        <p:attrNameLst>
                                          <p:attrName>fillcolor</p:attrName>
                                        </p:attrNameLst>
                                      </p:cBhvr>
                                      <p:to>
                                        <a:srgbClr val="00B0F0"/>
                                      </p:to>
                                    </p:animClr>
                                    <p:set>
                                      <p:cBhvr>
                                        <p:cTn id="287" dur="375" autoRev="1" fill="remove"/>
                                        <p:tgtEl>
                                          <p:spTgt spid="22"/>
                                        </p:tgtEl>
                                        <p:attrNameLst>
                                          <p:attrName>fill.type</p:attrName>
                                        </p:attrNameLst>
                                      </p:cBhvr>
                                      <p:to>
                                        <p:strVal val="solid"/>
                                      </p:to>
                                    </p:set>
                                    <p:set>
                                      <p:cBhvr>
                                        <p:cTn id="288" dur="375" autoRev="1" fill="remove"/>
                                        <p:tgtEl>
                                          <p:spTgt spid="22"/>
                                        </p:tgtEl>
                                        <p:attrNameLst>
                                          <p:attrName>fill.on</p:attrName>
                                        </p:attrNameLst>
                                      </p:cBhvr>
                                      <p:to>
                                        <p:strVal val="true"/>
                                      </p:to>
                                    </p:set>
                                  </p:childTnLst>
                                </p:cTn>
                              </p:par>
                              <p:par>
                                <p:cTn id="289" presetID="27" presetClass="emph" presetSubtype="0" fill="remove" grpId="2" nodeType="withEffect">
                                  <p:stCondLst>
                                    <p:cond delay="0"/>
                                  </p:stCondLst>
                                  <p:childTnLst>
                                    <p:animClr clrSpc="rgb" dir="cw">
                                      <p:cBhvr override="childStyle">
                                        <p:cTn id="290" dur="375" autoRev="1" fill="remove"/>
                                        <p:tgtEl>
                                          <p:spTgt spid="31"/>
                                        </p:tgtEl>
                                        <p:attrNameLst>
                                          <p:attrName>style.color</p:attrName>
                                        </p:attrNameLst>
                                      </p:cBhvr>
                                      <p:to>
                                        <a:srgbClr val="00B0F0"/>
                                      </p:to>
                                    </p:animClr>
                                    <p:animClr clrSpc="rgb" dir="cw">
                                      <p:cBhvr>
                                        <p:cTn id="291" dur="375" autoRev="1" fill="remove"/>
                                        <p:tgtEl>
                                          <p:spTgt spid="31"/>
                                        </p:tgtEl>
                                        <p:attrNameLst>
                                          <p:attrName>fillcolor</p:attrName>
                                        </p:attrNameLst>
                                      </p:cBhvr>
                                      <p:to>
                                        <a:srgbClr val="00B0F0"/>
                                      </p:to>
                                    </p:animClr>
                                    <p:set>
                                      <p:cBhvr>
                                        <p:cTn id="292" dur="375" autoRev="1" fill="remove"/>
                                        <p:tgtEl>
                                          <p:spTgt spid="31"/>
                                        </p:tgtEl>
                                        <p:attrNameLst>
                                          <p:attrName>fill.type</p:attrName>
                                        </p:attrNameLst>
                                      </p:cBhvr>
                                      <p:to>
                                        <p:strVal val="solid"/>
                                      </p:to>
                                    </p:set>
                                    <p:set>
                                      <p:cBhvr>
                                        <p:cTn id="293" dur="375" autoRev="1" fill="remove"/>
                                        <p:tgtEl>
                                          <p:spTgt spid="31"/>
                                        </p:tgtEl>
                                        <p:attrNameLst>
                                          <p:attrName>fill.on</p:attrName>
                                        </p:attrNameLst>
                                      </p:cBhvr>
                                      <p:to>
                                        <p:strVal val="true"/>
                                      </p:to>
                                    </p:set>
                                  </p:childTnLst>
                                </p:cTn>
                              </p:par>
                              <p:par>
                                <p:cTn id="294" presetID="27" presetClass="emph" presetSubtype="0" fill="remove" grpId="1" nodeType="withEffect">
                                  <p:stCondLst>
                                    <p:cond delay="0"/>
                                  </p:stCondLst>
                                  <p:childTnLst>
                                    <p:animClr clrSpc="rgb" dir="cw">
                                      <p:cBhvr override="childStyle">
                                        <p:cTn id="295" dur="375" autoRev="1" fill="remove"/>
                                        <p:tgtEl>
                                          <p:spTgt spid="40"/>
                                        </p:tgtEl>
                                        <p:attrNameLst>
                                          <p:attrName>style.color</p:attrName>
                                        </p:attrNameLst>
                                      </p:cBhvr>
                                      <p:to>
                                        <a:srgbClr val="00B0F0"/>
                                      </p:to>
                                    </p:animClr>
                                    <p:animClr clrSpc="rgb" dir="cw">
                                      <p:cBhvr>
                                        <p:cTn id="296" dur="375" autoRev="1" fill="remove"/>
                                        <p:tgtEl>
                                          <p:spTgt spid="40"/>
                                        </p:tgtEl>
                                        <p:attrNameLst>
                                          <p:attrName>fillcolor</p:attrName>
                                        </p:attrNameLst>
                                      </p:cBhvr>
                                      <p:to>
                                        <a:srgbClr val="00B0F0"/>
                                      </p:to>
                                    </p:animClr>
                                    <p:set>
                                      <p:cBhvr>
                                        <p:cTn id="297" dur="375" autoRev="1" fill="remove"/>
                                        <p:tgtEl>
                                          <p:spTgt spid="40"/>
                                        </p:tgtEl>
                                        <p:attrNameLst>
                                          <p:attrName>fill.type</p:attrName>
                                        </p:attrNameLst>
                                      </p:cBhvr>
                                      <p:to>
                                        <p:strVal val="solid"/>
                                      </p:to>
                                    </p:set>
                                    <p:set>
                                      <p:cBhvr>
                                        <p:cTn id="298" dur="375" autoRev="1" fill="remove"/>
                                        <p:tgtEl>
                                          <p:spTgt spid="40"/>
                                        </p:tgtEl>
                                        <p:attrNameLst>
                                          <p:attrName>fill.on</p:attrName>
                                        </p:attrNameLst>
                                      </p:cBhvr>
                                      <p:to>
                                        <p:strVal val="true"/>
                                      </p:to>
                                    </p:set>
                                  </p:childTnLst>
                                </p:cTn>
                              </p:par>
                            </p:childTnLst>
                          </p:cTn>
                        </p:par>
                        <p:par>
                          <p:cTn id="299" fill="hold">
                            <p:stCondLst>
                              <p:cond delay="5250"/>
                            </p:stCondLst>
                            <p:childTnLst>
                              <p:par>
                                <p:cTn id="300" presetID="27" presetClass="emph" presetSubtype="0" fill="remove" grpId="4" nodeType="afterEffect">
                                  <p:stCondLst>
                                    <p:cond delay="0"/>
                                  </p:stCondLst>
                                  <p:childTnLst>
                                    <p:animClr clrSpc="rgb" dir="cw">
                                      <p:cBhvr override="childStyle">
                                        <p:cTn id="301" dur="375" autoRev="1" fill="remove"/>
                                        <p:tgtEl>
                                          <p:spTgt spid="22"/>
                                        </p:tgtEl>
                                        <p:attrNameLst>
                                          <p:attrName>style.color</p:attrName>
                                        </p:attrNameLst>
                                      </p:cBhvr>
                                      <p:to>
                                        <a:srgbClr val="00B0F0"/>
                                      </p:to>
                                    </p:animClr>
                                    <p:animClr clrSpc="rgb" dir="cw">
                                      <p:cBhvr>
                                        <p:cTn id="302" dur="375" autoRev="1" fill="remove"/>
                                        <p:tgtEl>
                                          <p:spTgt spid="22"/>
                                        </p:tgtEl>
                                        <p:attrNameLst>
                                          <p:attrName>fillcolor</p:attrName>
                                        </p:attrNameLst>
                                      </p:cBhvr>
                                      <p:to>
                                        <a:srgbClr val="00B0F0"/>
                                      </p:to>
                                    </p:animClr>
                                    <p:set>
                                      <p:cBhvr>
                                        <p:cTn id="303" dur="375" autoRev="1" fill="remove"/>
                                        <p:tgtEl>
                                          <p:spTgt spid="22"/>
                                        </p:tgtEl>
                                        <p:attrNameLst>
                                          <p:attrName>fill.type</p:attrName>
                                        </p:attrNameLst>
                                      </p:cBhvr>
                                      <p:to>
                                        <p:strVal val="solid"/>
                                      </p:to>
                                    </p:set>
                                    <p:set>
                                      <p:cBhvr>
                                        <p:cTn id="304" dur="375" autoRev="1" fill="remove"/>
                                        <p:tgtEl>
                                          <p:spTgt spid="22"/>
                                        </p:tgtEl>
                                        <p:attrNameLst>
                                          <p:attrName>fill.on</p:attrName>
                                        </p:attrNameLst>
                                      </p:cBhvr>
                                      <p:to>
                                        <p:strVal val="true"/>
                                      </p:to>
                                    </p:set>
                                  </p:childTnLst>
                                </p:cTn>
                              </p:par>
                              <p:par>
                                <p:cTn id="305" presetID="27" presetClass="emph" presetSubtype="0" fill="remove" grpId="2" nodeType="withEffect">
                                  <p:stCondLst>
                                    <p:cond delay="0"/>
                                  </p:stCondLst>
                                  <p:childTnLst>
                                    <p:animClr clrSpc="rgb" dir="cw">
                                      <p:cBhvr override="childStyle">
                                        <p:cTn id="306" dur="375" autoRev="1" fill="remove"/>
                                        <p:tgtEl>
                                          <p:spTgt spid="23"/>
                                        </p:tgtEl>
                                        <p:attrNameLst>
                                          <p:attrName>style.color</p:attrName>
                                        </p:attrNameLst>
                                      </p:cBhvr>
                                      <p:to>
                                        <a:srgbClr val="00B0F0"/>
                                      </p:to>
                                    </p:animClr>
                                    <p:animClr clrSpc="rgb" dir="cw">
                                      <p:cBhvr>
                                        <p:cTn id="307" dur="375" autoRev="1" fill="remove"/>
                                        <p:tgtEl>
                                          <p:spTgt spid="23"/>
                                        </p:tgtEl>
                                        <p:attrNameLst>
                                          <p:attrName>fillcolor</p:attrName>
                                        </p:attrNameLst>
                                      </p:cBhvr>
                                      <p:to>
                                        <a:srgbClr val="00B0F0"/>
                                      </p:to>
                                    </p:animClr>
                                    <p:set>
                                      <p:cBhvr>
                                        <p:cTn id="308" dur="375" autoRev="1" fill="remove"/>
                                        <p:tgtEl>
                                          <p:spTgt spid="23"/>
                                        </p:tgtEl>
                                        <p:attrNameLst>
                                          <p:attrName>fill.type</p:attrName>
                                        </p:attrNameLst>
                                      </p:cBhvr>
                                      <p:to>
                                        <p:strVal val="solid"/>
                                      </p:to>
                                    </p:set>
                                    <p:set>
                                      <p:cBhvr>
                                        <p:cTn id="309" dur="375" autoRev="1" fill="remove"/>
                                        <p:tgtEl>
                                          <p:spTgt spid="23"/>
                                        </p:tgtEl>
                                        <p:attrNameLst>
                                          <p:attrName>fill.on</p:attrName>
                                        </p:attrNameLst>
                                      </p:cBhvr>
                                      <p:to>
                                        <p:strVal val="true"/>
                                      </p:to>
                                    </p:set>
                                  </p:childTnLst>
                                </p:cTn>
                              </p:par>
                              <p:par>
                                <p:cTn id="310" presetID="27" presetClass="emph" presetSubtype="0" fill="remove" grpId="2" nodeType="withEffect">
                                  <p:stCondLst>
                                    <p:cond delay="0"/>
                                  </p:stCondLst>
                                  <p:childTnLst>
                                    <p:animClr clrSpc="rgb" dir="cw">
                                      <p:cBhvr override="childStyle">
                                        <p:cTn id="311" dur="375" autoRev="1" fill="remove"/>
                                        <p:tgtEl>
                                          <p:spTgt spid="40"/>
                                        </p:tgtEl>
                                        <p:attrNameLst>
                                          <p:attrName>style.color</p:attrName>
                                        </p:attrNameLst>
                                      </p:cBhvr>
                                      <p:to>
                                        <a:srgbClr val="00B0F0"/>
                                      </p:to>
                                    </p:animClr>
                                    <p:animClr clrSpc="rgb" dir="cw">
                                      <p:cBhvr>
                                        <p:cTn id="312" dur="375" autoRev="1" fill="remove"/>
                                        <p:tgtEl>
                                          <p:spTgt spid="40"/>
                                        </p:tgtEl>
                                        <p:attrNameLst>
                                          <p:attrName>fillcolor</p:attrName>
                                        </p:attrNameLst>
                                      </p:cBhvr>
                                      <p:to>
                                        <a:srgbClr val="00B0F0"/>
                                      </p:to>
                                    </p:animClr>
                                    <p:set>
                                      <p:cBhvr>
                                        <p:cTn id="313" dur="375" autoRev="1" fill="remove"/>
                                        <p:tgtEl>
                                          <p:spTgt spid="40"/>
                                        </p:tgtEl>
                                        <p:attrNameLst>
                                          <p:attrName>fill.type</p:attrName>
                                        </p:attrNameLst>
                                      </p:cBhvr>
                                      <p:to>
                                        <p:strVal val="solid"/>
                                      </p:to>
                                    </p:set>
                                    <p:set>
                                      <p:cBhvr>
                                        <p:cTn id="314" dur="375" autoRev="1" fill="remove"/>
                                        <p:tgtEl>
                                          <p:spTgt spid="40"/>
                                        </p:tgtEl>
                                        <p:attrNameLst>
                                          <p:attrName>fill.on</p:attrName>
                                        </p:attrNameLst>
                                      </p:cBhvr>
                                      <p:to>
                                        <p:strVal val="true"/>
                                      </p:to>
                                    </p:set>
                                  </p:childTnLst>
                                </p:cTn>
                              </p:par>
                              <p:par>
                                <p:cTn id="315" presetID="27" presetClass="emph" presetSubtype="0" fill="remove" grpId="1" nodeType="withEffect">
                                  <p:stCondLst>
                                    <p:cond delay="0"/>
                                  </p:stCondLst>
                                  <p:childTnLst>
                                    <p:animClr clrSpc="rgb" dir="cw">
                                      <p:cBhvr override="childStyle">
                                        <p:cTn id="316" dur="375" autoRev="1" fill="remove"/>
                                        <p:tgtEl>
                                          <p:spTgt spid="32"/>
                                        </p:tgtEl>
                                        <p:attrNameLst>
                                          <p:attrName>style.color</p:attrName>
                                        </p:attrNameLst>
                                      </p:cBhvr>
                                      <p:to>
                                        <a:srgbClr val="00B0F0"/>
                                      </p:to>
                                    </p:animClr>
                                    <p:animClr clrSpc="rgb" dir="cw">
                                      <p:cBhvr>
                                        <p:cTn id="317" dur="375" autoRev="1" fill="remove"/>
                                        <p:tgtEl>
                                          <p:spTgt spid="32"/>
                                        </p:tgtEl>
                                        <p:attrNameLst>
                                          <p:attrName>fillcolor</p:attrName>
                                        </p:attrNameLst>
                                      </p:cBhvr>
                                      <p:to>
                                        <a:srgbClr val="00B0F0"/>
                                      </p:to>
                                    </p:animClr>
                                    <p:set>
                                      <p:cBhvr>
                                        <p:cTn id="318" dur="375" autoRev="1" fill="remove"/>
                                        <p:tgtEl>
                                          <p:spTgt spid="32"/>
                                        </p:tgtEl>
                                        <p:attrNameLst>
                                          <p:attrName>fill.type</p:attrName>
                                        </p:attrNameLst>
                                      </p:cBhvr>
                                      <p:to>
                                        <p:strVal val="solid"/>
                                      </p:to>
                                    </p:set>
                                    <p:set>
                                      <p:cBhvr>
                                        <p:cTn id="319" dur="375" autoRev="1" fill="remove"/>
                                        <p:tgtEl>
                                          <p:spTgt spid="32"/>
                                        </p:tgtEl>
                                        <p:attrNameLst>
                                          <p:attrName>fill.on</p:attrName>
                                        </p:attrNameLst>
                                      </p:cBhvr>
                                      <p:to>
                                        <p:strVal val="true"/>
                                      </p:to>
                                    </p:set>
                                  </p:childTnLst>
                                </p:cTn>
                              </p:par>
                            </p:childTnLst>
                          </p:cTn>
                        </p:par>
                        <p:par>
                          <p:cTn id="320" fill="hold">
                            <p:stCondLst>
                              <p:cond delay="6000"/>
                            </p:stCondLst>
                            <p:childTnLst>
                              <p:par>
                                <p:cTn id="321" presetID="27" presetClass="emph" presetSubtype="0" fill="remove" grpId="3" nodeType="afterEffect">
                                  <p:stCondLst>
                                    <p:cond delay="0"/>
                                  </p:stCondLst>
                                  <p:childTnLst>
                                    <p:animClr clrSpc="rgb" dir="cw">
                                      <p:cBhvr override="childStyle">
                                        <p:cTn id="322" dur="375" autoRev="1" fill="remove"/>
                                        <p:tgtEl>
                                          <p:spTgt spid="23"/>
                                        </p:tgtEl>
                                        <p:attrNameLst>
                                          <p:attrName>style.color</p:attrName>
                                        </p:attrNameLst>
                                      </p:cBhvr>
                                      <p:to>
                                        <a:srgbClr val="00B0F0"/>
                                      </p:to>
                                    </p:animClr>
                                    <p:animClr clrSpc="rgb" dir="cw">
                                      <p:cBhvr>
                                        <p:cTn id="323" dur="375" autoRev="1" fill="remove"/>
                                        <p:tgtEl>
                                          <p:spTgt spid="23"/>
                                        </p:tgtEl>
                                        <p:attrNameLst>
                                          <p:attrName>fillcolor</p:attrName>
                                        </p:attrNameLst>
                                      </p:cBhvr>
                                      <p:to>
                                        <a:srgbClr val="00B0F0"/>
                                      </p:to>
                                    </p:animClr>
                                    <p:set>
                                      <p:cBhvr>
                                        <p:cTn id="324" dur="375" autoRev="1" fill="remove"/>
                                        <p:tgtEl>
                                          <p:spTgt spid="23"/>
                                        </p:tgtEl>
                                        <p:attrNameLst>
                                          <p:attrName>fill.type</p:attrName>
                                        </p:attrNameLst>
                                      </p:cBhvr>
                                      <p:to>
                                        <p:strVal val="solid"/>
                                      </p:to>
                                    </p:set>
                                    <p:set>
                                      <p:cBhvr>
                                        <p:cTn id="325" dur="375" autoRev="1" fill="remove"/>
                                        <p:tgtEl>
                                          <p:spTgt spid="23"/>
                                        </p:tgtEl>
                                        <p:attrNameLst>
                                          <p:attrName>fill.on</p:attrName>
                                        </p:attrNameLst>
                                      </p:cBhvr>
                                      <p:to>
                                        <p:strVal val="true"/>
                                      </p:to>
                                    </p:set>
                                  </p:childTnLst>
                                </p:cTn>
                              </p:par>
                              <p:par>
                                <p:cTn id="326" presetID="27" presetClass="emph" presetSubtype="0" fill="remove" grpId="1" nodeType="withEffect">
                                  <p:stCondLst>
                                    <p:cond delay="0"/>
                                  </p:stCondLst>
                                  <p:childTnLst>
                                    <p:animClr clrSpc="rgb" dir="cw">
                                      <p:cBhvr override="childStyle">
                                        <p:cTn id="327" dur="375" autoRev="1" fill="remove"/>
                                        <p:tgtEl>
                                          <p:spTgt spid="24"/>
                                        </p:tgtEl>
                                        <p:attrNameLst>
                                          <p:attrName>style.color</p:attrName>
                                        </p:attrNameLst>
                                      </p:cBhvr>
                                      <p:to>
                                        <a:srgbClr val="00B0F0"/>
                                      </p:to>
                                    </p:animClr>
                                    <p:animClr clrSpc="rgb" dir="cw">
                                      <p:cBhvr>
                                        <p:cTn id="328" dur="375" autoRev="1" fill="remove"/>
                                        <p:tgtEl>
                                          <p:spTgt spid="24"/>
                                        </p:tgtEl>
                                        <p:attrNameLst>
                                          <p:attrName>fillcolor</p:attrName>
                                        </p:attrNameLst>
                                      </p:cBhvr>
                                      <p:to>
                                        <a:srgbClr val="00B0F0"/>
                                      </p:to>
                                    </p:animClr>
                                    <p:set>
                                      <p:cBhvr>
                                        <p:cTn id="329" dur="375" autoRev="1" fill="remove"/>
                                        <p:tgtEl>
                                          <p:spTgt spid="24"/>
                                        </p:tgtEl>
                                        <p:attrNameLst>
                                          <p:attrName>fill.type</p:attrName>
                                        </p:attrNameLst>
                                      </p:cBhvr>
                                      <p:to>
                                        <p:strVal val="solid"/>
                                      </p:to>
                                    </p:set>
                                    <p:set>
                                      <p:cBhvr>
                                        <p:cTn id="330" dur="375" autoRev="1" fill="remove"/>
                                        <p:tgtEl>
                                          <p:spTgt spid="24"/>
                                        </p:tgtEl>
                                        <p:attrNameLst>
                                          <p:attrName>fill.on</p:attrName>
                                        </p:attrNameLst>
                                      </p:cBhvr>
                                      <p:to>
                                        <p:strVal val="true"/>
                                      </p:to>
                                    </p:set>
                                  </p:childTnLst>
                                </p:cTn>
                              </p:par>
                              <p:par>
                                <p:cTn id="331" presetID="27" presetClass="emph" presetSubtype="0" fill="remove" grpId="2" nodeType="withEffect">
                                  <p:stCondLst>
                                    <p:cond delay="0"/>
                                  </p:stCondLst>
                                  <p:childTnLst>
                                    <p:animClr clrSpc="rgb" dir="cw">
                                      <p:cBhvr override="childStyle">
                                        <p:cTn id="332" dur="375" autoRev="1" fill="remove"/>
                                        <p:tgtEl>
                                          <p:spTgt spid="32"/>
                                        </p:tgtEl>
                                        <p:attrNameLst>
                                          <p:attrName>style.color</p:attrName>
                                        </p:attrNameLst>
                                      </p:cBhvr>
                                      <p:to>
                                        <a:srgbClr val="00B0F0"/>
                                      </p:to>
                                    </p:animClr>
                                    <p:animClr clrSpc="rgb" dir="cw">
                                      <p:cBhvr>
                                        <p:cTn id="333" dur="375" autoRev="1" fill="remove"/>
                                        <p:tgtEl>
                                          <p:spTgt spid="32"/>
                                        </p:tgtEl>
                                        <p:attrNameLst>
                                          <p:attrName>fillcolor</p:attrName>
                                        </p:attrNameLst>
                                      </p:cBhvr>
                                      <p:to>
                                        <a:srgbClr val="00B0F0"/>
                                      </p:to>
                                    </p:animClr>
                                    <p:set>
                                      <p:cBhvr>
                                        <p:cTn id="334" dur="375" autoRev="1" fill="remove"/>
                                        <p:tgtEl>
                                          <p:spTgt spid="32"/>
                                        </p:tgtEl>
                                        <p:attrNameLst>
                                          <p:attrName>fill.type</p:attrName>
                                        </p:attrNameLst>
                                      </p:cBhvr>
                                      <p:to>
                                        <p:strVal val="solid"/>
                                      </p:to>
                                    </p:set>
                                    <p:set>
                                      <p:cBhvr>
                                        <p:cTn id="335" dur="375" autoRev="1" fill="remove"/>
                                        <p:tgtEl>
                                          <p:spTgt spid="32"/>
                                        </p:tgtEl>
                                        <p:attrNameLst>
                                          <p:attrName>fill.on</p:attrName>
                                        </p:attrNameLst>
                                      </p:cBhvr>
                                      <p:to>
                                        <p:strVal val="true"/>
                                      </p:to>
                                    </p:set>
                                  </p:childTnLst>
                                </p:cTn>
                              </p:par>
                              <p:par>
                                <p:cTn id="336" presetID="27" presetClass="emph" presetSubtype="0" fill="remove" grpId="1" nodeType="withEffect">
                                  <p:stCondLst>
                                    <p:cond delay="0"/>
                                  </p:stCondLst>
                                  <p:childTnLst>
                                    <p:animClr clrSpc="rgb" dir="cw">
                                      <p:cBhvr override="childStyle">
                                        <p:cTn id="337" dur="375" autoRev="1" fill="remove"/>
                                        <p:tgtEl>
                                          <p:spTgt spid="27"/>
                                        </p:tgtEl>
                                        <p:attrNameLst>
                                          <p:attrName>style.color</p:attrName>
                                        </p:attrNameLst>
                                      </p:cBhvr>
                                      <p:to>
                                        <a:srgbClr val="00B0F0"/>
                                      </p:to>
                                    </p:animClr>
                                    <p:animClr clrSpc="rgb" dir="cw">
                                      <p:cBhvr>
                                        <p:cTn id="338" dur="375" autoRev="1" fill="remove"/>
                                        <p:tgtEl>
                                          <p:spTgt spid="27"/>
                                        </p:tgtEl>
                                        <p:attrNameLst>
                                          <p:attrName>fillcolor</p:attrName>
                                        </p:attrNameLst>
                                      </p:cBhvr>
                                      <p:to>
                                        <a:srgbClr val="00B0F0"/>
                                      </p:to>
                                    </p:animClr>
                                    <p:set>
                                      <p:cBhvr>
                                        <p:cTn id="339" dur="375" autoRev="1" fill="remove"/>
                                        <p:tgtEl>
                                          <p:spTgt spid="27"/>
                                        </p:tgtEl>
                                        <p:attrNameLst>
                                          <p:attrName>fill.type</p:attrName>
                                        </p:attrNameLst>
                                      </p:cBhvr>
                                      <p:to>
                                        <p:strVal val="solid"/>
                                      </p:to>
                                    </p:set>
                                    <p:set>
                                      <p:cBhvr>
                                        <p:cTn id="340" dur="375" autoRev="1" fill="remove"/>
                                        <p:tgtEl>
                                          <p:spTgt spid="27"/>
                                        </p:tgtEl>
                                        <p:attrNameLst>
                                          <p:attrName>fill.on</p:attrName>
                                        </p:attrNameLst>
                                      </p:cBhvr>
                                      <p:to>
                                        <p:strVal val="true"/>
                                      </p:to>
                                    </p:set>
                                  </p:childTnLst>
                                </p:cTn>
                              </p:par>
                            </p:childTnLst>
                          </p:cTn>
                        </p:par>
                        <p:par>
                          <p:cTn id="341" fill="hold">
                            <p:stCondLst>
                              <p:cond delay="6750"/>
                            </p:stCondLst>
                            <p:childTnLst>
                              <p:par>
                                <p:cTn id="342" presetID="27" presetClass="emph" presetSubtype="0" fill="remove" grpId="3" nodeType="afterEffect">
                                  <p:stCondLst>
                                    <p:cond delay="0"/>
                                  </p:stCondLst>
                                  <p:childTnLst>
                                    <p:animClr clrSpc="rgb" dir="cw">
                                      <p:cBhvr override="childStyle">
                                        <p:cTn id="343" dur="375" autoRev="1" fill="remove"/>
                                        <p:tgtEl>
                                          <p:spTgt spid="29"/>
                                        </p:tgtEl>
                                        <p:attrNameLst>
                                          <p:attrName>style.color</p:attrName>
                                        </p:attrNameLst>
                                      </p:cBhvr>
                                      <p:to>
                                        <a:srgbClr val="00B0F0"/>
                                      </p:to>
                                    </p:animClr>
                                    <p:animClr clrSpc="rgb" dir="cw">
                                      <p:cBhvr>
                                        <p:cTn id="344" dur="375" autoRev="1" fill="remove"/>
                                        <p:tgtEl>
                                          <p:spTgt spid="29"/>
                                        </p:tgtEl>
                                        <p:attrNameLst>
                                          <p:attrName>fillcolor</p:attrName>
                                        </p:attrNameLst>
                                      </p:cBhvr>
                                      <p:to>
                                        <a:srgbClr val="00B0F0"/>
                                      </p:to>
                                    </p:animClr>
                                    <p:set>
                                      <p:cBhvr>
                                        <p:cTn id="345" dur="375" autoRev="1" fill="remove"/>
                                        <p:tgtEl>
                                          <p:spTgt spid="29"/>
                                        </p:tgtEl>
                                        <p:attrNameLst>
                                          <p:attrName>fill.type</p:attrName>
                                        </p:attrNameLst>
                                      </p:cBhvr>
                                      <p:to>
                                        <p:strVal val="solid"/>
                                      </p:to>
                                    </p:set>
                                    <p:set>
                                      <p:cBhvr>
                                        <p:cTn id="346" dur="375" autoRev="1" fill="remove"/>
                                        <p:tgtEl>
                                          <p:spTgt spid="29"/>
                                        </p:tgtEl>
                                        <p:attrNameLst>
                                          <p:attrName>fill.on</p:attrName>
                                        </p:attrNameLst>
                                      </p:cBhvr>
                                      <p:to>
                                        <p:strVal val="true"/>
                                      </p:to>
                                    </p:set>
                                  </p:childTnLst>
                                </p:cTn>
                              </p:par>
                              <p:par>
                                <p:cTn id="347" presetID="27" presetClass="emph" presetSubtype="0" fill="remove" grpId="3" nodeType="withEffect">
                                  <p:stCondLst>
                                    <p:cond delay="0"/>
                                  </p:stCondLst>
                                  <p:childTnLst>
                                    <p:animClr clrSpc="rgb" dir="cw">
                                      <p:cBhvr override="childStyle">
                                        <p:cTn id="348" dur="375" autoRev="1" fill="remove"/>
                                        <p:tgtEl>
                                          <p:spTgt spid="31"/>
                                        </p:tgtEl>
                                        <p:attrNameLst>
                                          <p:attrName>style.color</p:attrName>
                                        </p:attrNameLst>
                                      </p:cBhvr>
                                      <p:to>
                                        <a:srgbClr val="00B0F0"/>
                                      </p:to>
                                    </p:animClr>
                                    <p:animClr clrSpc="rgb" dir="cw">
                                      <p:cBhvr>
                                        <p:cTn id="349" dur="375" autoRev="1" fill="remove"/>
                                        <p:tgtEl>
                                          <p:spTgt spid="31"/>
                                        </p:tgtEl>
                                        <p:attrNameLst>
                                          <p:attrName>fillcolor</p:attrName>
                                        </p:attrNameLst>
                                      </p:cBhvr>
                                      <p:to>
                                        <a:srgbClr val="00B0F0"/>
                                      </p:to>
                                    </p:animClr>
                                    <p:set>
                                      <p:cBhvr>
                                        <p:cTn id="350" dur="375" autoRev="1" fill="remove"/>
                                        <p:tgtEl>
                                          <p:spTgt spid="31"/>
                                        </p:tgtEl>
                                        <p:attrNameLst>
                                          <p:attrName>fill.type</p:attrName>
                                        </p:attrNameLst>
                                      </p:cBhvr>
                                      <p:to>
                                        <p:strVal val="solid"/>
                                      </p:to>
                                    </p:set>
                                    <p:set>
                                      <p:cBhvr>
                                        <p:cTn id="351" dur="375" autoRev="1" fill="remove"/>
                                        <p:tgtEl>
                                          <p:spTgt spid="31"/>
                                        </p:tgtEl>
                                        <p:attrNameLst>
                                          <p:attrName>fill.on</p:attrName>
                                        </p:attrNameLst>
                                      </p:cBhvr>
                                      <p:to>
                                        <p:strVal val="true"/>
                                      </p:to>
                                    </p:set>
                                  </p:childTnLst>
                                </p:cTn>
                              </p:par>
                              <p:par>
                                <p:cTn id="352" presetID="27" presetClass="emph" presetSubtype="0" fill="remove" grpId="1" nodeType="withEffect">
                                  <p:stCondLst>
                                    <p:cond delay="0"/>
                                  </p:stCondLst>
                                  <p:childTnLst>
                                    <p:animClr clrSpc="rgb" dir="cw">
                                      <p:cBhvr override="childStyle">
                                        <p:cTn id="353" dur="375" autoRev="1" fill="remove"/>
                                        <p:tgtEl>
                                          <p:spTgt spid="42"/>
                                        </p:tgtEl>
                                        <p:attrNameLst>
                                          <p:attrName>style.color</p:attrName>
                                        </p:attrNameLst>
                                      </p:cBhvr>
                                      <p:to>
                                        <a:srgbClr val="00B0F0"/>
                                      </p:to>
                                    </p:animClr>
                                    <p:animClr clrSpc="rgb" dir="cw">
                                      <p:cBhvr>
                                        <p:cTn id="354" dur="375" autoRev="1" fill="remove"/>
                                        <p:tgtEl>
                                          <p:spTgt spid="42"/>
                                        </p:tgtEl>
                                        <p:attrNameLst>
                                          <p:attrName>fillcolor</p:attrName>
                                        </p:attrNameLst>
                                      </p:cBhvr>
                                      <p:to>
                                        <a:srgbClr val="00B0F0"/>
                                      </p:to>
                                    </p:animClr>
                                    <p:set>
                                      <p:cBhvr>
                                        <p:cTn id="355" dur="375" autoRev="1" fill="remove"/>
                                        <p:tgtEl>
                                          <p:spTgt spid="42"/>
                                        </p:tgtEl>
                                        <p:attrNameLst>
                                          <p:attrName>fill.type</p:attrName>
                                        </p:attrNameLst>
                                      </p:cBhvr>
                                      <p:to>
                                        <p:strVal val="solid"/>
                                      </p:to>
                                    </p:set>
                                    <p:set>
                                      <p:cBhvr>
                                        <p:cTn id="356" dur="375" autoRev="1" fill="remove"/>
                                        <p:tgtEl>
                                          <p:spTgt spid="42"/>
                                        </p:tgtEl>
                                        <p:attrNameLst>
                                          <p:attrName>fill.on</p:attrName>
                                        </p:attrNameLst>
                                      </p:cBhvr>
                                      <p:to>
                                        <p:strVal val="true"/>
                                      </p:to>
                                    </p:set>
                                  </p:childTnLst>
                                </p:cTn>
                              </p:par>
                              <p:par>
                                <p:cTn id="357" presetID="27" presetClass="emph" presetSubtype="0" fill="remove" grpId="1" nodeType="withEffect">
                                  <p:stCondLst>
                                    <p:cond delay="0"/>
                                  </p:stCondLst>
                                  <p:childTnLst>
                                    <p:animClr clrSpc="rgb" dir="cw">
                                      <p:cBhvr override="childStyle">
                                        <p:cTn id="358" dur="375" autoRev="1" fill="remove"/>
                                        <p:tgtEl>
                                          <p:spTgt spid="41"/>
                                        </p:tgtEl>
                                        <p:attrNameLst>
                                          <p:attrName>style.color</p:attrName>
                                        </p:attrNameLst>
                                      </p:cBhvr>
                                      <p:to>
                                        <a:srgbClr val="00B0F0"/>
                                      </p:to>
                                    </p:animClr>
                                    <p:animClr clrSpc="rgb" dir="cw">
                                      <p:cBhvr>
                                        <p:cTn id="359" dur="375" autoRev="1" fill="remove"/>
                                        <p:tgtEl>
                                          <p:spTgt spid="41"/>
                                        </p:tgtEl>
                                        <p:attrNameLst>
                                          <p:attrName>fillcolor</p:attrName>
                                        </p:attrNameLst>
                                      </p:cBhvr>
                                      <p:to>
                                        <a:srgbClr val="00B0F0"/>
                                      </p:to>
                                    </p:animClr>
                                    <p:set>
                                      <p:cBhvr>
                                        <p:cTn id="360" dur="375" autoRev="1" fill="remove"/>
                                        <p:tgtEl>
                                          <p:spTgt spid="41"/>
                                        </p:tgtEl>
                                        <p:attrNameLst>
                                          <p:attrName>fill.type</p:attrName>
                                        </p:attrNameLst>
                                      </p:cBhvr>
                                      <p:to>
                                        <p:strVal val="solid"/>
                                      </p:to>
                                    </p:set>
                                    <p:set>
                                      <p:cBhvr>
                                        <p:cTn id="361" dur="375" autoRev="1" fill="remove"/>
                                        <p:tgtEl>
                                          <p:spTgt spid="41"/>
                                        </p:tgtEl>
                                        <p:attrNameLst>
                                          <p:attrName>fill.on</p:attrName>
                                        </p:attrNameLst>
                                      </p:cBhvr>
                                      <p:to>
                                        <p:strVal val="true"/>
                                      </p:to>
                                    </p:set>
                                  </p:childTnLst>
                                </p:cTn>
                              </p:par>
                            </p:childTnLst>
                          </p:cTn>
                        </p:par>
                        <p:par>
                          <p:cTn id="362" fill="hold">
                            <p:stCondLst>
                              <p:cond delay="7500"/>
                            </p:stCondLst>
                            <p:childTnLst>
                              <p:par>
                                <p:cTn id="363" presetID="27" presetClass="emph" presetSubtype="0" fill="remove" grpId="4" nodeType="afterEffect">
                                  <p:stCondLst>
                                    <p:cond delay="0"/>
                                  </p:stCondLst>
                                  <p:childTnLst>
                                    <p:animClr clrSpc="rgb" dir="cw">
                                      <p:cBhvr override="childStyle">
                                        <p:cTn id="364" dur="375" autoRev="1" fill="remove"/>
                                        <p:tgtEl>
                                          <p:spTgt spid="31"/>
                                        </p:tgtEl>
                                        <p:attrNameLst>
                                          <p:attrName>style.color</p:attrName>
                                        </p:attrNameLst>
                                      </p:cBhvr>
                                      <p:to>
                                        <a:srgbClr val="00B0F0"/>
                                      </p:to>
                                    </p:animClr>
                                    <p:animClr clrSpc="rgb" dir="cw">
                                      <p:cBhvr>
                                        <p:cTn id="365" dur="375" autoRev="1" fill="remove"/>
                                        <p:tgtEl>
                                          <p:spTgt spid="31"/>
                                        </p:tgtEl>
                                        <p:attrNameLst>
                                          <p:attrName>fillcolor</p:attrName>
                                        </p:attrNameLst>
                                      </p:cBhvr>
                                      <p:to>
                                        <a:srgbClr val="00B0F0"/>
                                      </p:to>
                                    </p:animClr>
                                    <p:set>
                                      <p:cBhvr>
                                        <p:cTn id="366" dur="375" autoRev="1" fill="remove"/>
                                        <p:tgtEl>
                                          <p:spTgt spid="31"/>
                                        </p:tgtEl>
                                        <p:attrNameLst>
                                          <p:attrName>fill.type</p:attrName>
                                        </p:attrNameLst>
                                      </p:cBhvr>
                                      <p:to>
                                        <p:strVal val="solid"/>
                                      </p:to>
                                    </p:set>
                                    <p:set>
                                      <p:cBhvr>
                                        <p:cTn id="367" dur="375" autoRev="1" fill="remove"/>
                                        <p:tgtEl>
                                          <p:spTgt spid="31"/>
                                        </p:tgtEl>
                                        <p:attrNameLst>
                                          <p:attrName>fill.on</p:attrName>
                                        </p:attrNameLst>
                                      </p:cBhvr>
                                      <p:to>
                                        <p:strVal val="true"/>
                                      </p:to>
                                    </p:set>
                                  </p:childTnLst>
                                </p:cTn>
                              </p:par>
                              <p:par>
                                <p:cTn id="368" presetID="27" presetClass="emph" presetSubtype="0" fill="remove" grpId="3" nodeType="withEffect">
                                  <p:stCondLst>
                                    <p:cond delay="0"/>
                                  </p:stCondLst>
                                  <p:childTnLst>
                                    <p:animClr clrSpc="rgb" dir="cw">
                                      <p:cBhvr override="childStyle">
                                        <p:cTn id="369" dur="375" autoRev="1" fill="remove"/>
                                        <p:tgtEl>
                                          <p:spTgt spid="40"/>
                                        </p:tgtEl>
                                        <p:attrNameLst>
                                          <p:attrName>style.color</p:attrName>
                                        </p:attrNameLst>
                                      </p:cBhvr>
                                      <p:to>
                                        <a:srgbClr val="00B0F0"/>
                                      </p:to>
                                    </p:animClr>
                                    <p:animClr clrSpc="rgb" dir="cw">
                                      <p:cBhvr>
                                        <p:cTn id="370" dur="375" autoRev="1" fill="remove"/>
                                        <p:tgtEl>
                                          <p:spTgt spid="40"/>
                                        </p:tgtEl>
                                        <p:attrNameLst>
                                          <p:attrName>fillcolor</p:attrName>
                                        </p:attrNameLst>
                                      </p:cBhvr>
                                      <p:to>
                                        <a:srgbClr val="00B0F0"/>
                                      </p:to>
                                    </p:animClr>
                                    <p:set>
                                      <p:cBhvr>
                                        <p:cTn id="371" dur="375" autoRev="1" fill="remove"/>
                                        <p:tgtEl>
                                          <p:spTgt spid="40"/>
                                        </p:tgtEl>
                                        <p:attrNameLst>
                                          <p:attrName>fill.type</p:attrName>
                                        </p:attrNameLst>
                                      </p:cBhvr>
                                      <p:to>
                                        <p:strVal val="solid"/>
                                      </p:to>
                                    </p:set>
                                    <p:set>
                                      <p:cBhvr>
                                        <p:cTn id="372" dur="375" autoRev="1" fill="remove"/>
                                        <p:tgtEl>
                                          <p:spTgt spid="40"/>
                                        </p:tgtEl>
                                        <p:attrNameLst>
                                          <p:attrName>fill.on</p:attrName>
                                        </p:attrNameLst>
                                      </p:cBhvr>
                                      <p:to>
                                        <p:strVal val="true"/>
                                      </p:to>
                                    </p:set>
                                  </p:childTnLst>
                                </p:cTn>
                              </p:par>
                              <p:par>
                                <p:cTn id="373" presetID="27" presetClass="emph" presetSubtype="0" fill="remove" grpId="2" nodeType="withEffect">
                                  <p:stCondLst>
                                    <p:cond delay="0"/>
                                  </p:stCondLst>
                                  <p:childTnLst>
                                    <p:animClr clrSpc="rgb" dir="cw">
                                      <p:cBhvr override="childStyle">
                                        <p:cTn id="374" dur="375" autoRev="1" fill="remove"/>
                                        <p:tgtEl>
                                          <p:spTgt spid="41"/>
                                        </p:tgtEl>
                                        <p:attrNameLst>
                                          <p:attrName>style.color</p:attrName>
                                        </p:attrNameLst>
                                      </p:cBhvr>
                                      <p:to>
                                        <a:srgbClr val="00B0F0"/>
                                      </p:to>
                                    </p:animClr>
                                    <p:animClr clrSpc="rgb" dir="cw">
                                      <p:cBhvr>
                                        <p:cTn id="375" dur="375" autoRev="1" fill="remove"/>
                                        <p:tgtEl>
                                          <p:spTgt spid="41"/>
                                        </p:tgtEl>
                                        <p:attrNameLst>
                                          <p:attrName>fillcolor</p:attrName>
                                        </p:attrNameLst>
                                      </p:cBhvr>
                                      <p:to>
                                        <a:srgbClr val="00B0F0"/>
                                      </p:to>
                                    </p:animClr>
                                    <p:set>
                                      <p:cBhvr>
                                        <p:cTn id="376" dur="375" autoRev="1" fill="remove"/>
                                        <p:tgtEl>
                                          <p:spTgt spid="41"/>
                                        </p:tgtEl>
                                        <p:attrNameLst>
                                          <p:attrName>fill.type</p:attrName>
                                        </p:attrNameLst>
                                      </p:cBhvr>
                                      <p:to>
                                        <p:strVal val="solid"/>
                                      </p:to>
                                    </p:set>
                                    <p:set>
                                      <p:cBhvr>
                                        <p:cTn id="377" dur="375" autoRev="1" fill="remove"/>
                                        <p:tgtEl>
                                          <p:spTgt spid="41"/>
                                        </p:tgtEl>
                                        <p:attrNameLst>
                                          <p:attrName>fill.on</p:attrName>
                                        </p:attrNameLst>
                                      </p:cBhvr>
                                      <p:to>
                                        <p:strVal val="true"/>
                                      </p:to>
                                    </p:set>
                                  </p:childTnLst>
                                </p:cTn>
                              </p:par>
                              <p:par>
                                <p:cTn id="378" presetID="27" presetClass="emph" presetSubtype="0" fill="remove" grpId="1" nodeType="withEffect">
                                  <p:stCondLst>
                                    <p:cond delay="0"/>
                                  </p:stCondLst>
                                  <p:childTnLst>
                                    <p:animClr clrSpc="rgb" dir="cw">
                                      <p:cBhvr override="childStyle">
                                        <p:cTn id="379" dur="375" autoRev="1" fill="remove"/>
                                        <p:tgtEl>
                                          <p:spTgt spid="26"/>
                                        </p:tgtEl>
                                        <p:attrNameLst>
                                          <p:attrName>style.color</p:attrName>
                                        </p:attrNameLst>
                                      </p:cBhvr>
                                      <p:to>
                                        <a:srgbClr val="00B0F0"/>
                                      </p:to>
                                    </p:animClr>
                                    <p:animClr clrSpc="rgb" dir="cw">
                                      <p:cBhvr>
                                        <p:cTn id="380" dur="375" autoRev="1" fill="remove"/>
                                        <p:tgtEl>
                                          <p:spTgt spid="26"/>
                                        </p:tgtEl>
                                        <p:attrNameLst>
                                          <p:attrName>fillcolor</p:attrName>
                                        </p:attrNameLst>
                                      </p:cBhvr>
                                      <p:to>
                                        <a:srgbClr val="00B0F0"/>
                                      </p:to>
                                    </p:animClr>
                                    <p:set>
                                      <p:cBhvr>
                                        <p:cTn id="381" dur="375" autoRev="1" fill="remove"/>
                                        <p:tgtEl>
                                          <p:spTgt spid="26"/>
                                        </p:tgtEl>
                                        <p:attrNameLst>
                                          <p:attrName>fill.type</p:attrName>
                                        </p:attrNameLst>
                                      </p:cBhvr>
                                      <p:to>
                                        <p:strVal val="solid"/>
                                      </p:to>
                                    </p:set>
                                    <p:set>
                                      <p:cBhvr>
                                        <p:cTn id="382" dur="375" autoRev="1" fill="remove"/>
                                        <p:tgtEl>
                                          <p:spTgt spid="26"/>
                                        </p:tgtEl>
                                        <p:attrNameLst>
                                          <p:attrName>fill.on</p:attrName>
                                        </p:attrNameLst>
                                      </p:cBhvr>
                                      <p:to>
                                        <p:strVal val="true"/>
                                      </p:to>
                                    </p:set>
                                  </p:childTnLst>
                                </p:cTn>
                              </p:par>
                            </p:childTnLst>
                          </p:cTn>
                        </p:par>
                        <p:par>
                          <p:cTn id="383" fill="hold">
                            <p:stCondLst>
                              <p:cond delay="8250"/>
                            </p:stCondLst>
                            <p:childTnLst>
                              <p:par>
                                <p:cTn id="384" presetID="27" presetClass="emph" presetSubtype="0" fill="remove" grpId="4" nodeType="afterEffect">
                                  <p:stCondLst>
                                    <p:cond delay="0"/>
                                  </p:stCondLst>
                                  <p:childTnLst>
                                    <p:animClr clrSpc="rgb" dir="cw">
                                      <p:cBhvr override="childStyle">
                                        <p:cTn id="385" dur="375" autoRev="1" fill="remove"/>
                                        <p:tgtEl>
                                          <p:spTgt spid="40"/>
                                        </p:tgtEl>
                                        <p:attrNameLst>
                                          <p:attrName>style.color</p:attrName>
                                        </p:attrNameLst>
                                      </p:cBhvr>
                                      <p:to>
                                        <a:srgbClr val="00B0F0"/>
                                      </p:to>
                                    </p:animClr>
                                    <p:animClr clrSpc="rgb" dir="cw">
                                      <p:cBhvr>
                                        <p:cTn id="386" dur="375" autoRev="1" fill="remove"/>
                                        <p:tgtEl>
                                          <p:spTgt spid="40"/>
                                        </p:tgtEl>
                                        <p:attrNameLst>
                                          <p:attrName>fillcolor</p:attrName>
                                        </p:attrNameLst>
                                      </p:cBhvr>
                                      <p:to>
                                        <a:srgbClr val="00B0F0"/>
                                      </p:to>
                                    </p:animClr>
                                    <p:set>
                                      <p:cBhvr>
                                        <p:cTn id="387" dur="375" autoRev="1" fill="remove"/>
                                        <p:tgtEl>
                                          <p:spTgt spid="40"/>
                                        </p:tgtEl>
                                        <p:attrNameLst>
                                          <p:attrName>fill.type</p:attrName>
                                        </p:attrNameLst>
                                      </p:cBhvr>
                                      <p:to>
                                        <p:strVal val="solid"/>
                                      </p:to>
                                    </p:set>
                                    <p:set>
                                      <p:cBhvr>
                                        <p:cTn id="388" dur="375" autoRev="1" fill="remove"/>
                                        <p:tgtEl>
                                          <p:spTgt spid="40"/>
                                        </p:tgtEl>
                                        <p:attrNameLst>
                                          <p:attrName>fill.on</p:attrName>
                                        </p:attrNameLst>
                                      </p:cBhvr>
                                      <p:to>
                                        <p:strVal val="true"/>
                                      </p:to>
                                    </p:set>
                                  </p:childTnLst>
                                </p:cTn>
                              </p:par>
                              <p:par>
                                <p:cTn id="389" presetID="27" presetClass="emph" presetSubtype="0" fill="remove" grpId="3" nodeType="withEffect">
                                  <p:stCondLst>
                                    <p:cond delay="0"/>
                                  </p:stCondLst>
                                  <p:childTnLst>
                                    <p:animClr clrSpc="rgb" dir="cw">
                                      <p:cBhvr override="childStyle">
                                        <p:cTn id="390" dur="375" autoRev="1" fill="remove"/>
                                        <p:tgtEl>
                                          <p:spTgt spid="32"/>
                                        </p:tgtEl>
                                        <p:attrNameLst>
                                          <p:attrName>style.color</p:attrName>
                                        </p:attrNameLst>
                                      </p:cBhvr>
                                      <p:to>
                                        <a:srgbClr val="00B0F0"/>
                                      </p:to>
                                    </p:animClr>
                                    <p:animClr clrSpc="rgb" dir="cw">
                                      <p:cBhvr>
                                        <p:cTn id="391" dur="375" autoRev="1" fill="remove"/>
                                        <p:tgtEl>
                                          <p:spTgt spid="32"/>
                                        </p:tgtEl>
                                        <p:attrNameLst>
                                          <p:attrName>fillcolor</p:attrName>
                                        </p:attrNameLst>
                                      </p:cBhvr>
                                      <p:to>
                                        <a:srgbClr val="00B0F0"/>
                                      </p:to>
                                    </p:animClr>
                                    <p:set>
                                      <p:cBhvr>
                                        <p:cTn id="392" dur="375" autoRev="1" fill="remove"/>
                                        <p:tgtEl>
                                          <p:spTgt spid="32"/>
                                        </p:tgtEl>
                                        <p:attrNameLst>
                                          <p:attrName>fill.type</p:attrName>
                                        </p:attrNameLst>
                                      </p:cBhvr>
                                      <p:to>
                                        <p:strVal val="solid"/>
                                      </p:to>
                                    </p:set>
                                    <p:set>
                                      <p:cBhvr>
                                        <p:cTn id="393" dur="375" autoRev="1" fill="remove"/>
                                        <p:tgtEl>
                                          <p:spTgt spid="32"/>
                                        </p:tgtEl>
                                        <p:attrNameLst>
                                          <p:attrName>fill.on</p:attrName>
                                        </p:attrNameLst>
                                      </p:cBhvr>
                                      <p:to>
                                        <p:strVal val="true"/>
                                      </p:to>
                                    </p:set>
                                  </p:childTnLst>
                                </p:cTn>
                              </p:par>
                              <p:par>
                                <p:cTn id="394" presetID="27" presetClass="emph" presetSubtype="0" fill="remove" grpId="2" nodeType="withEffect">
                                  <p:stCondLst>
                                    <p:cond delay="0"/>
                                  </p:stCondLst>
                                  <p:childTnLst>
                                    <p:animClr clrSpc="rgb" dir="cw">
                                      <p:cBhvr override="childStyle">
                                        <p:cTn id="395" dur="375" autoRev="1" fill="remove"/>
                                        <p:tgtEl>
                                          <p:spTgt spid="26"/>
                                        </p:tgtEl>
                                        <p:attrNameLst>
                                          <p:attrName>style.color</p:attrName>
                                        </p:attrNameLst>
                                      </p:cBhvr>
                                      <p:to>
                                        <a:srgbClr val="00B0F0"/>
                                      </p:to>
                                    </p:animClr>
                                    <p:animClr clrSpc="rgb" dir="cw">
                                      <p:cBhvr>
                                        <p:cTn id="396" dur="375" autoRev="1" fill="remove"/>
                                        <p:tgtEl>
                                          <p:spTgt spid="26"/>
                                        </p:tgtEl>
                                        <p:attrNameLst>
                                          <p:attrName>fillcolor</p:attrName>
                                        </p:attrNameLst>
                                      </p:cBhvr>
                                      <p:to>
                                        <a:srgbClr val="00B0F0"/>
                                      </p:to>
                                    </p:animClr>
                                    <p:set>
                                      <p:cBhvr>
                                        <p:cTn id="397" dur="375" autoRev="1" fill="remove"/>
                                        <p:tgtEl>
                                          <p:spTgt spid="26"/>
                                        </p:tgtEl>
                                        <p:attrNameLst>
                                          <p:attrName>fill.type</p:attrName>
                                        </p:attrNameLst>
                                      </p:cBhvr>
                                      <p:to>
                                        <p:strVal val="solid"/>
                                      </p:to>
                                    </p:set>
                                    <p:set>
                                      <p:cBhvr>
                                        <p:cTn id="398" dur="375" autoRev="1" fill="remove"/>
                                        <p:tgtEl>
                                          <p:spTgt spid="26"/>
                                        </p:tgtEl>
                                        <p:attrNameLst>
                                          <p:attrName>fill.on</p:attrName>
                                        </p:attrNameLst>
                                      </p:cBhvr>
                                      <p:to>
                                        <p:strVal val="true"/>
                                      </p:to>
                                    </p:set>
                                  </p:childTnLst>
                                </p:cTn>
                              </p:par>
                              <p:par>
                                <p:cTn id="399" presetID="27" presetClass="emph" presetSubtype="0" fill="remove" grpId="1" nodeType="withEffect">
                                  <p:stCondLst>
                                    <p:cond delay="0"/>
                                  </p:stCondLst>
                                  <p:childTnLst>
                                    <p:animClr clrSpc="rgb" dir="cw">
                                      <p:cBhvr override="childStyle">
                                        <p:cTn id="400" dur="375" autoRev="1" fill="remove"/>
                                        <p:tgtEl>
                                          <p:spTgt spid="33"/>
                                        </p:tgtEl>
                                        <p:attrNameLst>
                                          <p:attrName>style.color</p:attrName>
                                        </p:attrNameLst>
                                      </p:cBhvr>
                                      <p:to>
                                        <a:srgbClr val="00B0F0"/>
                                      </p:to>
                                    </p:animClr>
                                    <p:animClr clrSpc="rgb" dir="cw">
                                      <p:cBhvr>
                                        <p:cTn id="401" dur="375" autoRev="1" fill="remove"/>
                                        <p:tgtEl>
                                          <p:spTgt spid="33"/>
                                        </p:tgtEl>
                                        <p:attrNameLst>
                                          <p:attrName>fillcolor</p:attrName>
                                        </p:attrNameLst>
                                      </p:cBhvr>
                                      <p:to>
                                        <a:srgbClr val="00B0F0"/>
                                      </p:to>
                                    </p:animClr>
                                    <p:set>
                                      <p:cBhvr>
                                        <p:cTn id="402" dur="375" autoRev="1" fill="remove"/>
                                        <p:tgtEl>
                                          <p:spTgt spid="33"/>
                                        </p:tgtEl>
                                        <p:attrNameLst>
                                          <p:attrName>fill.type</p:attrName>
                                        </p:attrNameLst>
                                      </p:cBhvr>
                                      <p:to>
                                        <p:strVal val="solid"/>
                                      </p:to>
                                    </p:set>
                                    <p:set>
                                      <p:cBhvr>
                                        <p:cTn id="403" dur="375" autoRev="1" fill="remove"/>
                                        <p:tgtEl>
                                          <p:spTgt spid="33"/>
                                        </p:tgtEl>
                                        <p:attrNameLst>
                                          <p:attrName>fill.on</p:attrName>
                                        </p:attrNameLst>
                                      </p:cBhvr>
                                      <p:to>
                                        <p:strVal val="true"/>
                                      </p:to>
                                    </p:set>
                                  </p:childTnLst>
                                </p:cTn>
                              </p:par>
                            </p:childTnLst>
                          </p:cTn>
                        </p:par>
                        <p:par>
                          <p:cTn id="404" fill="hold">
                            <p:stCondLst>
                              <p:cond delay="9000"/>
                            </p:stCondLst>
                            <p:childTnLst>
                              <p:par>
                                <p:cTn id="405" presetID="27" presetClass="emph" presetSubtype="0" fill="remove" grpId="3" nodeType="afterEffect">
                                  <p:stCondLst>
                                    <p:cond delay="0"/>
                                  </p:stCondLst>
                                  <p:childTnLst>
                                    <p:animClr clrSpc="rgb" dir="cw">
                                      <p:cBhvr override="childStyle">
                                        <p:cTn id="406" dur="375" autoRev="1" fill="remove"/>
                                        <p:tgtEl>
                                          <p:spTgt spid="41"/>
                                        </p:tgtEl>
                                        <p:attrNameLst>
                                          <p:attrName>style.color</p:attrName>
                                        </p:attrNameLst>
                                      </p:cBhvr>
                                      <p:to>
                                        <a:srgbClr val="00B0F0"/>
                                      </p:to>
                                    </p:animClr>
                                    <p:animClr clrSpc="rgb" dir="cw">
                                      <p:cBhvr>
                                        <p:cTn id="407" dur="375" autoRev="1" fill="remove"/>
                                        <p:tgtEl>
                                          <p:spTgt spid="41"/>
                                        </p:tgtEl>
                                        <p:attrNameLst>
                                          <p:attrName>fillcolor</p:attrName>
                                        </p:attrNameLst>
                                      </p:cBhvr>
                                      <p:to>
                                        <a:srgbClr val="00B0F0"/>
                                      </p:to>
                                    </p:animClr>
                                    <p:set>
                                      <p:cBhvr>
                                        <p:cTn id="408" dur="375" autoRev="1" fill="remove"/>
                                        <p:tgtEl>
                                          <p:spTgt spid="41"/>
                                        </p:tgtEl>
                                        <p:attrNameLst>
                                          <p:attrName>fill.type</p:attrName>
                                        </p:attrNameLst>
                                      </p:cBhvr>
                                      <p:to>
                                        <p:strVal val="solid"/>
                                      </p:to>
                                    </p:set>
                                    <p:set>
                                      <p:cBhvr>
                                        <p:cTn id="409" dur="375" autoRev="1" fill="remove"/>
                                        <p:tgtEl>
                                          <p:spTgt spid="41"/>
                                        </p:tgtEl>
                                        <p:attrNameLst>
                                          <p:attrName>fill.on</p:attrName>
                                        </p:attrNameLst>
                                      </p:cBhvr>
                                      <p:to>
                                        <p:strVal val="true"/>
                                      </p:to>
                                    </p:set>
                                  </p:childTnLst>
                                </p:cTn>
                              </p:par>
                              <p:par>
                                <p:cTn id="410" presetID="27" presetClass="emph" presetSubtype="0" fill="remove" grpId="3" nodeType="withEffect">
                                  <p:stCondLst>
                                    <p:cond delay="0"/>
                                  </p:stCondLst>
                                  <p:childTnLst>
                                    <p:animClr clrSpc="rgb" dir="cw">
                                      <p:cBhvr override="childStyle">
                                        <p:cTn id="411" dur="375" autoRev="1" fill="remove"/>
                                        <p:tgtEl>
                                          <p:spTgt spid="26"/>
                                        </p:tgtEl>
                                        <p:attrNameLst>
                                          <p:attrName>style.color</p:attrName>
                                        </p:attrNameLst>
                                      </p:cBhvr>
                                      <p:to>
                                        <a:srgbClr val="00B0F0"/>
                                      </p:to>
                                    </p:animClr>
                                    <p:animClr clrSpc="rgb" dir="cw">
                                      <p:cBhvr>
                                        <p:cTn id="412" dur="375" autoRev="1" fill="remove"/>
                                        <p:tgtEl>
                                          <p:spTgt spid="26"/>
                                        </p:tgtEl>
                                        <p:attrNameLst>
                                          <p:attrName>fillcolor</p:attrName>
                                        </p:attrNameLst>
                                      </p:cBhvr>
                                      <p:to>
                                        <a:srgbClr val="00B0F0"/>
                                      </p:to>
                                    </p:animClr>
                                    <p:set>
                                      <p:cBhvr>
                                        <p:cTn id="413" dur="375" autoRev="1" fill="remove"/>
                                        <p:tgtEl>
                                          <p:spTgt spid="26"/>
                                        </p:tgtEl>
                                        <p:attrNameLst>
                                          <p:attrName>fill.type</p:attrName>
                                        </p:attrNameLst>
                                      </p:cBhvr>
                                      <p:to>
                                        <p:strVal val="solid"/>
                                      </p:to>
                                    </p:set>
                                    <p:set>
                                      <p:cBhvr>
                                        <p:cTn id="414" dur="375" autoRev="1" fill="remove"/>
                                        <p:tgtEl>
                                          <p:spTgt spid="26"/>
                                        </p:tgtEl>
                                        <p:attrNameLst>
                                          <p:attrName>fill.on</p:attrName>
                                        </p:attrNameLst>
                                      </p:cBhvr>
                                      <p:to>
                                        <p:strVal val="true"/>
                                      </p:to>
                                    </p:set>
                                  </p:childTnLst>
                                </p:cTn>
                              </p:par>
                              <p:par>
                                <p:cTn id="415" presetID="27" presetClass="emph" presetSubtype="0" fill="remove" grpId="1" nodeType="withEffect">
                                  <p:stCondLst>
                                    <p:cond delay="0"/>
                                  </p:stCondLst>
                                  <p:childTnLst>
                                    <p:animClr clrSpc="rgb" dir="cw">
                                      <p:cBhvr override="childStyle">
                                        <p:cTn id="416" dur="375" autoRev="1" fill="remove"/>
                                        <p:tgtEl>
                                          <p:spTgt spid="44"/>
                                        </p:tgtEl>
                                        <p:attrNameLst>
                                          <p:attrName>style.color</p:attrName>
                                        </p:attrNameLst>
                                      </p:cBhvr>
                                      <p:to>
                                        <a:srgbClr val="00B0F0"/>
                                      </p:to>
                                    </p:animClr>
                                    <p:animClr clrSpc="rgb" dir="cw">
                                      <p:cBhvr>
                                        <p:cTn id="417" dur="375" autoRev="1" fill="remove"/>
                                        <p:tgtEl>
                                          <p:spTgt spid="44"/>
                                        </p:tgtEl>
                                        <p:attrNameLst>
                                          <p:attrName>fillcolor</p:attrName>
                                        </p:attrNameLst>
                                      </p:cBhvr>
                                      <p:to>
                                        <a:srgbClr val="00B0F0"/>
                                      </p:to>
                                    </p:animClr>
                                    <p:set>
                                      <p:cBhvr>
                                        <p:cTn id="418" dur="375" autoRev="1" fill="remove"/>
                                        <p:tgtEl>
                                          <p:spTgt spid="44"/>
                                        </p:tgtEl>
                                        <p:attrNameLst>
                                          <p:attrName>fill.type</p:attrName>
                                        </p:attrNameLst>
                                      </p:cBhvr>
                                      <p:to>
                                        <p:strVal val="solid"/>
                                      </p:to>
                                    </p:set>
                                    <p:set>
                                      <p:cBhvr>
                                        <p:cTn id="419" dur="375" autoRev="1" fill="remove"/>
                                        <p:tgtEl>
                                          <p:spTgt spid="44"/>
                                        </p:tgtEl>
                                        <p:attrNameLst>
                                          <p:attrName>fill.on</p:attrName>
                                        </p:attrNameLst>
                                      </p:cBhvr>
                                      <p:to>
                                        <p:strVal val="true"/>
                                      </p:to>
                                    </p:set>
                                  </p:childTnLst>
                                </p:cTn>
                              </p:par>
                              <p:par>
                                <p:cTn id="420" presetID="27" presetClass="emph" presetSubtype="0" fill="remove" grpId="1" nodeType="withEffect">
                                  <p:stCondLst>
                                    <p:cond delay="0"/>
                                  </p:stCondLst>
                                  <p:childTnLst>
                                    <p:animClr clrSpc="rgb" dir="cw">
                                      <p:cBhvr override="childStyle">
                                        <p:cTn id="421" dur="375" autoRev="1" fill="remove"/>
                                        <p:tgtEl>
                                          <p:spTgt spid="43"/>
                                        </p:tgtEl>
                                        <p:attrNameLst>
                                          <p:attrName>style.color</p:attrName>
                                        </p:attrNameLst>
                                      </p:cBhvr>
                                      <p:to>
                                        <a:srgbClr val="00B0F0"/>
                                      </p:to>
                                    </p:animClr>
                                    <p:animClr clrSpc="rgb" dir="cw">
                                      <p:cBhvr>
                                        <p:cTn id="422" dur="375" autoRev="1" fill="remove"/>
                                        <p:tgtEl>
                                          <p:spTgt spid="43"/>
                                        </p:tgtEl>
                                        <p:attrNameLst>
                                          <p:attrName>fillcolor</p:attrName>
                                        </p:attrNameLst>
                                      </p:cBhvr>
                                      <p:to>
                                        <a:srgbClr val="00B0F0"/>
                                      </p:to>
                                    </p:animClr>
                                    <p:set>
                                      <p:cBhvr>
                                        <p:cTn id="423" dur="375" autoRev="1" fill="remove"/>
                                        <p:tgtEl>
                                          <p:spTgt spid="43"/>
                                        </p:tgtEl>
                                        <p:attrNameLst>
                                          <p:attrName>fill.type</p:attrName>
                                        </p:attrNameLst>
                                      </p:cBhvr>
                                      <p:to>
                                        <p:strVal val="solid"/>
                                      </p:to>
                                    </p:set>
                                    <p:set>
                                      <p:cBhvr>
                                        <p:cTn id="424" dur="375" autoRev="1" fill="remove"/>
                                        <p:tgtEl>
                                          <p:spTgt spid="43"/>
                                        </p:tgtEl>
                                        <p:attrNameLst>
                                          <p:attrName>fill.on</p:attrName>
                                        </p:attrNameLst>
                                      </p:cBhvr>
                                      <p:to>
                                        <p:strVal val="true"/>
                                      </p:to>
                                    </p:set>
                                  </p:childTnLst>
                                </p:cTn>
                              </p:par>
                            </p:childTnLst>
                          </p:cTn>
                        </p:par>
                        <p:par>
                          <p:cTn id="425" fill="hold">
                            <p:stCondLst>
                              <p:cond delay="9750"/>
                            </p:stCondLst>
                            <p:childTnLst>
                              <p:par>
                                <p:cTn id="426" presetID="1" presetClass="entr" presetSubtype="0" fill="hold" grpId="0" nodeType="afterEffect">
                                  <p:stCondLst>
                                    <p:cond delay="0"/>
                                  </p:stCondLst>
                                  <p:childTnLst>
                                    <p:set>
                                      <p:cBhvr>
                                        <p:cTn id="427" dur="1" fill="hold">
                                          <p:stCondLst>
                                            <p:cond delay="0"/>
                                          </p:stCondLst>
                                        </p:cTn>
                                        <p:tgtEl>
                                          <p:spTgt spid="46"/>
                                        </p:tgtEl>
                                        <p:attrNameLst>
                                          <p:attrName>style.visibility</p:attrName>
                                        </p:attrNameLst>
                                      </p:cBhvr>
                                      <p:to>
                                        <p:strVal val="visible"/>
                                      </p:to>
                                    </p:set>
                                  </p:childTnLst>
                                </p:cTn>
                              </p:par>
                            </p:childTnLst>
                          </p:cTn>
                        </p:par>
                      </p:childTnLst>
                    </p:cTn>
                  </p:par>
                  <p:par>
                    <p:cTn id="428" fill="hold">
                      <p:stCondLst>
                        <p:cond delay="indefinite"/>
                      </p:stCondLst>
                      <p:childTnLst>
                        <p:par>
                          <p:cTn id="429" fill="hold">
                            <p:stCondLst>
                              <p:cond delay="0"/>
                            </p:stCondLst>
                            <p:childTnLst>
                              <p:par>
                                <p:cTn id="430" presetID="27" presetClass="emph" presetSubtype="0" fill="remove" grpId="2" nodeType="clickEffect">
                                  <p:stCondLst>
                                    <p:cond delay="0"/>
                                  </p:stCondLst>
                                  <p:childTnLst>
                                    <p:animClr clrSpc="rgb" dir="cw">
                                      <p:cBhvr override="childStyle">
                                        <p:cTn id="431" dur="375" autoRev="1" fill="remove"/>
                                        <p:tgtEl>
                                          <p:spTgt spid="16"/>
                                        </p:tgtEl>
                                        <p:attrNameLst>
                                          <p:attrName>style.color</p:attrName>
                                        </p:attrNameLst>
                                      </p:cBhvr>
                                      <p:to>
                                        <a:srgbClr val="7030A0"/>
                                      </p:to>
                                    </p:animClr>
                                    <p:animClr clrSpc="rgb" dir="cw">
                                      <p:cBhvr>
                                        <p:cTn id="432" dur="375" autoRev="1" fill="remove"/>
                                        <p:tgtEl>
                                          <p:spTgt spid="16"/>
                                        </p:tgtEl>
                                        <p:attrNameLst>
                                          <p:attrName>fillcolor</p:attrName>
                                        </p:attrNameLst>
                                      </p:cBhvr>
                                      <p:to>
                                        <a:srgbClr val="7030A0"/>
                                      </p:to>
                                    </p:animClr>
                                    <p:set>
                                      <p:cBhvr>
                                        <p:cTn id="433" dur="375" autoRev="1" fill="remove"/>
                                        <p:tgtEl>
                                          <p:spTgt spid="16"/>
                                        </p:tgtEl>
                                        <p:attrNameLst>
                                          <p:attrName>fill.type</p:attrName>
                                        </p:attrNameLst>
                                      </p:cBhvr>
                                      <p:to>
                                        <p:strVal val="solid"/>
                                      </p:to>
                                    </p:set>
                                    <p:set>
                                      <p:cBhvr>
                                        <p:cTn id="434" dur="375" autoRev="1" fill="remove"/>
                                        <p:tgtEl>
                                          <p:spTgt spid="16"/>
                                        </p:tgtEl>
                                        <p:attrNameLst>
                                          <p:attrName>fill.on</p:attrName>
                                        </p:attrNameLst>
                                      </p:cBhvr>
                                      <p:to>
                                        <p:strVal val="true"/>
                                      </p:to>
                                    </p:set>
                                  </p:childTnLst>
                                </p:cTn>
                              </p:par>
                              <p:par>
                                <p:cTn id="435" presetID="27" presetClass="emph" presetSubtype="0" fill="remove" grpId="4" nodeType="withEffect">
                                  <p:stCondLst>
                                    <p:cond delay="0"/>
                                  </p:stCondLst>
                                  <p:childTnLst>
                                    <p:animClr clrSpc="rgb" dir="cw">
                                      <p:cBhvr override="childStyle">
                                        <p:cTn id="436" dur="375" autoRev="1" fill="remove"/>
                                        <p:tgtEl>
                                          <p:spTgt spid="15"/>
                                        </p:tgtEl>
                                        <p:attrNameLst>
                                          <p:attrName>style.color</p:attrName>
                                        </p:attrNameLst>
                                      </p:cBhvr>
                                      <p:to>
                                        <a:srgbClr val="7030A0"/>
                                      </p:to>
                                    </p:animClr>
                                    <p:animClr clrSpc="rgb" dir="cw">
                                      <p:cBhvr>
                                        <p:cTn id="437" dur="375" autoRev="1" fill="remove"/>
                                        <p:tgtEl>
                                          <p:spTgt spid="15"/>
                                        </p:tgtEl>
                                        <p:attrNameLst>
                                          <p:attrName>fillcolor</p:attrName>
                                        </p:attrNameLst>
                                      </p:cBhvr>
                                      <p:to>
                                        <a:srgbClr val="7030A0"/>
                                      </p:to>
                                    </p:animClr>
                                    <p:set>
                                      <p:cBhvr>
                                        <p:cTn id="438" dur="375" autoRev="1" fill="remove"/>
                                        <p:tgtEl>
                                          <p:spTgt spid="15"/>
                                        </p:tgtEl>
                                        <p:attrNameLst>
                                          <p:attrName>fill.type</p:attrName>
                                        </p:attrNameLst>
                                      </p:cBhvr>
                                      <p:to>
                                        <p:strVal val="solid"/>
                                      </p:to>
                                    </p:set>
                                    <p:set>
                                      <p:cBhvr>
                                        <p:cTn id="439" dur="375" autoRev="1" fill="remove"/>
                                        <p:tgtEl>
                                          <p:spTgt spid="15"/>
                                        </p:tgtEl>
                                        <p:attrNameLst>
                                          <p:attrName>fill.on</p:attrName>
                                        </p:attrNameLst>
                                      </p:cBhvr>
                                      <p:to>
                                        <p:strVal val="true"/>
                                      </p:to>
                                    </p:set>
                                  </p:childTnLst>
                                </p:cTn>
                              </p:par>
                              <p:par>
                                <p:cTn id="440" presetID="27" presetClass="emph" presetSubtype="0" fill="remove" grpId="4" nodeType="withEffect">
                                  <p:stCondLst>
                                    <p:cond delay="0"/>
                                  </p:stCondLst>
                                  <p:childTnLst>
                                    <p:animClr clrSpc="rgb" dir="cw">
                                      <p:cBhvr override="childStyle">
                                        <p:cTn id="441" dur="375" autoRev="1" fill="remove"/>
                                        <p:tgtEl>
                                          <p:spTgt spid="17"/>
                                        </p:tgtEl>
                                        <p:attrNameLst>
                                          <p:attrName>style.color</p:attrName>
                                        </p:attrNameLst>
                                      </p:cBhvr>
                                      <p:to>
                                        <a:srgbClr val="7030A0"/>
                                      </p:to>
                                    </p:animClr>
                                    <p:animClr clrSpc="rgb" dir="cw">
                                      <p:cBhvr>
                                        <p:cTn id="442" dur="375" autoRev="1" fill="remove"/>
                                        <p:tgtEl>
                                          <p:spTgt spid="17"/>
                                        </p:tgtEl>
                                        <p:attrNameLst>
                                          <p:attrName>fillcolor</p:attrName>
                                        </p:attrNameLst>
                                      </p:cBhvr>
                                      <p:to>
                                        <a:srgbClr val="7030A0"/>
                                      </p:to>
                                    </p:animClr>
                                    <p:set>
                                      <p:cBhvr>
                                        <p:cTn id="443" dur="375" autoRev="1" fill="remove"/>
                                        <p:tgtEl>
                                          <p:spTgt spid="17"/>
                                        </p:tgtEl>
                                        <p:attrNameLst>
                                          <p:attrName>fill.type</p:attrName>
                                        </p:attrNameLst>
                                      </p:cBhvr>
                                      <p:to>
                                        <p:strVal val="solid"/>
                                      </p:to>
                                    </p:set>
                                    <p:set>
                                      <p:cBhvr>
                                        <p:cTn id="444" dur="375" autoRev="1" fill="remove"/>
                                        <p:tgtEl>
                                          <p:spTgt spid="17"/>
                                        </p:tgtEl>
                                        <p:attrNameLst>
                                          <p:attrName>fill.on</p:attrName>
                                        </p:attrNameLst>
                                      </p:cBhvr>
                                      <p:to>
                                        <p:strVal val="true"/>
                                      </p:to>
                                    </p:set>
                                  </p:childTnLst>
                                </p:cTn>
                              </p:par>
                              <p:par>
                                <p:cTn id="445" presetID="27" presetClass="emph" presetSubtype="0" fill="remove" grpId="4" nodeType="withEffect">
                                  <p:stCondLst>
                                    <p:cond delay="0"/>
                                  </p:stCondLst>
                                  <p:childTnLst>
                                    <p:animClr clrSpc="rgb" dir="cw">
                                      <p:cBhvr override="childStyle">
                                        <p:cTn id="446" dur="375" autoRev="1" fill="remove"/>
                                        <p:tgtEl>
                                          <p:spTgt spid="20"/>
                                        </p:tgtEl>
                                        <p:attrNameLst>
                                          <p:attrName>style.color</p:attrName>
                                        </p:attrNameLst>
                                      </p:cBhvr>
                                      <p:to>
                                        <a:srgbClr val="7030A0"/>
                                      </p:to>
                                    </p:animClr>
                                    <p:animClr clrSpc="rgb" dir="cw">
                                      <p:cBhvr>
                                        <p:cTn id="447" dur="375" autoRev="1" fill="remove"/>
                                        <p:tgtEl>
                                          <p:spTgt spid="20"/>
                                        </p:tgtEl>
                                        <p:attrNameLst>
                                          <p:attrName>fillcolor</p:attrName>
                                        </p:attrNameLst>
                                      </p:cBhvr>
                                      <p:to>
                                        <a:srgbClr val="7030A0"/>
                                      </p:to>
                                    </p:animClr>
                                    <p:set>
                                      <p:cBhvr>
                                        <p:cTn id="448" dur="375" autoRev="1" fill="remove"/>
                                        <p:tgtEl>
                                          <p:spTgt spid="20"/>
                                        </p:tgtEl>
                                        <p:attrNameLst>
                                          <p:attrName>fill.type</p:attrName>
                                        </p:attrNameLst>
                                      </p:cBhvr>
                                      <p:to>
                                        <p:strVal val="solid"/>
                                      </p:to>
                                    </p:set>
                                    <p:set>
                                      <p:cBhvr>
                                        <p:cTn id="449" dur="375" autoRev="1" fill="remove"/>
                                        <p:tgtEl>
                                          <p:spTgt spid="20"/>
                                        </p:tgtEl>
                                        <p:attrNameLst>
                                          <p:attrName>fill.on</p:attrName>
                                        </p:attrNameLst>
                                      </p:cBhvr>
                                      <p:to>
                                        <p:strVal val="true"/>
                                      </p:to>
                                    </p:set>
                                  </p:childTnLst>
                                </p:cTn>
                              </p:par>
                              <p:par>
                                <p:cTn id="450" presetID="27" presetClass="emph" presetSubtype="0" fill="remove" grpId="5" nodeType="withEffect">
                                  <p:stCondLst>
                                    <p:cond delay="0"/>
                                  </p:stCondLst>
                                  <p:childTnLst>
                                    <p:animClr clrSpc="rgb" dir="cw">
                                      <p:cBhvr override="childStyle">
                                        <p:cTn id="451" dur="375" autoRev="1" fill="remove"/>
                                        <p:tgtEl>
                                          <p:spTgt spid="21"/>
                                        </p:tgtEl>
                                        <p:attrNameLst>
                                          <p:attrName>style.color</p:attrName>
                                        </p:attrNameLst>
                                      </p:cBhvr>
                                      <p:to>
                                        <a:srgbClr val="7030A0"/>
                                      </p:to>
                                    </p:animClr>
                                    <p:animClr clrSpc="rgb" dir="cw">
                                      <p:cBhvr>
                                        <p:cTn id="452" dur="375" autoRev="1" fill="remove"/>
                                        <p:tgtEl>
                                          <p:spTgt spid="21"/>
                                        </p:tgtEl>
                                        <p:attrNameLst>
                                          <p:attrName>fillcolor</p:attrName>
                                        </p:attrNameLst>
                                      </p:cBhvr>
                                      <p:to>
                                        <a:srgbClr val="7030A0"/>
                                      </p:to>
                                    </p:animClr>
                                    <p:set>
                                      <p:cBhvr>
                                        <p:cTn id="453" dur="375" autoRev="1" fill="remove"/>
                                        <p:tgtEl>
                                          <p:spTgt spid="21"/>
                                        </p:tgtEl>
                                        <p:attrNameLst>
                                          <p:attrName>fill.type</p:attrName>
                                        </p:attrNameLst>
                                      </p:cBhvr>
                                      <p:to>
                                        <p:strVal val="solid"/>
                                      </p:to>
                                    </p:set>
                                    <p:set>
                                      <p:cBhvr>
                                        <p:cTn id="454" dur="375" autoRev="1" fill="remove"/>
                                        <p:tgtEl>
                                          <p:spTgt spid="21"/>
                                        </p:tgtEl>
                                        <p:attrNameLst>
                                          <p:attrName>fill.on</p:attrName>
                                        </p:attrNameLst>
                                      </p:cBhvr>
                                      <p:to>
                                        <p:strVal val="true"/>
                                      </p:to>
                                    </p:set>
                                  </p:childTnLst>
                                </p:cTn>
                              </p:par>
                              <p:par>
                                <p:cTn id="455" presetID="27" presetClass="emph" presetSubtype="0" fill="remove" grpId="5" nodeType="withEffect">
                                  <p:stCondLst>
                                    <p:cond delay="0"/>
                                  </p:stCondLst>
                                  <p:childTnLst>
                                    <p:animClr clrSpc="rgb" dir="cw">
                                      <p:cBhvr override="childStyle">
                                        <p:cTn id="456" dur="375" autoRev="1" fill="remove"/>
                                        <p:tgtEl>
                                          <p:spTgt spid="22"/>
                                        </p:tgtEl>
                                        <p:attrNameLst>
                                          <p:attrName>style.color</p:attrName>
                                        </p:attrNameLst>
                                      </p:cBhvr>
                                      <p:to>
                                        <a:srgbClr val="7030A0"/>
                                      </p:to>
                                    </p:animClr>
                                    <p:animClr clrSpc="rgb" dir="cw">
                                      <p:cBhvr>
                                        <p:cTn id="457" dur="375" autoRev="1" fill="remove"/>
                                        <p:tgtEl>
                                          <p:spTgt spid="22"/>
                                        </p:tgtEl>
                                        <p:attrNameLst>
                                          <p:attrName>fillcolor</p:attrName>
                                        </p:attrNameLst>
                                      </p:cBhvr>
                                      <p:to>
                                        <a:srgbClr val="7030A0"/>
                                      </p:to>
                                    </p:animClr>
                                    <p:set>
                                      <p:cBhvr>
                                        <p:cTn id="458" dur="375" autoRev="1" fill="remove"/>
                                        <p:tgtEl>
                                          <p:spTgt spid="22"/>
                                        </p:tgtEl>
                                        <p:attrNameLst>
                                          <p:attrName>fill.type</p:attrName>
                                        </p:attrNameLst>
                                      </p:cBhvr>
                                      <p:to>
                                        <p:strVal val="solid"/>
                                      </p:to>
                                    </p:set>
                                    <p:set>
                                      <p:cBhvr>
                                        <p:cTn id="459" dur="375" autoRev="1" fill="remove"/>
                                        <p:tgtEl>
                                          <p:spTgt spid="22"/>
                                        </p:tgtEl>
                                        <p:attrNameLst>
                                          <p:attrName>fill.on</p:attrName>
                                        </p:attrNameLst>
                                      </p:cBhvr>
                                      <p:to>
                                        <p:strVal val="true"/>
                                      </p:to>
                                    </p:set>
                                  </p:childTnLst>
                                </p:cTn>
                              </p:par>
                              <p:par>
                                <p:cTn id="460" presetID="27" presetClass="emph" presetSubtype="0" fill="remove" grpId="4" nodeType="withEffect">
                                  <p:stCondLst>
                                    <p:cond delay="0"/>
                                  </p:stCondLst>
                                  <p:childTnLst>
                                    <p:animClr clrSpc="rgb" dir="cw">
                                      <p:cBhvr override="childStyle">
                                        <p:cTn id="461" dur="375" autoRev="1" fill="remove"/>
                                        <p:tgtEl>
                                          <p:spTgt spid="29"/>
                                        </p:tgtEl>
                                        <p:attrNameLst>
                                          <p:attrName>style.color</p:attrName>
                                        </p:attrNameLst>
                                      </p:cBhvr>
                                      <p:to>
                                        <a:srgbClr val="7030A0"/>
                                      </p:to>
                                    </p:animClr>
                                    <p:animClr clrSpc="rgb" dir="cw">
                                      <p:cBhvr>
                                        <p:cTn id="462" dur="375" autoRev="1" fill="remove"/>
                                        <p:tgtEl>
                                          <p:spTgt spid="29"/>
                                        </p:tgtEl>
                                        <p:attrNameLst>
                                          <p:attrName>fillcolor</p:attrName>
                                        </p:attrNameLst>
                                      </p:cBhvr>
                                      <p:to>
                                        <a:srgbClr val="7030A0"/>
                                      </p:to>
                                    </p:animClr>
                                    <p:set>
                                      <p:cBhvr>
                                        <p:cTn id="463" dur="375" autoRev="1" fill="remove"/>
                                        <p:tgtEl>
                                          <p:spTgt spid="29"/>
                                        </p:tgtEl>
                                        <p:attrNameLst>
                                          <p:attrName>fill.type</p:attrName>
                                        </p:attrNameLst>
                                      </p:cBhvr>
                                      <p:to>
                                        <p:strVal val="solid"/>
                                      </p:to>
                                    </p:set>
                                    <p:set>
                                      <p:cBhvr>
                                        <p:cTn id="464" dur="375" autoRev="1" fill="remove"/>
                                        <p:tgtEl>
                                          <p:spTgt spid="29"/>
                                        </p:tgtEl>
                                        <p:attrNameLst>
                                          <p:attrName>fill.on</p:attrName>
                                        </p:attrNameLst>
                                      </p:cBhvr>
                                      <p:to>
                                        <p:strVal val="true"/>
                                      </p:to>
                                    </p:set>
                                  </p:childTnLst>
                                </p:cTn>
                              </p:par>
                              <p:par>
                                <p:cTn id="465" presetID="27" presetClass="emph" presetSubtype="0" fill="remove" grpId="5" nodeType="withEffect">
                                  <p:stCondLst>
                                    <p:cond delay="0"/>
                                  </p:stCondLst>
                                  <p:childTnLst>
                                    <p:animClr clrSpc="rgb" dir="cw">
                                      <p:cBhvr override="childStyle">
                                        <p:cTn id="466" dur="375" autoRev="1" fill="remove"/>
                                        <p:tgtEl>
                                          <p:spTgt spid="31"/>
                                        </p:tgtEl>
                                        <p:attrNameLst>
                                          <p:attrName>style.color</p:attrName>
                                        </p:attrNameLst>
                                      </p:cBhvr>
                                      <p:to>
                                        <a:srgbClr val="7030A0"/>
                                      </p:to>
                                    </p:animClr>
                                    <p:animClr clrSpc="rgb" dir="cw">
                                      <p:cBhvr>
                                        <p:cTn id="467" dur="375" autoRev="1" fill="remove"/>
                                        <p:tgtEl>
                                          <p:spTgt spid="31"/>
                                        </p:tgtEl>
                                        <p:attrNameLst>
                                          <p:attrName>fillcolor</p:attrName>
                                        </p:attrNameLst>
                                      </p:cBhvr>
                                      <p:to>
                                        <a:srgbClr val="7030A0"/>
                                      </p:to>
                                    </p:animClr>
                                    <p:set>
                                      <p:cBhvr>
                                        <p:cTn id="468" dur="375" autoRev="1" fill="remove"/>
                                        <p:tgtEl>
                                          <p:spTgt spid="31"/>
                                        </p:tgtEl>
                                        <p:attrNameLst>
                                          <p:attrName>fill.type</p:attrName>
                                        </p:attrNameLst>
                                      </p:cBhvr>
                                      <p:to>
                                        <p:strVal val="solid"/>
                                      </p:to>
                                    </p:set>
                                    <p:set>
                                      <p:cBhvr>
                                        <p:cTn id="469" dur="375" autoRev="1" fill="remove"/>
                                        <p:tgtEl>
                                          <p:spTgt spid="31"/>
                                        </p:tgtEl>
                                        <p:attrNameLst>
                                          <p:attrName>fill.on</p:attrName>
                                        </p:attrNameLst>
                                      </p:cBhvr>
                                      <p:to>
                                        <p:strVal val="true"/>
                                      </p:to>
                                    </p:set>
                                  </p:childTnLst>
                                </p:cTn>
                              </p:par>
                              <p:par>
                                <p:cTn id="470" presetID="27" presetClass="emph" presetSubtype="0" fill="remove" grpId="5" nodeType="withEffect">
                                  <p:stCondLst>
                                    <p:cond delay="0"/>
                                  </p:stCondLst>
                                  <p:childTnLst>
                                    <p:animClr clrSpc="rgb" dir="cw">
                                      <p:cBhvr override="childStyle">
                                        <p:cTn id="471" dur="375" autoRev="1" fill="remove"/>
                                        <p:tgtEl>
                                          <p:spTgt spid="40"/>
                                        </p:tgtEl>
                                        <p:attrNameLst>
                                          <p:attrName>style.color</p:attrName>
                                        </p:attrNameLst>
                                      </p:cBhvr>
                                      <p:to>
                                        <a:srgbClr val="7030A0"/>
                                      </p:to>
                                    </p:animClr>
                                    <p:animClr clrSpc="rgb" dir="cw">
                                      <p:cBhvr>
                                        <p:cTn id="472" dur="375" autoRev="1" fill="remove"/>
                                        <p:tgtEl>
                                          <p:spTgt spid="40"/>
                                        </p:tgtEl>
                                        <p:attrNameLst>
                                          <p:attrName>fillcolor</p:attrName>
                                        </p:attrNameLst>
                                      </p:cBhvr>
                                      <p:to>
                                        <a:srgbClr val="7030A0"/>
                                      </p:to>
                                    </p:animClr>
                                    <p:set>
                                      <p:cBhvr>
                                        <p:cTn id="473" dur="375" autoRev="1" fill="remove"/>
                                        <p:tgtEl>
                                          <p:spTgt spid="40"/>
                                        </p:tgtEl>
                                        <p:attrNameLst>
                                          <p:attrName>fill.type</p:attrName>
                                        </p:attrNameLst>
                                      </p:cBhvr>
                                      <p:to>
                                        <p:strVal val="solid"/>
                                      </p:to>
                                    </p:set>
                                    <p:set>
                                      <p:cBhvr>
                                        <p:cTn id="474" dur="375" autoRev="1" fill="remove"/>
                                        <p:tgtEl>
                                          <p:spTgt spid="40"/>
                                        </p:tgtEl>
                                        <p:attrNameLst>
                                          <p:attrName>fill.on</p:attrName>
                                        </p:attrNameLst>
                                      </p:cBhvr>
                                      <p:to>
                                        <p:strVal val="true"/>
                                      </p:to>
                                    </p:set>
                                  </p:childTnLst>
                                </p:cTn>
                              </p:par>
                            </p:childTnLst>
                          </p:cTn>
                        </p:par>
                        <p:par>
                          <p:cTn id="475" fill="hold">
                            <p:stCondLst>
                              <p:cond delay="750"/>
                            </p:stCondLst>
                            <p:childTnLst>
                              <p:par>
                                <p:cTn id="476" presetID="27" presetClass="emph" presetSubtype="0" fill="remove" grpId="5" nodeType="afterEffect">
                                  <p:stCondLst>
                                    <p:cond delay="0"/>
                                  </p:stCondLst>
                                  <p:childTnLst>
                                    <p:animClr clrSpc="rgb" dir="cw">
                                      <p:cBhvr override="childStyle">
                                        <p:cTn id="477" dur="375" autoRev="1" fill="remove"/>
                                        <p:tgtEl>
                                          <p:spTgt spid="15"/>
                                        </p:tgtEl>
                                        <p:attrNameLst>
                                          <p:attrName>style.color</p:attrName>
                                        </p:attrNameLst>
                                      </p:cBhvr>
                                      <p:to>
                                        <a:srgbClr val="7030A0"/>
                                      </p:to>
                                    </p:animClr>
                                    <p:animClr clrSpc="rgb" dir="cw">
                                      <p:cBhvr>
                                        <p:cTn id="478" dur="375" autoRev="1" fill="remove"/>
                                        <p:tgtEl>
                                          <p:spTgt spid="15"/>
                                        </p:tgtEl>
                                        <p:attrNameLst>
                                          <p:attrName>fillcolor</p:attrName>
                                        </p:attrNameLst>
                                      </p:cBhvr>
                                      <p:to>
                                        <a:srgbClr val="7030A0"/>
                                      </p:to>
                                    </p:animClr>
                                    <p:set>
                                      <p:cBhvr>
                                        <p:cTn id="479" dur="375" autoRev="1" fill="remove"/>
                                        <p:tgtEl>
                                          <p:spTgt spid="15"/>
                                        </p:tgtEl>
                                        <p:attrNameLst>
                                          <p:attrName>fill.type</p:attrName>
                                        </p:attrNameLst>
                                      </p:cBhvr>
                                      <p:to>
                                        <p:strVal val="solid"/>
                                      </p:to>
                                    </p:set>
                                    <p:set>
                                      <p:cBhvr>
                                        <p:cTn id="480" dur="375" autoRev="1" fill="remove"/>
                                        <p:tgtEl>
                                          <p:spTgt spid="15"/>
                                        </p:tgtEl>
                                        <p:attrNameLst>
                                          <p:attrName>fill.on</p:attrName>
                                        </p:attrNameLst>
                                      </p:cBhvr>
                                      <p:to>
                                        <p:strVal val="true"/>
                                      </p:to>
                                    </p:set>
                                  </p:childTnLst>
                                </p:cTn>
                              </p:par>
                              <p:par>
                                <p:cTn id="481" presetID="27" presetClass="emph" presetSubtype="0" fill="remove" grpId="5" nodeType="withEffect">
                                  <p:stCondLst>
                                    <p:cond delay="0"/>
                                  </p:stCondLst>
                                  <p:childTnLst>
                                    <p:animClr clrSpc="rgb" dir="cw">
                                      <p:cBhvr override="childStyle">
                                        <p:cTn id="482" dur="375" autoRev="1" fill="remove"/>
                                        <p:tgtEl>
                                          <p:spTgt spid="17"/>
                                        </p:tgtEl>
                                        <p:attrNameLst>
                                          <p:attrName>style.color</p:attrName>
                                        </p:attrNameLst>
                                      </p:cBhvr>
                                      <p:to>
                                        <a:srgbClr val="7030A0"/>
                                      </p:to>
                                    </p:animClr>
                                    <p:animClr clrSpc="rgb" dir="cw">
                                      <p:cBhvr>
                                        <p:cTn id="483" dur="375" autoRev="1" fill="remove"/>
                                        <p:tgtEl>
                                          <p:spTgt spid="17"/>
                                        </p:tgtEl>
                                        <p:attrNameLst>
                                          <p:attrName>fillcolor</p:attrName>
                                        </p:attrNameLst>
                                      </p:cBhvr>
                                      <p:to>
                                        <a:srgbClr val="7030A0"/>
                                      </p:to>
                                    </p:animClr>
                                    <p:set>
                                      <p:cBhvr>
                                        <p:cTn id="484" dur="375" autoRev="1" fill="remove"/>
                                        <p:tgtEl>
                                          <p:spTgt spid="17"/>
                                        </p:tgtEl>
                                        <p:attrNameLst>
                                          <p:attrName>fill.type</p:attrName>
                                        </p:attrNameLst>
                                      </p:cBhvr>
                                      <p:to>
                                        <p:strVal val="solid"/>
                                      </p:to>
                                    </p:set>
                                    <p:set>
                                      <p:cBhvr>
                                        <p:cTn id="485" dur="375" autoRev="1" fill="remove"/>
                                        <p:tgtEl>
                                          <p:spTgt spid="17"/>
                                        </p:tgtEl>
                                        <p:attrNameLst>
                                          <p:attrName>fill.on</p:attrName>
                                        </p:attrNameLst>
                                      </p:cBhvr>
                                      <p:to>
                                        <p:strVal val="true"/>
                                      </p:to>
                                    </p:set>
                                  </p:childTnLst>
                                </p:cTn>
                              </p:par>
                              <p:par>
                                <p:cTn id="486" presetID="27" presetClass="emph" presetSubtype="0" fill="remove" grpId="2" nodeType="withEffect">
                                  <p:stCondLst>
                                    <p:cond delay="0"/>
                                  </p:stCondLst>
                                  <p:childTnLst>
                                    <p:animClr clrSpc="rgb" dir="cw">
                                      <p:cBhvr override="childStyle">
                                        <p:cTn id="487" dur="375" autoRev="1" fill="remove"/>
                                        <p:tgtEl>
                                          <p:spTgt spid="18"/>
                                        </p:tgtEl>
                                        <p:attrNameLst>
                                          <p:attrName>style.color</p:attrName>
                                        </p:attrNameLst>
                                      </p:cBhvr>
                                      <p:to>
                                        <a:srgbClr val="7030A0"/>
                                      </p:to>
                                    </p:animClr>
                                    <p:animClr clrSpc="rgb" dir="cw">
                                      <p:cBhvr>
                                        <p:cTn id="488" dur="375" autoRev="1" fill="remove"/>
                                        <p:tgtEl>
                                          <p:spTgt spid="18"/>
                                        </p:tgtEl>
                                        <p:attrNameLst>
                                          <p:attrName>fillcolor</p:attrName>
                                        </p:attrNameLst>
                                      </p:cBhvr>
                                      <p:to>
                                        <a:srgbClr val="7030A0"/>
                                      </p:to>
                                    </p:animClr>
                                    <p:set>
                                      <p:cBhvr>
                                        <p:cTn id="489" dur="375" autoRev="1" fill="remove"/>
                                        <p:tgtEl>
                                          <p:spTgt spid="18"/>
                                        </p:tgtEl>
                                        <p:attrNameLst>
                                          <p:attrName>fill.type</p:attrName>
                                        </p:attrNameLst>
                                      </p:cBhvr>
                                      <p:to>
                                        <p:strVal val="solid"/>
                                      </p:to>
                                    </p:set>
                                    <p:set>
                                      <p:cBhvr>
                                        <p:cTn id="490" dur="375" autoRev="1" fill="remove"/>
                                        <p:tgtEl>
                                          <p:spTgt spid="18"/>
                                        </p:tgtEl>
                                        <p:attrNameLst>
                                          <p:attrName>fill.on</p:attrName>
                                        </p:attrNameLst>
                                      </p:cBhvr>
                                      <p:to>
                                        <p:strVal val="true"/>
                                      </p:to>
                                    </p:set>
                                  </p:childTnLst>
                                </p:cTn>
                              </p:par>
                              <p:par>
                                <p:cTn id="491" presetID="27" presetClass="emph" presetSubtype="0" fill="remove" grpId="6" nodeType="withEffect">
                                  <p:stCondLst>
                                    <p:cond delay="0"/>
                                  </p:stCondLst>
                                  <p:childTnLst>
                                    <p:animClr clrSpc="rgb" dir="cw">
                                      <p:cBhvr override="childStyle">
                                        <p:cTn id="492" dur="375" autoRev="1" fill="remove"/>
                                        <p:tgtEl>
                                          <p:spTgt spid="21"/>
                                        </p:tgtEl>
                                        <p:attrNameLst>
                                          <p:attrName>style.color</p:attrName>
                                        </p:attrNameLst>
                                      </p:cBhvr>
                                      <p:to>
                                        <a:srgbClr val="7030A0"/>
                                      </p:to>
                                    </p:animClr>
                                    <p:animClr clrSpc="rgb" dir="cw">
                                      <p:cBhvr>
                                        <p:cTn id="493" dur="375" autoRev="1" fill="remove"/>
                                        <p:tgtEl>
                                          <p:spTgt spid="21"/>
                                        </p:tgtEl>
                                        <p:attrNameLst>
                                          <p:attrName>fillcolor</p:attrName>
                                        </p:attrNameLst>
                                      </p:cBhvr>
                                      <p:to>
                                        <a:srgbClr val="7030A0"/>
                                      </p:to>
                                    </p:animClr>
                                    <p:set>
                                      <p:cBhvr>
                                        <p:cTn id="494" dur="375" autoRev="1" fill="remove"/>
                                        <p:tgtEl>
                                          <p:spTgt spid="21"/>
                                        </p:tgtEl>
                                        <p:attrNameLst>
                                          <p:attrName>fill.type</p:attrName>
                                        </p:attrNameLst>
                                      </p:cBhvr>
                                      <p:to>
                                        <p:strVal val="solid"/>
                                      </p:to>
                                    </p:set>
                                    <p:set>
                                      <p:cBhvr>
                                        <p:cTn id="495" dur="375" autoRev="1" fill="remove"/>
                                        <p:tgtEl>
                                          <p:spTgt spid="21"/>
                                        </p:tgtEl>
                                        <p:attrNameLst>
                                          <p:attrName>fill.on</p:attrName>
                                        </p:attrNameLst>
                                      </p:cBhvr>
                                      <p:to>
                                        <p:strVal val="true"/>
                                      </p:to>
                                    </p:set>
                                  </p:childTnLst>
                                </p:cTn>
                              </p:par>
                              <p:par>
                                <p:cTn id="496" presetID="27" presetClass="emph" presetSubtype="0" fill="remove" grpId="6" nodeType="withEffect">
                                  <p:stCondLst>
                                    <p:cond delay="0"/>
                                  </p:stCondLst>
                                  <p:childTnLst>
                                    <p:animClr clrSpc="rgb" dir="cw">
                                      <p:cBhvr override="childStyle">
                                        <p:cTn id="497" dur="375" autoRev="1" fill="remove"/>
                                        <p:tgtEl>
                                          <p:spTgt spid="22"/>
                                        </p:tgtEl>
                                        <p:attrNameLst>
                                          <p:attrName>style.color</p:attrName>
                                        </p:attrNameLst>
                                      </p:cBhvr>
                                      <p:to>
                                        <a:srgbClr val="7030A0"/>
                                      </p:to>
                                    </p:animClr>
                                    <p:animClr clrSpc="rgb" dir="cw">
                                      <p:cBhvr>
                                        <p:cTn id="498" dur="375" autoRev="1" fill="remove"/>
                                        <p:tgtEl>
                                          <p:spTgt spid="22"/>
                                        </p:tgtEl>
                                        <p:attrNameLst>
                                          <p:attrName>fillcolor</p:attrName>
                                        </p:attrNameLst>
                                      </p:cBhvr>
                                      <p:to>
                                        <a:srgbClr val="7030A0"/>
                                      </p:to>
                                    </p:animClr>
                                    <p:set>
                                      <p:cBhvr>
                                        <p:cTn id="499" dur="375" autoRev="1" fill="remove"/>
                                        <p:tgtEl>
                                          <p:spTgt spid="22"/>
                                        </p:tgtEl>
                                        <p:attrNameLst>
                                          <p:attrName>fill.type</p:attrName>
                                        </p:attrNameLst>
                                      </p:cBhvr>
                                      <p:to>
                                        <p:strVal val="solid"/>
                                      </p:to>
                                    </p:set>
                                    <p:set>
                                      <p:cBhvr>
                                        <p:cTn id="500" dur="375" autoRev="1" fill="remove"/>
                                        <p:tgtEl>
                                          <p:spTgt spid="22"/>
                                        </p:tgtEl>
                                        <p:attrNameLst>
                                          <p:attrName>fill.on</p:attrName>
                                        </p:attrNameLst>
                                      </p:cBhvr>
                                      <p:to>
                                        <p:strVal val="true"/>
                                      </p:to>
                                    </p:set>
                                  </p:childTnLst>
                                </p:cTn>
                              </p:par>
                              <p:par>
                                <p:cTn id="501" presetID="27" presetClass="emph" presetSubtype="0" fill="remove" grpId="4" nodeType="withEffect">
                                  <p:stCondLst>
                                    <p:cond delay="0"/>
                                  </p:stCondLst>
                                  <p:childTnLst>
                                    <p:animClr clrSpc="rgb" dir="cw">
                                      <p:cBhvr override="childStyle">
                                        <p:cTn id="502" dur="375" autoRev="1" fill="remove"/>
                                        <p:tgtEl>
                                          <p:spTgt spid="23"/>
                                        </p:tgtEl>
                                        <p:attrNameLst>
                                          <p:attrName>style.color</p:attrName>
                                        </p:attrNameLst>
                                      </p:cBhvr>
                                      <p:to>
                                        <a:srgbClr val="7030A0"/>
                                      </p:to>
                                    </p:animClr>
                                    <p:animClr clrSpc="rgb" dir="cw">
                                      <p:cBhvr>
                                        <p:cTn id="503" dur="375" autoRev="1" fill="remove"/>
                                        <p:tgtEl>
                                          <p:spTgt spid="23"/>
                                        </p:tgtEl>
                                        <p:attrNameLst>
                                          <p:attrName>fillcolor</p:attrName>
                                        </p:attrNameLst>
                                      </p:cBhvr>
                                      <p:to>
                                        <a:srgbClr val="7030A0"/>
                                      </p:to>
                                    </p:animClr>
                                    <p:set>
                                      <p:cBhvr>
                                        <p:cTn id="504" dur="375" autoRev="1" fill="remove"/>
                                        <p:tgtEl>
                                          <p:spTgt spid="23"/>
                                        </p:tgtEl>
                                        <p:attrNameLst>
                                          <p:attrName>fill.type</p:attrName>
                                        </p:attrNameLst>
                                      </p:cBhvr>
                                      <p:to>
                                        <p:strVal val="solid"/>
                                      </p:to>
                                    </p:set>
                                    <p:set>
                                      <p:cBhvr>
                                        <p:cTn id="505" dur="375" autoRev="1" fill="remove"/>
                                        <p:tgtEl>
                                          <p:spTgt spid="23"/>
                                        </p:tgtEl>
                                        <p:attrNameLst>
                                          <p:attrName>fill.on</p:attrName>
                                        </p:attrNameLst>
                                      </p:cBhvr>
                                      <p:to>
                                        <p:strVal val="true"/>
                                      </p:to>
                                    </p:set>
                                  </p:childTnLst>
                                </p:cTn>
                              </p:par>
                              <p:par>
                                <p:cTn id="506" presetID="27" presetClass="emph" presetSubtype="0" fill="remove" grpId="6" nodeType="withEffect">
                                  <p:stCondLst>
                                    <p:cond delay="0"/>
                                  </p:stCondLst>
                                  <p:childTnLst>
                                    <p:animClr clrSpc="rgb" dir="cw">
                                      <p:cBhvr override="childStyle">
                                        <p:cTn id="507" dur="375" autoRev="1" fill="remove"/>
                                        <p:tgtEl>
                                          <p:spTgt spid="31"/>
                                        </p:tgtEl>
                                        <p:attrNameLst>
                                          <p:attrName>style.color</p:attrName>
                                        </p:attrNameLst>
                                      </p:cBhvr>
                                      <p:to>
                                        <a:srgbClr val="7030A0"/>
                                      </p:to>
                                    </p:animClr>
                                    <p:animClr clrSpc="rgb" dir="cw">
                                      <p:cBhvr>
                                        <p:cTn id="508" dur="375" autoRev="1" fill="remove"/>
                                        <p:tgtEl>
                                          <p:spTgt spid="31"/>
                                        </p:tgtEl>
                                        <p:attrNameLst>
                                          <p:attrName>fillcolor</p:attrName>
                                        </p:attrNameLst>
                                      </p:cBhvr>
                                      <p:to>
                                        <a:srgbClr val="7030A0"/>
                                      </p:to>
                                    </p:animClr>
                                    <p:set>
                                      <p:cBhvr>
                                        <p:cTn id="509" dur="375" autoRev="1" fill="remove"/>
                                        <p:tgtEl>
                                          <p:spTgt spid="31"/>
                                        </p:tgtEl>
                                        <p:attrNameLst>
                                          <p:attrName>fill.type</p:attrName>
                                        </p:attrNameLst>
                                      </p:cBhvr>
                                      <p:to>
                                        <p:strVal val="solid"/>
                                      </p:to>
                                    </p:set>
                                    <p:set>
                                      <p:cBhvr>
                                        <p:cTn id="510" dur="375" autoRev="1" fill="remove"/>
                                        <p:tgtEl>
                                          <p:spTgt spid="31"/>
                                        </p:tgtEl>
                                        <p:attrNameLst>
                                          <p:attrName>fill.on</p:attrName>
                                        </p:attrNameLst>
                                      </p:cBhvr>
                                      <p:to>
                                        <p:strVal val="true"/>
                                      </p:to>
                                    </p:set>
                                  </p:childTnLst>
                                </p:cTn>
                              </p:par>
                              <p:par>
                                <p:cTn id="511" presetID="27" presetClass="emph" presetSubtype="0" fill="remove" grpId="6" nodeType="withEffect">
                                  <p:stCondLst>
                                    <p:cond delay="0"/>
                                  </p:stCondLst>
                                  <p:childTnLst>
                                    <p:animClr clrSpc="rgb" dir="cw">
                                      <p:cBhvr override="childStyle">
                                        <p:cTn id="512" dur="375" autoRev="1" fill="remove"/>
                                        <p:tgtEl>
                                          <p:spTgt spid="40"/>
                                        </p:tgtEl>
                                        <p:attrNameLst>
                                          <p:attrName>style.color</p:attrName>
                                        </p:attrNameLst>
                                      </p:cBhvr>
                                      <p:to>
                                        <a:srgbClr val="7030A0"/>
                                      </p:to>
                                    </p:animClr>
                                    <p:animClr clrSpc="rgb" dir="cw">
                                      <p:cBhvr>
                                        <p:cTn id="513" dur="375" autoRev="1" fill="remove"/>
                                        <p:tgtEl>
                                          <p:spTgt spid="40"/>
                                        </p:tgtEl>
                                        <p:attrNameLst>
                                          <p:attrName>fillcolor</p:attrName>
                                        </p:attrNameLst>
                                      </p:cBhvr>
                                      <p:to>
                                        <a:srgbClr val="7030A0"/>
                                      </p:to>
                                    </p:animClr>
                                    <p:set>
                                      <p:cBhvr>
                                        <p:cTn id="514" dur="375" autoRev="1" fill="remove"/>
                                        <p:tgtEl>
                                          <p:spTgt spid="40"/>
                                        </p:tgtEl>
                                        <p:attrNameLst>
                                          <p:attrName>fill.type</p:attrName>
                                        </p:attrNameLst>
                                      </p:cBhvr>
                                      <p:to>
                                        <p:strVal val="solid"/>
                                      </p:to>
                                    </p:set>
                                    <p:set>
                                      <p:cBhvr>
                                        <p:cTn id="515" dur="375" autoRev="1" fill="remove"/>
                                        <p:tgtEl>
                                          <p:spTgt spid="40"/>
                                        </p:tgtEl>
                                        <p:attrNameLst>
                                          <p:attrName>fill.on</p:attrName>
                                        </p:attrNameLst>
                                      </p:cBhvr>
                                      <p:to>
                                        <p:strVal val="true"/>
                                      </p:to>
                                    </p:set>
                                  </p:childTnLst>
                                </p:cTn>
                              </p:par>
                              <p:par>
                                <p:cTn id="516" presetID="27" presetClass="emph" presetSubtype="0" fill="remove" grpId="4" nodeType="withEffect">
                                  <p:stCondLst>
                                    <p:cond delay="0"/>
                                  </p:stCondLst>
                                  <p:childTnLst>
                                    <p:animClr clrSpc="rgb" dir="cw">
                                      <p:cBhvr override="childStyle">
                                        <p:cTn id="517" dur="375" autoRev="1" fill="remove"/>
                                        <p:tgtEl>
                                          <p:spTgt spid="32"/>
                                        </p:tgtEl>
                                        <p:attrNameLst>
                                          <p:attrName>style.color</p:attrName>
                                        </p:attrNameLst>
                                      </p:cBhvr>
                                      <p:to>
                                        <a:srgbClr val="7030A0"/>
                                      </p:to>
                                    </p:animClr>
                                    <p:animClr clrSpc="rgb" dir="cw">
                                      <p:cBhvr>
                                        <p:cTn id="518" dur="375" autoRev="1" fill="remove"/>
                                        <p:tgtEl>
                                          <p:spTgt spid="32"/>
                                        </p:tgtEl>
                                        <p:attrNameLst>
                                          <p:attrName>fillcolor</p:attrName>
                                        </p:attrNameLst>
                                      </p:cBhvr>
                                      <p:to>
                                        <a:srgbClr val="7030A0"/>
                                      </p:to>
                                    </p:animClr>
                                    <p:set>
                                      <p:cBhvr>
                                        <p:cTn id="519" dur="375" autoRev="1" fill="remove"/>
                                        <p:tgtEl>
                                          <p:spTgt spid="32"/>
                                        </p:tgtEl>
                                        <p:attrNameLst>
                                          <p:attrName>fill.type</p:attrName>
                                        </p:attrNameLst>
                                      </p:cBhvr>
                                      <p:to>
                                        <p:strVal val="solid"/>
                                      </p:to>
                                    </p:set>
                                    <p:set>
                                      <p:cBhvr>
                                        <p:cTn id="520" dur="375" autoRev="1" fill="remove"/>
                                        <p:tgtEl>
                                          <p:spTgt spid="32"/>
                                        </p:tgtEl>
                                        <p:attrNameLst>
                                          <p:attrName>fill.on</p:attrName>
                                        </p:attrNameLst>
                                      </p:cBhvr>
                                      <p:to>
                                        <p:strVal val="true"/>
                                      </p:to>
                                    </p:set>
                                  </p:childTnLst>
                                </p:cTn>
                              </p:par>
                            </p:childTnLst>
                          </p:cTn>
                        </p:par>
                        <p:par>
                          <p:cTn id="521" fill="hold">
                            <p:stCondLst>
                              <p:cond delay="1500"/>
                            </p:stCondLst>
                            <p:childTnLst>
                              <p:par>
                                <p:cTn id="522" presetID="27" presetClass="emph" presetSubtype="0" fill="remove" grpId="5" nodeType="afterEffect">
                                  <p:stCondLst>
                                    <p:cond delay="0"/>
                                  </p:stCondLst>
                                  <p:childTnLst>
                                    <p:animClr clrSpc="rgb" dir="cw">
                                      <p:cBhvr override="childStyle">
                                        <p:cTn id="523" dur="375" autoRev="1" fill="remove"/>
                                        <p:tgtEl>
                                          <p:spTgt spid="20"/>
                                        </p:tgtEl>
                                        <p:attrNameLst>
                                          <p:attrName>style.color</p:attrName>
                                        </p:attrNameLst>
                                      </p:cBhvr>
                                      <p:to>
                                        <a:srgbClr val="7030A0"/>
                                      </p:to>
                                    </p:animClr>
                                    <p:animClr clrSpc="rgb" dir="cw">
                                      <p:cBhvr>
                                        <p:cTn id="524" dur="375" autoRev="1" fill="remove"/>
                                        <p:tgtEl>
                                          <p:spTgt spid="20"/>
                                        </p:tgtEl>
                                        <p:attrNameLst>
                                          <p:attrName>fillcolor</p:attrName>
                                        </p:attrNameLst>
                                      </p:cBhvr>
                                      <p:to>
                                        <a:srgbClr val="7030A0"/>
                                      </p:to>
                                    </p:animClr>
                                    <p:set>
                                      <p:cBhvr>
                                        <p:cTn id="525" dur="375" autoRev="1" fill="remove"/>
                                        <p:tgtEl>
                                          <p:spTgt spid="20"/>
                                        </p:tgtEl>
                                        <p:attrNameLst>
                                          <p:attrName>fill.type</p:attrName>
                                        </p:attrNameLst>
                                      </p:cBhvr>
                                      <p:to>
                                        <p:strVal val="solid"/>
                                      </p:to>
                                    </p:set>
                                    <p:set>
                                      <p:cBhvr>
                                        <p:cTn id="526" dur="375" autoRev="1" fill="remove"/>
                                        <p:tgtEl>
                                          <p:spTgt spid="20"/>
                                        </p:tgtEl>
                                        <p:attrNameLst>
                                          <p:attrName>fill.on</p:attrName>
                                        </p:attrNameLst>
                                      </p:cBhvr>
                                      <p:to>
                                        <p:strVal val="true"/>
                                      </p:to>
                                    </p:set>
                                  </p:childTnLst>
                                </p:cTn>
                              </p:par>
                              <p:par>
                                <p:cTn id="527" presetID="27" presetClass="emph" presetSubtype="0" fill="remove" grpId="7" nodeType="withEffect">
                                  <p:stCondLst>
                                    <p:cond delay="0"/>
                                  </p:stCondLst>
                                  <p:childTnLst>
                                    <p:animClr clrSpc="rgb" dir="cw">
                                      <p:cBhvr override="childStyle">
                                        <p:cTn id="528" dur="375" autoRev="1" fill="remove"/>
                                        <p:tgtEl>
                                          <p:spTgt spid="21"/>
                                        </p:tgtEl>
                                        <p:attrNameLst>
                                          <p:attrName>style.color</p:attrName>
                                        </p:attrNameLst>
                                      </p:cBhvr>
                                      <p:to>
                                        <a:srgbClr val="7030A0"/>
                                      </p:to>
                                    </p:animClr>
                                    <p:animClr clrSpc="rgb" dir="cw">
                                      <p:cBhvr>
                                        <p:cTn id="529" dur="375" autoRev="1" fill="remove"/>
                                        <p:tgtEl>
                                          <p:spTgt spid="21"/>
                                        </p:tgtEl>
                                        <p:attrNameLst>
                                          <p:attrName>fillcolor</p:attrName>
                                        </p:attrNameLst>
                                      </p:cBhvr>
                                      <p:to>
                                        <a:srgbClr val="7030A0"/>
                                      </p:to>
                                    </p:animClr>
                                    <p:set>
                                      <p:cBhvr>
                                        <p:cTn id="530" dur="375" autoRev="1" fill="remove"/>
                                        <p:tgtEl>
                                          <p:spTgt spid="21"/>
                                        </p:tgtEl>
                                        <p:attrNameLst>
                                          <p:attrName>fill.type</p:attrName>
                                        </p:attrNameLst>
                                      </p:cBhvr>
                                      <p:to>
                                        <p:strVal val="solid"/>
                                      </p:to>
                                    </p:set>
                                    <p:set>
                                      <p:cBhvr>
                                        <p:cTn id="531" dur="375" autoRev="1" fill="remove"/>
                                        <p:tgtEl>
                                          <p:spTgt spid="21"/>
                                        </p:tgtEl>
                                        <p:attrNameLst>
                                          <p:attrName>fill.on</p:attrName>
                                        </p:attrNameLst>
                                      </p:cBhvr>
                                      <p:to>
                                        <p:strVal val="true"/>
                                      </p:to>
                                    </p:set>
                                  </p:childTnLst>
                                </p:cTn>
                              </p:par>
                              <p:par>
                                <p:cTn id="532" presetID="27" presetClass="emph" presetSubtype="0" fill="remove" grpId="7" nodeType="withEffect">
                                  <p:stCondLst>
                                    <p:cond delay="0"/>
                                  </p:stCondLst>
                                  <p:childTnLst>
                                    <p:animClr clrSpc="rgb" dir="cw">
                                      <p:cBhvr override="childStyle">
                                        <p:cTn id="533" dur="375" autoRev="1" fill="remove"/>
                                        <p:tgtEl>
                                          <p:spTgt spid="22"/>
                                        </p:tgtEl>
                                        <p:attrNameLst>
                                          <p:attrName>style.color</p:attrName>
                                        </p:attrNameLst>
                                      </p:cBhvr>
                                      <p:to>
                                        <a:srgbClr val="7030A0"/>
                                      </p:to>
                                    </p:animClr>
                                    <p:animClr clrSpc="rgb" dir="cw">
                                      <p:cBhvr>
                                        <p:cTn id="534" dur="375" autoRev="1" fill="remove"/>
                                        <p:tgtEl>
                                          <p:spTgt spid="22"/>
                                        </p:tgtEl>
                                        <p:attrNameLst>
                                          <p:attrName>fillcolor</p:attrName>
                                        </p:attrNameLst>
                                      </p:cBhvr>
                                      <p:to>
                                        <a:srgbClr val="7030A0"/>
                                      </p:to>
                                    </p:animClr>
                                    <p:set>
                                      <p:cBhvr>
                                        <p:cTn id="535" dur="375" autoRev="1" fill="remove"/>
                                        <p:tgtEl>
                                          <p:spTgt spid="22"/>
                                        </p:tgtEl>
                                        <p:attrNameLst>
                                          <p:attrName>fill.type</p:attrName>
                                        </p:attrNameLst>
                                      </p:cBhvr>
                                      <p:to>
                                        <p:strVal val="solid"/>
                                      </p:to>
                                    </p:set>
                                    <p:set>
                                      <p:cBhvr>
                                        <p:cTn id="536" dur="375" autoRev="1" fill="remove"/>
                                        <p:tgtEl>
                                          <p:spTgt spid="22"/>
                                        </p:tgtEl>
                                        <p:attrNameLst>
                                          <p:attrName>fill.on</p:attrName>
                                        </p:attrNameLst>
                                      </p:cBhvr>
                                      <p:to>
                                        <p:strVal val="true"/>
                                      </p:to>
                                    </p:set>
                                  </p:childTnLst>
                                </p:cTn>
                              </p:par>
                              <p:par>
                                <p:cTn id="537" presetID="27" presetClass="emph" presetSubtype="0" fill="remove" grpId="5" nodeType="withEffect">
                                  <p:stCondLst>
                                    <p:cond delay="0"/>
                                  </p:stCondLst>
                                  <p:childTnLst>
                                    <p:animClr clrSpc="rgb" dir="cw">
                                      <p:cBhvr override="childStyle">
                                        <p:cTn id="538" dur="375" autoRev="1" fill="remove"/>
                                        <p:tgtEl>
                                          <p:spTgt spid="29"/>
                                        </p:tgtEl>
                                        <p:attrNameLst>
                                          <p:attrName>style.color</p:attrName>
                                        </p:attrNameLst>
                                      </p:cBhvr>
                                      <p:to>
                                        <a:srgbClr val="7030A0"/>
                                      </p:to>
                                    </p:animClr>
                                    <p:animClr clrSpc="rgb" dir="cw">
                                      <p:cBhvr>
                                        <p:cTn id="539" dur="375" autoRev="1" fill="remove"/>
                                        <p:tgtEl>
                                          <p:spTgt spid="29"/>
                                        </p:tgtEl>
                                        <p:attrNameLst>
                                          <p:attrName>fillcolor</p:attrName>
                                        </p:attrNameLst>
                                      </p:cBhvr>
                                      <p:to>
                                        <a:srgbClr val="7030A0"/>
                                      </p:to>
                                    </p:animClr>
                                    <p:set>
                                      <p:cBhvr>
                                        <p:cTn id="540" dur="375" autoRev="1" fill="remove"/>
                                        <p:tgtEl>
                                          <p:spTgt spid="29"/>
                                        </p:tgtEl>
                                        <p:attrNameLst>
                                          <p:attrName>fill.type</p:attrName>
                                        </p:attrNameLst>
                                      </p:cBhvr>
                                      <p:to>
                                        <p:strVal val="solid"/>
                                      </p:to>
                                    </p:set>
                                    <p:set>
                                      <p:cBhvr>
                                        <p:cTn id="541" dur="375" autoRev="1" fill="remove"/>
                                        <p:tgtEl>
                                          <p:spTgt spid="29"/>
                                        </p:tgtEl>
                                        <p:attrNameLst>
                                          <p:attrName>fill.on</p:attrName>
                                        </p:attrNameLst>
                                      </p:cBhvr>
                                      <p:to>
                                        <p:strVal val="true"/>
                                      </p:to>
                                    </p:set>
                                  </p:childTnLst>
                                </p:cTn>
                              </p:par>
                              <p:par>
                                <p:cTn id="542" presetID="27" presetClass="emph" presetSubtype="0" fill="remove" grpId="7" nodeType="withEffect">
                                  <p:stCondLst>
                                    <p:cond delay="0"/>
                                  </p:stCondLst>
                                  <p:childTnLst>
                                    <p:animClr clrSpc="rgb" dir="cw">
                                      <p:cBhvr override="childStyle">
                                        <p:cTn id="543" dur="375" autoRev="1" fill="remove"/>
                                        <p:tgtEl>
                                          <p:spTgt spid="31"/>
                                        </p:tgtEl>
                                        <p:attrNameLst>
                                          <p:attrName>style.color</p:attrName>
                                        </p:attrNameLst>
                                      </p:cBhvr>
                                      <p:to>
                                        <a:srgbClr val="7030A0"/>
                                      </p:to>
                                    </p:animClr>
                                    <p:animClr clrSpc="rgb" dir="cw">
                                      <p:cBhvr>
                                        <p:cTn id="544" dur="375" autoRev="1" fill="remove"/>
                                        <p:tgtEl>
                                          <p:spTgt spid="31"/>
                                        </p:tgtEl>
                                        <p:attrNameLst>
                                          <p:attrName>fillcolor</p:attrName>
                                        </p:attrNameLst>
                                      </p:cBhvr>
                                      <p:to>
                                        <a:srgbClr val="7030A0"/>
                                      </p:to>
                                    </p:animClr>
                                    <p:set>
                                      <p:cBhvr>
                                        <p:cTn id="545" dur="375" autoRev="1" fill="remove"/>
                                        <p:tgtEl>
                                          <p:spTgt spid="31"/>
                                        </p:tgtEl>
                                        <p:attrNameLst>
                                          <p:attrName>fill.type</p:attrName>
                                        </p:attrNameLst>
                                      </p:cBhvr>
                                      <p:to>
                                        <p:strVal val="solid"/>
                                      </p:to>
                                    </p:set>
                                    <p:set>
                                      <p:cBhvr>
                                        <p:cTn id="546" dur="375" autoRev="1" fill="remove"/>
                                        <p:tgtEl>
                                          <p:spTgt spid="31"/>
                                        </p:tgtEl>
                                        <p:attrNameLst>
                                          <p:attrName>fill.on</p:attrName>
                                        </p:attrNameLst>
                                      </p:cBhvr>
                                      <p:to>
                                        <p:strVal val="true"/>
                                      </p:to>
                                    </p:set>
                                  </p:childTnLst>
                                </p:cTn>
                              </p:par>
                              <p:par>
                                <p:cTn id="547" presetID="27" presetClass="emph" presetSubtype="0" fill="remove" grpId="7" nodeType="withEffect">
                                  <p:stCondLst>
                                    <p:cond delay="0"/>
                                  </p:stCondLst>
                                  <p:childTnLst>
                                    <p:animClr clrSpc="rgb" dir="cw">
                                      <p:cBhvr override="childStyle">
                                        <p:cTn id="548" dur="375" autoRev="1" fill="remove"/>
                                        <p:tgtEl>
                                          <p:spTgt spid="40"/>
                                        </p:tgtEl>
                                        <p:attrNameLst>
                                          <p:attrName>style.color</p:attrName>
                                        </p:attrNameLst>
                                      </p:cBhvr>
                                      <p:to>
                                        <a:srgbClr val="7030A0"/>
                                      </p:to>
                                    </p:animClr>
                                    <p:animClr clrSpc="rgb" dir="cw">
                                      <p:cBhvr>
                                        <p:cTn id="549" dur="375" autoRev="1" fill="remove"/>
                                        <p:tgtEl>
                                          <p:spTgt spid="40"/>
                                        </p:tgtEl>
                                        <p:attrNameLst>
                                          <p:attrName>fillcolor</p:attrName>
                                        </p:attrNameLst>
                                      </p:cBhvr>
                                      <p:to>
                                        <a:srgbClr val="7030A0"/>
                                      </p:to>
                                    </p:animClr>
                                    <p:set>
                                      <p:cBhvr>
                                        <p:cTn id="550" dur="375" autoRev="1" fill="remove"/>
                                        <p:tgtEl>
                                          <p:spTgt spid="40"/>
                                        </p:tgtEl>
                                        <p:attrNameLst>
                                          <p:attrName>fill.type</p:attrName>
                                        </p:attrNameLst>
                                      </p:cBhvr>
                                      <p:to>
                                        <p:strVal val="solid"/>
                                      </p:to>
                                    </p:set>
                                    <p:set>
                                      <p:cBhvr>
                                        <p:cTn id="551" dur="375" autoRev="1" fill="remove"/>
                                        <p:tgtEl>
                                          <p:spTgt spid="40"/>
                                        </p:tgtEl>
                                        <p:attrNameLst>
                                          <p:attrName>fill.on</p:attrName>
                                        </p:attrNameLst>
                                      </p:cBhvr>
                                      <p:to>
                                        <p:strVal val="true"/>
                                      </p:to>
                                    </p:set>
                                  </p:childTnLst>
                                </p:cTn>
                              </p:par>
                              <p:par>
                                <p:cTn id="552" presetID="27" presetClass="emph" presetSubtype="0" fill="remove" grpId="2" nodeType="withEffect">
                                  <p:stCondLst>
                                    <p:cond delay="0"/>
                                  </p:stCondLst>
                                  <p:childTnLst>
                                    <p:animClr clrSpc="rgb" dir="cw">
                                      <p:cBhvr override="childStyle">
                                        <p:cTn id="553" dur="375" autoRev="1" fill="remove"/>
                                        <p:tgtEl>
                                          <p:spTgt spid="42"/>
                                        </p:tgtEl>
                                        <p:attrNameLst>
                                          <p:attrName>style.color</p:attrName>
                                        </p:attrNameLst>
                                      </p:cBhvr>
                                      <p:to>
                                        <a:srgbClr val="7030A0"/>
                                      </p:to>
                                    </p:animClr>
                                    <p:animClr clrSpc="rgb" dir="cw">
                                      <p:cBhvr>
                                        <p:cTn id="554" dur="375" autoRev="1" fill="remove"/>
                                        <p:tgtEl>
                                          <p:spTgt spid="42"/>
                                        </p:tgtEl>
                                        <p:attrNameLst>
                                          <p:attrName>fillcolor</p:attrName>
                                        </p:attrNameLst>
                                      </p:cBhvr>
                                      <p:to>
                                        <a:srgbClr val="7030A0"/>
                                      </p:to>
                                    </p:animClr>
                                    <p:set>
                                      <p:cBhvr>
                                        <p:cTn id="555" dur="375" autoRev="1" fill="remove"/>
                                        <p:tgtEl>
                                          <p:spTgt spid="42"/>
                                        </p:tgtEl>
                                        <p:attrNameLst>
                                          <p:attrName>fill.type</p:attrName>
                                        </p:attrNameLst>
                                      </p:cBhvr>
                                      <p:to>
                                        <p:strVal val="solid"/>
                                      </p:to>
                                    </p:set>
                                    <p:set>
                                      <p:cBhvr>
                                        <p:cTn id="556" dur="375" autoRev="1" fill="remove"/>
                                        <p:tgtEl>
                                          <p:spTgt spid="42"/>
                                        </p:tgtEl>
                                        <p:attrNameLst>
                                          <p:attrName>fill.on</p:attrName>
                                        </p:attrNameLst>
                                      </p:cBhvr>
                                      <p:to>
                                        <p:strVal val="true"/>
                                      </p:to>
                                    </p:set>
                                  </p:childTnLst>
                                </p:cTn>
                              </p:par>
                              <p:par>
                                <p:cTn id="557" presetID="27" presetClass="emph" presetSubtype="0" fill="remove" grpId="4" nodeType="withEffect">
                                  <p:stCondLst>
                                    <p:cond delay="0"/>
                                  </p:stCondLst>
                                  <p:childTnLst>
                                    <p:animClr clrSpc="rgb" dir="cw">
                                      <p:cBhvr override="childStyle">
                                        <p:cTn id="558" dur="375" autoRev="1" fill="remove"/>
                                        <p:tgtEl>
                                          <p:spTgt spid="41"/>
                                        </p:tgtEl>
                                        <p:attrNameLst>
                                          <p:attrName>style.color</p:attrName>
                                        </p:attrNameLst>
                                      </p:cBhvr>
                                      <p:to>
                                        <a:srgbClr val="7030A0"/>
                                      </p:to>
                                    </p:animClr>
                                    <p:animClr clrSpc="rgb" dir="cw">
                                      <p:cBhvr>
                                        <p:cTn id="559" dur="375" autoRev="1" fill="remove"/>
                                        <p:tgtEl>
                                          <p:spTgt spid="41"/>
                                        </p:tgtEl>
                                        <p:attrNameLst>
                                          <p:attrName>fillcolor</p:attrName>
                                        </p:attrNameLst>
                                      </p:cBhvr>
                                      <p:to>
                                        <a:srgbClr val="7030A0"/>
                                      </p:to>
                                    </p:animClr>
                                    <p:set>
                                      <p:cBhvr>
                                        <p:cTn id="560" dur="375" autoRev="1" fill="remove"/>
                                        <p:tgtEl>
                                          <p:spTgt spid="41"/>
                                        </p:tgtEl>
                                        <p:attrNameLst>
                                          <p:attrName>fill.type</p:attrName>
                                        </p:attrNameLst>
                                      </p:cBhvr>
                                      <p:to>
                                        <p:strVal val="solid"/>
                                      </p:to>
                                    </p:set>
                                    <p:set>
                                      <p:cBhvr>
                                        <p:cTn id="561" dur="375" autoRev="1" fill="remove"/>
                                        <p:tgtEl>
                                          <p:spTgt spid="41"/>
                                        </p:tgtEl>
                                        <p:attrNameLst>
                                          <p:attrName>fill.on</p:attrName>
                                        </p:attrNameLst>
                                      </p:cBhvr>
                                      <p:to>
                                        <p:strVal val="true"/>
                                      </p:to>
                                    </p:set>
                                  </p:childTnLst>
                                </p:cTn>
                              </p:par>
                              <p:par>
                                <p:cTn id="562" presetID="27" presetClass="emph" presetSubtype="0" fill="remove" grpId="4" nodeType="withEffect">
                                  <p:stCondLst>
                                    <p:cond delay="0"/>
                                  </p:stCondLst>
                                  <p:childTnLst>
                                    <p:animClr clrSpc="rgb" dir="cw">
                                      <p:cBhvr override="childStyle">
                                        <p:cTn id="563" dur="375" autoRev="1" fill="remove"/>
                                        <p:tgtEl>
                                          <p:spTgt spid="26"/>
                                        </p:tgtEl>
                                        <p:attrNameLst>
                                          <p:attrName>style.color</p:attrName>
                                        </p:attrNameLst>
                                      </p:cBhvr>
                                      <p:to>
                                        <a:srgbClr val="7030A0"/>
                                      </p:to>
                                    </p:animClr>
                                    <p:animClr clrSpc="rgb" dir="cw">
                                      <p:cBhvr>
                                        <p:cTn id="564" dur="375" autoRev="1" fill="remove"/>
                                        <p:tgtEl>
                                          <p:spTgt spid="26"/>
                                        </p:tgtEl>
                                        <p:attrNameLst>
                                          <p:attrName>fillcolor</p:attrName>
                                        </p:attrNameLst>
                                      </p:cBhvr>
                                      <p:to>
                                        <a:srgbClr val="7030A0"/>
                                      </p:to>
                                    </p:animClr>
                                    <p:set>
                                      <p:cBhvr>
                                        <p:cTn id="565" dur="375" autoRev="1" fill="remove"/>
                                        <p:tgtEl>
                                          <p:spTgt spid="26"/>
                                        </p:tgtEl>
                                        <p:attrNameLst>
                                          <p:attrName>fill.type</p:attrName>
                                        </p:attrNameLst>
                                      </p:cBhvr>
                                      <p:to>
                                        <p:strVal val="solid"/>
                                      </p:to>
                                    </p:set>
                                    <p:set>
                                      <p:cBhvr>
                                        <p:cTn id="566" dur="375" autoRev="1" fill="remove"/>
                                        <p:tgtEl>
                                          <p:spTgt spid="26"/>
                                        </p:tgtEl>
                                        <p:attrNameLst>
                                          <p:attrName>fill.on</p:attrName>
                                        </p:attrNameLst>
                                      </p:cBhvr>
                                      <p:to>
                                        <p:strVal val="true"/>
                                      </p:to>
                                    </p:set>
                                  </p:childTnLst>
                                </p:cTn>
                              </p:par>
                            </p:childTnLst>
                          </p:cTn>
                        </p:par>
                        <p:par>
                          <p:cTn id="567" fill="hold">
                            <p:stCondLst>
                              <p:cond delay="2250"/>
                            </p:stCondLst>
                            <p:childTnLst>
                              <p:par>
                                <p:cTn id="568" presetID="27" presetClass="emph" presetSubtype="0" fill="remove" grpId="8" nodeType="afterEffect">
                                  <p:stCondLst>
                                    <p:cond delay="0"/>
                                  </p:stCondLst>
                                  <p:childTnLst>
                                    <p:animClr clrSpc="rgb" dir="cw">
                                      <p:cBhvr override="childStyle">
                                        <p:cTn id="569" dur="375" autoRev="1" fill="remove"/>
                                        <p:tgtEl>
                                          <p:spTgt spid="21"/>
                                        </p:tgtEl>
                                        <p:attrNameLst>
                                          <p:attrName>style.color</p:attrName>
                                        </p:attrNameLst>
                                      </p:cBhvr>
                                      <p:to>
                                        <a:srgbClr val="7030A0"/>
                                      </p:to>
                                    </p:animClr>
                                    <p:animClr clrSpc="rgb" dir="cw">
                                      <p:cBhvr>
                                        <p:cTn id="570" dur="375" autoRev="1" fill="remove"/>
                                        <p:tgtEl>
                                          <p:spTgt spid="21"/>
                                        </p:tgtEl>
                                        <p:attrNameLst>
                                          <p:attrName>fillcolor</p:attrName>
                                        </p:attrNameLst>
                                      </p:cBhvr>
                                      <p:to>
                                        <a:srgbClr val="7030A0"/>
                                      </p:to>
                                    </p:animClr>
                                    <p:set>
                                      <p:cBhvr>
                                        <p:cTn id="571" dur="375" autoRev="1" fill="remove"/>
                                        <p:tgtEl>
                                          <p:spTgt spid="21"/>
                                        </p:tgtEl>
                                        <p:attrNameLst>
                                          <p:attrName>fill.type</p:attrName>
                                        </p:attrNameLst>
                                      </p:cBhvr>
                                      <p:to>
                                        <p:strVal val="solid"/>
                                      </p:to>
                                    </p:set>
                                    <p:set>
                                      <p:cBhvr>
                                        <p:cTn id="572" dur="375" autoRev="1" fill="remove"/>
                                        <p:tgtEl>
                                          <p:spTgt spid="21"/>
                                        </p:tgtEl>
                                        <p:attrNameLst>
                                          <p:attrName>fill.on</p:attrName>
                                        </p:attrNameLst>
                                      </p:cBhvr>
                                      <p:to>
                                        <p:strVal val="true"/>
                                      </p:to>
                                    </p:set>
                                  </p:childTnLst>
                                </p:cTn>
                              </p:par>
                              <p:par>
                                <p:cTn id="573" presetID="27" presetClass="emph" presetSubtype="0" fill="remove" grpId="8" nodeType="withEffect">
                                  <p:stCondLst>
                                    <p:cond delay="0"/>
                                  </p:stCondLst>
                                  <p:childTnLst>
                                    <p:animClr clrSpc="rgb" dir="cw">
                                      <p:cBhvr override="childStyle">
                                        <p:cTn id="574" dur="375" autoRev="1" fill="remove"/>
                                        <p:tgtEl>
                                          <p:spTgt spid="22"/>
                                        </p:tgtEl>
                                        <p:attrNameLst>
                                          <p:attrName>style.color</p:attrName>
                                        </p:attrNameLst>
                                      </p:cBhvr>
                                      <p:to>
                                        <a:srgbClr val="7030A0"/>
                                      </p:to>
                                    </p:animClr>
                                    <p:animClr clrSpc="rgb" dir="cw">
                                      <p:cBhvr>
                                        <p:cTn id="575" dur="375" autoRev="1" fill="remove"/>
                                        <p:tgtEl>
                                          <p:spTgt spid="22"/>
                                        </p:tgtEl>
                                        <p:attrNameLst>
                                          <p:attrName>fillcolor</p:attrName>
                                        </p:attrNameLst>
                                      </p:cBhvr>
                                      <p:to>
                                        <a:srgbClr val="7030A0"/>
                                      </p:to>
                                    </p:animClr>
                                    <p:set>
                                      <p:cBhvr>
                                        <p:cTn id="576" dur="375" autoRev="1" fill="remove"/>
                                        <p:tgtEl>
                                          <p:spTgt spid="22"/>
                                        </p:tgtEl>
                                        <p:attrNameLst>
                                          <p:attrName>fill.type</p:attrName>
                                        </p:attrNameLst>
                                      </p:cBhvr>
                                      <p:to>
                                        <p:strVal val="solid"/>
                                      </p:to>
                                    </p:set>
                                    <p:set>
                                      <p:cBhvr>
                                        <p:cTn id="577" dur="375" autoRev="1" fill="remove"/>
                                        <p:tgtEl>
                                          <p:spTgt spid="22"/>
                                        </p:tgtEl>
                                        <p:attrNameLst>
                                          <p:attrName>fill.on</p:attrName>
                                        </p:attrNameLst>
                                      </p:cBhvr>
                                      <p:to>
                                        <p:strVal val="true"/>
                                      </p:to>
                                    </p:set>
                                  </p:childTnLst>
                                </p:cTn>
                              </p:par>
                              <p:par>
                                <p:cTn id="578" presetID="27" presetClass="emph" presetSubtype="0" fill="remove" grpId="5" nodeType="withEffect">
                                  <p:stCondLst>
                                    <p:cond delay="0"/>
                                  </p:stCondLst>
                                  <p:childTnLst>
                                    <p:animClr clrSpc="rgb" dir="cw">
                                      <p:cBhvr override="childStyle">
                                        <p:cTn id="579" dur="375" autoRev="1" fill="remove"/>
                                        <p:tgtEl>
                                          <p:spTgt spid="23"/>
                                        </p:tgtEl>
                                        <p:attrNameLst>
                                          <p:attrName>style.color</p:attrName>
                                        </p:attrNameLst>
                                      </p:cBhvr>
                                      <p:to>
                                        <a:srgbClr val="7030A0"/>
                                      </p:to>
                                    </p:animClr>
                                    <p:animClr clrSpc="rgb" dir="cw">
                                      <p:cBhvr>
                                        <p:cTn id="580" dur="375" autoRev="1" fill="remove"/>
                                        <p:tgtEl>
                                          <p:spTgt spid="23"/>
                                        </p:tgtEl>
                                        <p:attrNameLst>
                                          <p:attrName>fillcolor</p:attrName>
                                        </p:attrNameLst>
                                      </p:cBhvr>
                                      <p:to>
                                        <a:srgbClr val="7030A0"/>
                                      </p:to>
                                    </p:animClr>
                                    <p:set>
                                      <p:cBhvr>
                                        <p:cTn id="581" dur="375" autoRev="1" fill="remove"/>
                                        <p:tgtEl>
                                          <p:spTgt spid="23"/>
                                        </p:tgtEl>
                                        <p:attrNameLst>
                                          <p:attrName>fill.type</p:attrName>
                                        </p:attrNameLst>
                                      </p:cBhvr>
                                      <p:to>
                                        <p:strVal val="solid"/>
                                      </p:to>
                                    </p:set>
                                    <p:set>
                                      <p:cBhvr>
                                        <p:cTn id="582" dur="375" autoRev="1" fill="remove"/>
                                        <p:tgtEl>
                                          <p:spTgt spid="23"/>
                                        </p:tgtEl>
                                        <p:attrNameLst>
                                          <p:attrName>fill.on</p:attrName>
                                        </p:attrNameLst>
                                      </p:cBhvr>
                                      <p:to>
                                        <p:strVal val="true"/>
                                      </p:to>
                                    </p:set>
                                  </p:childTnLst>
                                </p:cTn>
                              </p:par>
                              <p:par>
                                <p:cTn id="583" presetID="27" presetClass="emph" presetSubtype="0" fill="remove" grpId="8" nodeType="withEffect">
                                  <p:stCondLst>
                                    <p:cond delay="0"/>
                                  </p:stCondLst>
                                  <p:childTnLst>
                                    <p:animClr clrSpc="rgb" dir="cw">
                                      <p:cBhvr override="childStyle">
                                        <p:cTn id="584" dur="375" autoRev="1" fill="remove"/>
                                        <p:tgtEl>
                                          <p:spTgt spid="31"/>
                                        </p:tgtEl>
                                        <p:attrNameLst>
                                          <p:attrName>style.color</p:attrName>
                                        </p:attrNameLst>
                                      </p:cBhvr>
                                      <p:to>
                                        <a:srgbClr val="7030A0"/>
                                      </p:to>
                                    </p:animClr>
                                    <p:animClr clrSpc="rgb" dir="cw">
                                      <p:cBhvr>
                                        <p:cTn id="585" dur="375" autoRev="1" fill="remove"/>
                                        <p:tgtEl>
                                          <p:spTgt spid="31"/>
                                        </p:tgtEl>
                                        <p:attrNameLst>
                                          <p:attrName>fillcolor</p:attrName>
                                        </p:attrNameLst>
                                      </p:cBhvr>
                                      <p:to>
                                        <a:srgbClr val="7030A0"/>
                                      </p:to>
                                    </p:animClr>
                                    <p:set>
                                      <p:cBhvr>
                                        <p:cTn id="586" dur="375" autoRev="1" fill="remove"/>
                                        <p:tgtEl>
                                          <p:spTgt spid="31"/>
                                        </p:tgtEl>
                                        <p:attrNameLst>
                                          <p:attrName>fill.type</p:attrName>
                                        </p:attrNameLst>
                                      </p:cBhvr>
                                      <p:to>
                                        <p:strVal val="solid"/>
                                      </p:to>
                                    </p:set>
                                    <p:set>
                                      <p:cBhvr>
                                        <p:cTn id="587" dur="375" autoRev="1" fill="remove"/>
                                        <p:tgtEl>
                                          <p:spTgt spid="31"/>
                                        </p:tgtEl>
                                        <p:attrNameLst>
                                          <p:attrName>fill.on</p:attrName>
                                        </p:attrNameLst>
                                      </p:cBhvr>
                                      <p:to>
                                        <p:strVal val="true"/>
                                      </p:to>
                                    </p:set>
                                  </p:childTnLst>
                                </p:cTn>
                              </p:par>
                              <p:par>
                                <p:cTn id="588" presetID="27" presetClass="emph" presetSubtype="0" fill="remove" grpId="8" nodeType="withEffect">
                                  <p:stCondLst>
                                    <p:cond delay="0"/>
                                  </p:stCondLst>
                                  <p:childTnLst>
                                    <p:animClr clrSpc="rgb" dir="cw">
                                      <p:cBhvr override="childStyle">
                                        <p:cTn id="589" dur="375" autoRev="1" fill="remove"/>
                                        <p:tgtEl>
                                          <p:spTgt spid="40"/>
                                        </p:tgtEl>
                                        <p:attrNameLst>
                                          <p:attrName>style.color</p:attrName>
                                        </p:attrNameLst>
                                      </p:cBhvr>
                                      <p:to>
                                        <a:srgbClr val="7030A0"/>
                                      </p:to>
                                    </p:animClr>
                                    <p:animClr clrSpc="rgb" dir="cw">
                                      <p:cBhvr>
                                        <p:cTn id="590" dur="375" autoRev="1" fill="remove"/>
                                        <p:tgtEl>
                                          <p:spTgt spid="40"/>
                                        </p:tgtEl>
                                        <p:attrNameLst>
                                          <p:attrName>fillcolor</p:attrName>
                                        </p:attrNameLst>
                                      </p:cBhvr>
                                      <p:to>
                                        <a:srgbClr val="7030A0"/>
                                      </p:to>
                                    </p:animClr>
                                    <p:set>
                                      <p:cBhvr>
                                        <p:cTn id="591" dur="375" autoRev="1" fill="remove"/>
                                        <p:tgtEl>
                                          <p:spTgt spid="40"/>
                                        </p:tgtEl>
                                        <p:attrNameLst>
                                          <p:attrName>fill.type</p:attrName>
                                        </p:attrNameLst>
                                      </p:cBhvr>
                                      <p:to>
                                        <p:strVal val="solid"/>
                                      </p:to>
                                    </p:set>
                                    <p:set>
                                      <p:cBhvr>
                                        <p:cTn id="592" dur="375" autoRev="1" fill="remove"/>
                                        <p:tgtEl>
                                          <p:spTgt spid="40"/>
                                        </p:tgtEl>
                                        <p:attrNameLst>
                                          <p:attrName>fill.on</p:attrName>
                                        </p:attrNameLst>
                                      </p:cBhvr>
                                      <p:to>
                                        <p:strVal val="true"/>
                                      </p:to>
                                    </p:set>
                                  </p:childTnLst>
                                </p:cTn>
                              </p:par>
                              <p:par>
                                <p:cTn id="593" presetID="27" presetClass="emph" presetSubtype="0" fill="remove" grpId="5" nodeType="withEffect">
                                  <p:stCondLst>
                                    <p:cond delay="0"/>
                                  </p:stCondLst>
                                  <p:childTnLst>
                                    <p:animClr clrSpc="rgb" dir="cw">
                                      <p:cBhvr override="childStyle">
                                        <p:cTn id="594" dur="375" autoRev="1" fill="remove"/>
                                        <p:tgtEl>
                                          <p:spTgt spid="32"/>
                                        </p:tgtEl>
                                        <p:attrNameLst>
                                          <p:attrName>style.color</p:attrName>
                                        </p:attrNameLst>
                                      </p:cBhvr>
                                      <p:to>
                                        <a:srgbClr val="7030A0"/>
                                      </p:to>
                                    </p:animClr>
                                    <p:animClr clrSpc="rgb" dir="cw">
                                      <p:cBhvr>
                                        <p:cTn id="595" dur="375" autoRev="1" fill="remove"/>
                                        <p:tgtEl>
                                          <p:spTgt spid="32"/>
                                        </p:tgtEl>
                                        <p:attrNameLst>
                                          <p:attrName>fillcolor</p:attrName>
                                        </p:attrNameLst>
                                      </p:cBhvr>
                                      <p:to>
                                        <a:srgbClr val="7030A0"/>
                                      </p:to>
                                    </p:animClr>
                                    <p:set>
                                      <p:cBhvr>
                                        <p:cTn id="596" dur="375" autoRev="1" fill="remove"/>
                                        <p:tgtEl>
                                          <p:spTgt spid="32"/>
                                        </p:tgtEl>
                                        <p:attrNameLst>
                                          <p:attrName>fill.type</p:attrName>
                                        </p:attrNameLst>
                                      </p:cBhvr>
                                      <p:to>
                                        <p:strVal val="solid"/>
                                      </p:to>
                                    </p:set>
                                    <p:set>
                                      <p:cBhvr>
                                        <p:cTn id="597" dur="375" autoRev="1" fill="remove"/>
                                        <p:tgtEl>
                                          <p:spTgt spid="32"/>
                                        </p:tgtEl>
                                        <p:attrNameLst>
                                          <p:attrName>fill.on</p:attrName>
                                        </p:attrNameLst>
                                      </p:cBhvr>
                                      <p:to>
                                        <p:strVal val="true"/>
                                      </p:to>
                                    </p:set>
                                  </p:childTnLst>
                                </p:cTn>
                              </p:par>
                              <p:par>
                                <p:cTn id="598" presetID="27" presetClass="emph" presetSubtype="0" fill="remove" grpId="5" nodeType="withEffect">
                                  <p:stCondLst>
                                    <p:cond delay="0"/>
                                  </p:stCondLst>
                                  <p:childTnLst>
                                    <p:animClr clrSpc="rgb" dir="cw">
                                      <p:cBhvr override="childStyle">
                                        <p:cTn id="599" dur="375" autoRev="1" fill="remove"/>
                                        <p:tgtEl>
                                          <p:spTgt spid="41"/>
                                        </p:tgtEl>
                                        <p:attrNameLst>
                                          <p:attrName>style.color</p:attrName>
                                        </p:attrNameLst>
                                      </p:cBhvr>
                                      <p:to>
                                        <a:srgbClr val="7030A0"/>
                                      </p:to>
                                    </p:animClr>
                                    <p:animClr clrSpc="rgb" dir="cw">
                                      <p:cBhvr>
                                        <p:cTn id="600" dur="375" autoRev="1" fill="remove"/>
                                        <p:tgtEl>
                                          <p:spTgt spid="41"/>
                                        </p:tgtEl>
                                        <p:attrNameLst>
                                          <p:attrName>fillcolor</p:attrName>
                                        </p:attrNameLst>
                                      </p:cBhvr>
                                      <p:to>
                                        <a:srgbClr val="7030A0"/>
                                      </p:to>
                                    </p:animClr>
                                    <p:set>
                                      <p:cBhvr>
                                        <p:cTn id="601" dur="375" autoRev="1" fill="remove"/>
                                        <p:tgtEl>
                                          <p:spTgt spid="41"/>
                                        </p:tgtEl>
                                        <p:attrNameLst>
                                          <p:attrName>fill.type</p:attrName>
                                        </p:attrNameLst>
                                      </p:cBhvr>
                                      <p:to>
                                        <p:strVal val="solid"/>
                                      </p:to>
                                    </p:set>
                                    <p:set>
                                      <p:cBhvr>
                                        <p:cTn id="602" dur="375" autoRev="1" fill="remove"/>
                                        <p:tgtEl>
                                          <p:spTgt spid="41"/>
                                        </p:tgtEl>
                                        <p:attrNameLst>
                                          <p:attrName>fill.on</p:attrName>
                                        </p:attrNameLst>
                                      </p:cBhvr>
                                      <p:to>
                                        <p:strVal val="true"/>
                                      </p:to>
                                    </p:set>
                                  </p:childTnLst>
                                </p:cTn>
                              </p:par>
                              <p:par>
                                <p:cTn id="603" presetID="27" presetClass="emph" presetSubtype="0" fill="remove" grpId="5" nodeType="withEffect">
                                  <p:stCondLst>
                                    <p:cond delay="0"/>
                                  </p:stCondLst>
                                  <p:childTnLst>
                                    <p:animClr clrSpc="rgb" dir="cw">
                                      <p:cBhvr override="childStyle">
                                        <p:cTn id="604" dur="375" autoRev="1" fill="remove"/>
                                        <p:tgtEl>
                                          <p:spTgt spid="26"/>
                                        </p:tgtEl>
                                        <p:attrNameLst>
                                          <p:attrName>style.color</p:attrName>
                                        </p:attrNameLst>
                                      </p:cBhvr>
                                      <p:to>
                                        <a:srgbClr val="7030A0"/>
                                      </p:to>
                                    </p:animClr>
                                    <p:animClr clrSpc="rgb" dir="cw">
                                      <p:cBhvr>
                                        <p:cTn id="605" dur="375" autoRev="1" fill="remove"/>
                                        <p:tgtEl>
                                          <p:spTgt spid="26"/>
                                        </p:tgtEl>
                                        <p:attrNameLst>
                                          <p:attrName>fillcolor</p:attrName>
                                        </p:attrNameLst>
                                      </p:cBhvr>
                                      <p:to>
                                        <a:srgbClr val="7030A0"/>
                                      </p:to>
                                    </p:animClr>
                                    <p:set>
                                      <p:cBhvr>
                                        <p:cTn id="606" dur="375" autoRev="1" fill="remove"/>
                                        <p:tgtEl>
                                          <p:spTgt spid="26"/>
                                        </p:tgtEl>
                                        <p:attrNameLst>
                                          <p:attrName>fill.type</p:attrName>
                                        </p:attrNameLst>
                                      </p:cBhvr>
                                      <p:to>
                                        <p:strVal val="solid"/>
                                      </p:to>
                                    </p:set>
                                    <p:set>
                                      <p:cBhvr>
                                        <p:cTn id="607" dur="375" autoRev="1" fill="remove"/>
                                        <p:tgtEl>
                                          <p:spTgt spid="26"/>
                                        </p:tgtEl>
                                        <p:attrNameLst>
                                          <p:attrName>fill.on</p:attrName>
                                        </p:attrNameLst>
                                      </p:cBhvr>
                                      <p:to>
                                        <p:strVal val="true"/>
                                      </p:to>
                                    </p:set>
                                  </p:childTnLst>
                                </p:cTn>
                              </p:par>
                              <p:par>
                                <p:cTn id="608" presetID="27" presetClass="emph" presetSubtype="0" fill="remove" grpId="2" nodeType="withEffect">
                                  <p:stCondLst>
                                    <p:cond delay="0"/>
                                  </p:stCondLst>
                                  <p:childTnLst>
                                    <p:animClr clrSpc="rgb" dir="cw">
                                      <p:cBhvr override="childStyle">
                                        <p:cTn id="609" dur="375" autoRev="1" fill="remove"/>
                                        <p:tgtEl>
                                          <p:spTgt spid="33"/>
                                        </p:tgtEl>
                                        <p:attrNameLst>
                                          <p:attrName>style.color</p:attrName>
                                        </p:attrNameLst>
                                      </p:cBhvr>
                                      <p:to>
                                        <a:srgbClr val="7030A0"/>
                                      </p:to>
                                    </p:animClr>
                                    <p:animClr clrSpc="rgb" dir="cw">
                                      <p:cBhvr>
                                        <p:cTn id="610" dur="375" autoRev="1" fill="remove"/>
                                        <p:tgtEl>
                                          <p:spTgt spid="33"/>
                                        </p:tgtEl>
                                        <p:attrNameLst>
                                          <p:attrName>fillcolor</p:attrName>
                                        </p:attrNameLst>
                                      </p:cBhvr>
                                      <p:to>
                                        <a:srgbClr val="7030A0"/>
                                      </p:to>
                                    </p:animClr>
                                    <p:set>
                                      <p:cBhvr>
                                        <p:cTn id="611" dur="375" autoRev="1" fill="remove"/>
                                        <p:tgtEl>
                                          <p:spTgt spid="33"/>
                                        </p:tgtEl>
                                        <p:attrNameLst>
                                          <p:attrName>fill.type</p:attrName>
                                        </p:attrNameLst>
                                      </p:cBhvr>
                                      <p:to>
                                        <p:strVal val="solid"/>
                                      </p:to>
                                    </p:set>
                                    <p:set>
                                      <p:cBhvr>
                                        <p:cTn id="612" dur="375" autoRev="1" fill="remove"/>
                                        <p:tgtEl>
                                          <p:spTgt spid="33"/>
                                        </p:tgtEl>
                                        <p:attrNameLst>
                                          <p:attrName>fill.on</p:attrName>
                                        </p:attrNameLst>
                                      </p:cBhvr>
                                      <p:to>
                                        <p:strVal val="true"/>
                                      </p:to>
                                    </p:set>
                                  </p:childTnLst>
                                </p:cTn>
                              </p:par>
                            </p:childTnLst>
                          </p:cTn>
                        </p:par>
                        <p:par>
                          <p:cTn id="613" fill="hold">
                            <p:stCondLst>
                              <p:cond delay="3000"/>
                            </p:stCondLst>
                            <p:childTnLst>
                              <p:par>
                                <p:cTn id="614" presetID="1" presetClass="entr" presetSubtype="0" fill="hold" grpId="0" nodeType="afterEffect">
                                  <p:stCondLst>
                                    <p:cond delay="0"/>
                                  </p:stCondLst>
                                  <p:childTnLst>
                                    <p:set>
                                      <p:cBhvr>
                                        <p:cTn id="615" dur="1" fill="hold">
                                          <p:stCondLst>
                                            <p:cond delay="0"/>
                                          </p:stCondLst>
                                        </p:cTn>
                                        <p:tgtEl>
                                          <p:spTgt spid="53"/>
                                        </p:tgtEl>
                                        <p:attrNameLst>
                                          <p:attrName>style.visibility</p:attrName>
                                        </p:attrNameLst>
                                      </p:cBhvr>
                                      <p:to>
                                        <p:strVal val="visible"/>
                                      </p:to>
                                    </p:set>
                                  </p:childTnLst>
                                </p:cTn>
                              </p:par>
                            </p:childTnLst>
                          </p:cTn>
                        </p:par>
                      </p:childTnLst>
                    </p:cTn>
                  </p:par>
                  <p:par>
                    <p:cTn id="616" fill="hold">
                      <p:stCondLst>
                        <p:cond delay="indefinite"/>
                      </p:stCondLst>
                      <p:childTnLst>
                        <p:par>
                          <p:cTn id="617" fill="hold">
                            <p:stCondLst>
                              <p:cond delay="0"/>
                            </p:stCondLst>
                            <p:childTnLst>
                              <p:par>
                                <p:cTn id="618" presetID="27" presetClass="emph" presetSubtype="0" fill="remove" grpId="3" nodeType="clickEffect">
                                  <p:stCondLst>
                                    <p:cond delay="0"/>
                                  </p:stCondLst>
                                  <p:childTnLst>
                                    <p:animClr clrSpc="rgb" dir="cw">
                                      <p:cBhvr override="childStyle">
                                        <p:cTn id="619" dur="375" autoRev="1" fill="remove"/>
                                        <p:tgtEl>
                                          <p:spTgt spid="16"/>
                                        </p:tgtEl>
                                        <p:attrNameLst>
                                          <p:attrName>style.color</p:attrName>
                                        </p:attrNameLst>
                                      </p:cBhvr>
                                      <p:to>
                                        <a:srgbClr val="FFC000"/>
                                      </p:to>
                                    </p:animClr>
                                    <p:animClr clrSpc="rgb" dir="cw">
                                      <p:cBhvr>
                                        <p:cTn id="620" dur="375" autoRev="1" fill="remove"/>
                                        <p:tgtEl>
                                          <p:spTgt spid="16"/>
                                        </p:tgtEl>
                                        <p:attrNameLst>
                                          <p:attrName>fillcolor</p:attrName>
                                        </p:attrNameLst>
                                      </p:cBhvr>
                                      <p:to>
                                        <a:srgbClr val="FFC000"/>
                                      </p:to>
                                    </p:animClr>
                                    <p:set>
                                      <p:cBhvr>
                                        <p:cTn id="621" dur="375" autoRev="1" fill="remove"/>
                                        <p:tgtEl>
                                          <p:spTgt spid="16"/>
                                        </p:tgtEl>
                                        <p:attrNameLst>
                                          <p:attrName>fill.type</p:attrName>
                                        </p:attrNameLst>
                                      </p:cBhvr>
                                      <p:to>
                                        <p:strVal val="solid"/>
                                      </p:to>
                                    </p:set>
                                    <p:set>
                                      <p:cBhvr>
                                        <p:cTn id="622" dur="375" autoRev="1" fill="remove"/>
                                        <p:tgtEl>
                                          <p:spTgt spid="16"/>
                                        </p:tgtEl>
                                        <p:attrNameLst>
                                          <p:attrName>fill.on</p:attrName>
                                        </p:attrNameLst>
                                      </p:cBhvr>
                                      <p:to>
                                        <p:strVal val="true"/>
                                      </p:to>
                                    </p:set>
                                  </p:childTnLst>
                                </p:cTn>
                              </p:par>
                              <p:par>
                                <p:cTn id="623" presetID="27" presetClass="emph" presetSubtype="0" fill="remove" grpId="6" nodeType="withEffect">
                                  <p:stCondLst>
                                    <p:cond delay="0"/>
                                  </p:stCondLst>
                                  <p:childTnLst>
                                    <p:animClr clrSpc="rgb" dir="cw">
                                      <p:cBhvr override="childStyle">
                                        <p:cTn id="624" dur="375" autoRev="1" fill="remove"/>
                                        <p:tgtEl>
                                          <p:spTgt spid="15"/>
                                        </p:tgtEl>
                                        <p:attrNameLst>
                                          <p:attrName>style.color</p:attrName>
                                        </p:attrNameLst>
                                      </p:cBhvr>
                                      <p:to>
                                        <a:srgbClr val="FFC000"/>
                                      </p:to>
                                    </p:animClr>
                                    <p:animClr clrSpc="rgb" dir="cw">
                                      <p:cBhvr>
                                        <p:cTn id="625" dur="375" autoRev="1" fill="remove"/>
                                        <p:tgtEl>
                                          <p:spTgt spid="15"/>
                                        </p:tgtEl>
                                        <p:attrNameLst>
                                          <p:attrName>fillcolor</p:attrName>
                                        </p:attrNameLst>
                                      </p:cBhvr>
                                      <p:to>
                                        <a:srgbClr val="FFC000"/>
                                      </p:to>
                                    </p:animClr>
                                    <p:set>
                                      <p:cBhvr>
                                        <p:cTn id="626" dur="375" autoRev="1" fill="remove"/>
                                        <p:tgtEl>
                                          <p:spTgt spid="15"/>
                                        </p:tgtEl>
                                        <p:attrNameLst>
                                          <p:attrName>fill.type</p:attrName>
                                        </p:attrNameLst>
                                      </p:cBhvr>
                                      <p:to>
                                        <p:strVal val="solid"/>
                                      </p:to>
                                    </p:set>
                                    <p:set>
                                      <p:cBhvr>
                                        <p:cTn id="627" dur="375" autoRev="1" fill="remove"/>
                                        <p:tgtEl>
                                          <p:spTgt spid="15"/>
                                        </p:tgtEl>
                                        <p:attrNameLst>
                                          <p:attrName>fill.on</p:attrName>
                                        </p:attrNameLst>
                                      </p:cBhvr>
                                      <p:to>
                                        <p:strVal val="true"/>
                                      </p:to>
                                    </p:set>
                                  </p:childTnLst>
                                </p:cTn>
                              </p:par>
                              <p:par>
                                <p:cTn id="628" presetID="27" presetClass="emph" presetSubtype="0" fill="remove" grpId="6" nodeType="withEffect">
                                  <p:stCondLst>
                                    <p:cond delay="0"/>
                                  </p:stCondLst>
                                  <p:childTnLst>
                                    <p:animClr clrSpc="rgb" dir="cw">
                                      <p:cBhvr override="childStyle">
                                        <p:cTn id="629" dur="375" autoRev="1" fill="remove"/>
                                        <p:tgtEl>
                                          <p:spTgt spid="17"/>
                                        </p:tgtEl>
                                        <p:attrNameLst>
                                          <p:attrName>style.color</p:attrName>
                                        </p:attrNameLst>
                                      </p:cBhvr>
                                      <p:to>
                                        <a:srgbClr val="FFC000"/>
                                      </p:to>
                                    </p:animClr>
                                    <p:animClr clrSpc="rgb" dir="cw">
                                      <p:cBhvr>
                                        <p:cTn id="630" dur="375" autoRev="1" fill="remove"/>
                                        <p:tgtEl>
                                          <p:spTgt spid="17"/>
                                        </p:tgtEl>
                                        <p:attrNameLst>
                                          <p:attrName>fillcolor</p:attrName>
                                        </p:attrNameLst>
                                      </p:cBhvr>
                                      <p:to>
                                        <a:srgbClr val="FFC000"/>
                                      </p:to>
                                    </p:animClr>
                                    <p:set>
                                      <p:cBhvr>
                                        <p:cTn id="631" dur="375" autoRev="1" fill="remove"/>
                                        <p:tgtEl>
                                          <p:spTgt spid="17"/>
                                        </p:tgtEl>
                                        <p:attrNameLst>
                                          <p:attrName>fill.type</p:attrName>
                                        </p:attrNameLst>
                                      </p:cBhvr>
                                      <p:to>
                                        <p:strVal val="solid"/>
                                      </p:to>
                                    </p:set>
                                    <p:set>
                                      <p:cBhvr>
                                        <p:cTn id="632" dur="375" autoRev="1" fill="remove"/>
                                        <p:tgtEl>
                                          <p:spTgt spid="17"/>
                                        </p:tgtEl>
                                        <p:attrNameLst>
                                          <p:attrName>fill.on</p:attrName>
                                        </p:attrNameLst>
                                      </p:cBhvr>
                                      <p:to>
                                        <p:strVal val="true"/>
                                      </p:to>
                                    </p:set>
                                  </p:childTnLst>
                                </p:cTn>
                              </p:par>
                              <p:par>
                                <p:cTn id="633" presetID="27" presetClass="emph" presetSubtype="0" fill="remove" grpId="3" nodeType="withEffect">
                                  <p:stCondLst>
                                    <p:cond delay="0"/>
                                  </p:stCondLst>
                                  <p:childTnLst>
                                    <p:animClr clrSpc="rgb" dir="cw">
                                      <p:cBhvr override="childStyle">
                                        <p:cTn id="634" dur="375" autoRev="1" fill="remove"/>
                                        <p:tgtEl>
                                          <p:spTgt spid="18"/>
                                        </p:tgtEl>
                                        <p:attrNameLst>
                                          <p:attrName>style.color</p:attrName>
                                        </p:attrNameLst>
                                      </p:cBhvr>
                                      <p:to>
                                        <a:srgbClr val="FFC000"/>
                                      </p:to>
                                    </p:animClr>
                                    <p:animClr clrSpc="rgb" dir="cw">
                                      <p:cBhvr>
                                        <p:cTn id="635" dur="375" autoRev="1" fill="remove"/>
                                        <p:tgtEl>
                                          <p:spTgt spid="18"/>
                                        </p:tgtEl>
                                        <p:attrNameLst>
                                          <p:attrName>fillcolor</p:attrName>
                                        </p:attrNameLst>
                                      </p:cBhvr>
                                      <p:to>
                                        <a:srgbClr val="FFC000"/>
                                      </p:to>
                                    </p:animClr>
                                    <p:set>
                                      <p:cBhvr>
                                        <p:cTn id="636" dur="375" autoRev="1" fill="remove"/>
                                        <p:tgtEl>
                                          <p:spTgt spid="18"/>
                                        </p:tgtEl>
                                        <p:attrNameLst>
                                          <p:attrName>fill.type</p:attrName>
                                        </p:attrNameLst>
                                      </p:cBhvr>
                                      <p:to>
                                        <p:strVal val="solid"/>
                                      </p:to>
                                    </p:set>
                                    <p:set>
                                      <p:cBhvr>
                                        <p:cTn id="637" dur="375" autoRev="1" fill="remove"/>
                                        <p:tgtEl>
                                          <p:spTgt spid="18"/>
                                        </p:tgtEl>
                                        <p:attrNameLst>
                                          <p:attrName>fill.on</p:attrName>
                                        </p:attrNameLst>
                                      </p:cBhvr>
                                      <p:to>
                                        <p:strVal val="true"/>
                                      </p:to>
                                    </p:set>
                                  </p:childTnLst>
                                </p:cTn>
                              </p:par>
                              <p:par>
                                <p:cTn id="638" presetID="27" presetClass="emph" presetSubtype="0" fill="remove" grpId="6" nodeType="withEffect">
                                  <p:stCondLst>
                                    <p:cond delay="0"/>
                                  </p:stCondLst>
                                  <p:childTnLst>
                                    <p:animClr clrSpc="rgb" dir="cw">
                                      <p:cBhvr override="childStyle">
                                        <p:cTn id="639" dur="375" autoRev="1" fill="remove"/>
                                        <p:tgtEl>
                                          <p:spTgt spid="20"/>
                                        </p:tgtEl>
                                        <p:attrNameLst>
                                          <p:attrName>style.color</p:attrName>
                                        </p:attrNameLst>
                                      </p:cBhvr>
                                      <p:to>
                                        <a:srgbClr val="FFC000"/>
                                      </p:to>
                                    </p:animClr>
                                    <p:animClr clrSpc="rgb" dir="cw">
                                      <p:cBhvr>
                                        <p:cTn id="640" dur="375" autoRev="1" fill="remove"/>
                                        <p:tgtEl>
                                          <p:spTgt spid="20"/>
                                        </p:tgtEl>
                                        <p:attrNameLst>
                                          <p:attrName>fillcolor</p:attrName>
                                        </p:attrNameLst>
                                      </p:cBhvr>
                                      <p:to>
                                        <a:srgbClr val="FFC000"/>
                                      </p:to>
                                    </p:animClr>
                                    <p:set>
                                      <p:cBhvr>
                                        <p:cTn id="641" dur="375" autoRev="1" fill="remove"/>
                                        <p:tgtEl>
                                          <p:spTgt spid="20"/>
                                        </p:tgtEl>
                                        <p:attrNameLst>
                                          <p:attrName>fill.type</p:attrName>
                                        </p:attrNameLst>
                                      </p:cBhvr>
                                      <p:to>
                                        <p:strVal val="solid"/>
                                      </p:to>
                                    </p:set>
                                    <p:set>
                                      <p:cBhvr>
                                        <p:cTn id="642" dur="375" autoRev="1" fill="remove"/>
                                        <p:tgtEl>
                                          <p:spTgt spid="20"/>
                                        </p:tgtEl>
                                        <p:attrNameLst>
                                          <p:attrName>fill.on</p:attrName>
                                        </p:attrNameLst>
                                      </p:cBhvr>
                                      <p:to>
                                        <p:strVal val="true"/>
                                      </p:to>
                                    </p:set>
                                  </p:childTnLst>
                                </p:cTn>
                              </p:par>
                              <p:par>
                                <p:cTn id="643" presetID="27" presetClass="emph" presetSubtype="0" fill="remove" grpId="9" nodeType="withEffect">
                                  <p:stCondLst>
                                    <p:cond delay="0"/>
                                  </p:stCondLst>
                                  <p:childTnLst>
                                    <p:animClr clrSpc="rgb" dir="cw">
                                      <p:cBhvr override="childStyle">
                                        <p:cTn id="644" dur="375" autoRev="1" fill="remove"/>
                                        <p:tgtEl>
                                          <p:spTgt spid="21"/>
                                        </p:tgtEl>
                                        <p:attrNameLst>
                                          <p:attrName>style.color</p:attrName>
                                        </p:attrNameLst>
                                      </p:cBhvr>
                                      <p:to>
                                        <a:srgbClr val="FFC000"/>
                                      </p:to>
                                    </p:animClr>
                                    <p:animClr clrSpc="rgb" dir="cw">
                                      <p:cBhvr>
                                        <p:cTn id="645" dur="375" autoRev="1" fill="remove"/>
                                        <p:tgtEl>
                                          <p:spTgt spid="21"/>
                                        </p:tgtEl>
                                        <p:attrNameLst>
                                          <p:attrName>fillcolor</p:attrName>
                                        </p:attrNameLst>
                                      </p:cBhvr>
                                      <p:to>
                                        <a:srgbClr val="FFC000"/>
                                      </p:to>
                                    </p:animClr>
                                    <p:set>
                                      <p:cBhvr>
                                        <p:cTn id="646" dur="375" autoRev="1" fill="remove"/>
                                        <p:tgtEl>
                                          <p:spTgt spid="21"/>
                                        </p:tgtEl>
                                        <p:attrNameLst>
                                          <p:attrName>fill.type</p:attrName>
                                        </p:attrNameLst>
                                      </p:cBhvr>
                                      <p:to>
                                        <p:strVal val="solid"/>
                                      </p:to>
                                    </p:set>
                                    <p:set>
                                      <p:cBhvr>
                                        <p:cTn id="647" dur="375" autoRev="1" fill="remove"/>
                                        <p:tgtEl>
                                          <p:spTgt spid="21"/>
                                        </p:tgtEl>
                                        <p:attrNameLst>
                                          <p:attrName>fill.on</p:attrName>
                                        </p:attrNameLst>
                                      </p:cBhvr>
                                      <p:to>
                                        <p:strVal val="true"/>
                                      </p:to>
                                    </p:set>
                                  </p:childTnLst>
                                </p:cTn>
                              </p:par>
                              <p:par>
                                <p:cTn id="648" presetID="27" presetClass="emph" presetSubtype="0" fill="remove" grpId="9" nodeType="withEffect">
                                  <p:stCondLst>
                                    <p:cond delay="0"/>
                                  </p:stCondLst>
                                  <p:childTnLst>
                                    <p:animClr clrSpc="rgb" dir="cw">
                                      <p:cBhvr override="childStyle">
                                        <p:cTn id="649" dur="375" autoRev="1" fill="remove"/>
                                        <p:tgtEl>
                                          <p:spTgt spid="22"/>
                                        </p:tgtEl>
                                        <p:attrNameLst>
                                          <p:attrName>style.color</p:attrName>
                                        </p:attrNameLst>
                                      </p:cBhvr>
                                      <p:to>
                                        <a:srgbClr val="FFC000"/>
                                      </p:to>
                                    </p:animClr>
                                    <p:animClr clrSpc="rgb" dir="cw">
                                      <p:cBhvr>
                                        <p:cTn id="650" dur="375" autoRev="1" fill="remove"/>
                                        <p:tgtEl>
                                          <p:spTgt spid="22"/>
                                        </p:tgtEl>
                                        <p:attrNameLst>
                                          <p:attrName>fillcolor</p:attrName>
                                        </p:attrNameLst>
                                      </p:cBhvr>
                                      <p:to>
                                        <a:srgbClr val="FFC000"/>
                                      </p:to>
                                    </p:animClr>
                                    <p:set>
                                      <p:cBhvr>
                                        <p:cTn id="651" dur="375" autoRev="1" fill="remove"/>
                                        <p:tgtEl>
                                          <p:spTgt spid="22"/>
                                        </p:tgtEl>
                                        <p:attrNameLst>
                                          <p:attrName>fill.type</p:attrName>
                                        </p:attrNameLst>
                                      </p:cBhvr>
                                      <p:to>
                                        <p:strVal val="solid"/>
                                      </p:to>
                                    </p:set>
                                    <p:set>
                                      <p:cBhvr>
                                        <p:cTn id="652" dur="375" autoRev="1" fill="remove"/>
                                        <p:tgtEl>
                                          <p:spTgt spid="22"/>
                                        </p:tgtEl>
                                        <p:attrNameLst>
                                          <p:attrName>fill.on</p:attrName>
                                        </p:attrNameLst>
                                      </p:cBhvr>
                                      <p:to>
                                        <p:strVal val="true"/>
                                      </p:to>
                                    </p:set>
                                  </p:childTnLst>
                                </p:cTn>
                              </p:par>
                              <p:par>
                                <p:cTn id="653" presetID="27" presetClass="emph" presetSubtype="0" fill="remove" grpId="6" nodeType="withEffect">
                                  <p:stCondLst>
                                    <p:cond delay="0"/>
                                  </p:stCondLst>
                                  <p:childTnLst>
                                    <p:animClr clrSpc="rgb" dir="cw">
                                      <p:cBhvr override="childStyle">
                                        <p:cTn id="654" dur="375" autoRev="1" fill="remove"/>
                                        <p:tgtEl>
                                          <p:spTgt spid="23"/>
                                        </p:tgtEl>
                                        <p:attrNameLst>
                                          <p:attrName>style.color</p:attrName>
                                        </p:attrNameLst>
                                      </p:cBhvr>
                                      <p:to>
                                        <a:srgbClr val="FFC000"/>
                                      </p:to>
                                    </p:animClr>
                                    <p:animClr clrSpc="rgb" dir="cw">
                                      <p:cBhvr>
                                        <p:cTn id="655" dur="375" autoRev="1" fill="remove"/>
                                        <p:tgtEl>
                                          <p:spTgt spid="23"/>
                                        </p:tgtEl>
                                        <p:attrNameLst>
                                          <p:attrName>fillcolor</p:attrName>
                                        </p:attrNameLst>
                                      </p:cBhvr>
                                      <p:to>
                                        <a:srgbClr val="FFC000"/>
                                      </p:to>
                                    </p:animClr>
                                    <p:set>
                                      <p:cBhvr>
                                        <p:cTn id="656" dur="375" autoRev="1" fill="remove"/>
                                        <p:tgtEl>
                                          <p:spTgt spid="23"/>
                                        </p:tgtEl>
                                        <p:attrNameLst>
                                          <p:attrName>fill.type</p:attrName>
                                        </p:attrNameLst>
                                      </p:cBhvr>
                                      <p:to>
                                        <p:strVal val="solid"/>
                                      </p:to>
                                    </p:set>
                                    <p:set>
                                      <p:cBhvr>
                                        <p:cTn id="657" dur="375" autoRev="1" fill="remove"/>
                                        <p:tgtEl>
                                          <p:spTgt spid="23"/>
                                        </p:tgtEl>
                                        <p:attrNameLst>
                                          <p:attrName>fill.on</p:attrName>
                                        </p:attrNameLst>
                                      </p:cBhvr>
                                      <p:to>
                                        <p:strVal val="true"/>
                                      </p:to>
                                    </p:set>
                                  </p:childTnLst>
                                </p:cTn>
                              </p:par>
                              <p:par>
                                <p:cTn id="658" presetID="27" presetClass="emph" presetSubtype="0" fill="remove" grpId="6" nodeType="withEffect">
                                  <p:stCondLst>
                                    <p:cond delay="0"/>
                                  </p:stCondLst>
                                  <p:childTnLst>
                                    <p:animClr clrSpc="rgb" dir="cw">
                                      <p:cBhvr override="childStyle">
                                        <p:cTn id="659" dur="375" autoRev="1" fill="remove"/>
                                        <p:tgtEl>
                                          <p:spTgt spid="29"/>
                                        </p:tgtEl>
                                        <p:attrNameLst>
                                          <p:attrName>style.color</p:attrName>
                                        </p:attrNameLst>
                                      </p:cBhvr>
                                      <p:to>
                                        <a:srgbClr val="FFC000"/>
                                      </p:to>
                                    </p:animClr>
                                    <p:animClr clrSpc="rgb" dir="cw">
                                      <p:cBhvr>
                                        <p:cTn id="660" dur="375" autoRev="1" fill="remove"/>
                                        <p:tgtEl>
                                          <p:spTgt spid="29"/>
                                        </p:tgtEl>
                                        <p:attrNameLst>
                                          <p:attrName>fillcolor</p:attrName>
                                        </p:attrNameLst>
                                      </p:cBhvr>
                                      <p:to>
                                        <a:srgbClr val="FFC000"/>
                                      </p:to>
                                    </p:animClr>
                                    <p:set>
                                      <p:cBhvr>
                                        <p:cTn id="661" dur="375" autoRev="1" fill="remove"/>
                                        <p:tgtEl>
                                          <p:spTgt spid="29"/>
                                        </p:tgtEl>
                                        <p:attrNameLst>
                                          <p:attrName>fill.type</p:attrName>
                                        </p:attrNameLst>
                                      </p:cBhvr>
                                      <p:to>
                                        <p:strVal val="solid"/>
                                      </p:to>
                                    </p:set>
                                    <p:set>
                                      <p:cBhvr>
                                        <p:cTn id="662" dur="375" autoRev="1" fill="remove"/>
                                        <p:tgtEl>
                                          <p:spTgt spid="29"/>
                                        </p:tgtEl>
                                        <p:attrNameLst>
                                          <p:attrName>fill.on</p:attrName>
                                        </p:attrNameLst>
                                      </p:cBhvr>
                                      <p:to>
                                        <p:strVal val="true"/>
                                      </p:to>
                                    </p:set>
                                  </p:childTnLst>
                                </p:cTn>
                              </p:par>
                              <p:par>
                                <p:cTn id="663" presetID="27" presetClass="emph" presetSubtype="0" fill="remove" grpId="9" nodeType="withEffect">
                                  <p:stCondLst>
                                    <p:cond delay="0"/>
                                  </p:stCondLst>
                                  <p:childTnLst>
                                    <p:animClr clrSpc="rgb" dir="cw">
                                      <p:cBhvr override="childStyle">
                                        <p:cTn id="664" dur="375" autoRev="1" fill="remove"/>
                                        <p:tgtEl>
                                          <p:spTgt spid="31"/>
                                        </p:tgtEl>
                                        <p:attrNameLst>
                                          <p:attrName>style.color</p:attrName>
                                        </p:attrNameLst>
                                      </p:cBhvr>
                                      <p:to>
                                        <a:srgbClr val="FFC000"/>
                                      </p:to>
                                    </p:animClr>
                                    <p:animClr clrSpc="rgb" dir="cw">
                                      <p:cBhvr>
                                        <p:cTn id="665" dur="375" autoRev="1" fill="remove"/>
                                        <p:tgtEl>
                                          <p:spTgt spid="31"/>
                                        </p:tgtEl>
                                        <p:attrNameLst>
                                          <p:attrName>fillcolor</p:attrName>
                                        </p:attrNameLst>
                                      </p:cBhvr>
                                      <p:to>
                                        <a:srgbClr val="FFC000"/>
                                      </p:to>
                                    </p:animClr>
                                    <p:set>
                                      <p:cBhvr>
                                        <p:cTn id="666" dur="375" autoRev="1" fill="remove"/>
                                        <p:tgtEl>
                                          <p:spTgt spid="31"/>
                                        </p:tgtEl>
                                        <p:attrNameLst>
                                          <p:attrName>fill.type</p:attrName>
                                        </p:attrNameLst>
                                      </p:cBhvr>
                                      <p:to>
                                        <p:strVal val="solid"/>
                                      </p:to>
                                    </p:set>
                                    <p:set>
                                      <p:cBhvr>
                                        <p:cTn id="667" dur="375" autoRev="1" fill="remove"/>
                                        <p:tgtEl>
                                          <p:spTgt spid="31"/>
                                        </p:tgtEl>
                                        <p:attrNameLst>
                                          <p:attrName>fill.on</p:attrName>
                                        </p:attrNameLst>
                                      </p:cBhvr>
                                      <p:to>
                                        <p:strVal val="true"/>
                                      </p:to>
                                    </p:set>
                                  </p:childTnLst>
                                </p:cTn>
                              </p:par>
                              <p:par>
                                <p:cTn id="668" presetID="27" presetClass="emph" presetSubtype="0" fill="remove" grpId="9" nodeType="withEffect">
                                  <p:stCondLst>
                                    <p:cond delay="0"/>
                                  </p:stCondLst>
                                  <p:childTnLst>
                                    <p:animClr clrSpc="rgb" dir="cw">
                                      <p:cBhvr override="childStyle">
                                        <p:cTn id="669" dur="375" autoRev="1" fill="remove"/>
                                        <p:tgtEl>
                                          <p:spTgt spid="40"/>
                                        </p:tgtEl>
                                        <p:attrNameLst>
                                          <p:attrName>style.color</p:attrName>
                                        </p:attrNameLst>
                                      </p:cBhvr>
                                      <p:to>
                                        <a:srgbClr val="FFC000"/>
                                      </p:to>
                                    </p:animClr>
                                    <p:animClr clrSpc="rgb" dir="cw">
                                      <p:cBhvr>
                                        <p:cTn id="670" dur="375" autoRev="1" fill="remove"/>
                                        <p:tgtEl>
                                          <p:spTgt spid="40"/>
                                        </p:tgtEl>
                                        <p:attrNameLst>
                                          <p:attrName>fillcolor</p:attrName>
                                        </p:attrNameLst>
                                      </p:cBhvr>
                                      <p:to>
                                        <a:srgbClr val="FFC000"/>
                                      </p:to>
                                    </p:animClr>
                                    <p:set>
                                      <p:cBhvr>
                                        <p:cTn id="671" dur="375" autoRev="1" fill="remove"/>
                                        <p:tgtEl>
                                          <p:spTgt spid="40"/>
                                        </p:tgtEl>
                                        <p:attrNameLst>
                                          <p:attrName>fill.type</p:attrName>
                                        </p:attrNameLst>
                                      </p:cBhvr>
                                      <p:to>
                                        <p:strVal val="solid"/>
                                      </p:to>
                                    </p:set>
                                    <p:set>
                                      <p:cBhvr>
                                        <p:cTn id="672" dur="375" autoRev="1" fill="remove"/>
                                        <p:tgtEl>
                                          <p:spTgt spid="40"/>
                                        </p:tgtEl>
                                        <p:attrNameLst>
                                          <p:attrName>fill.on</p:attrName>
                                        </p:attrNameLst>
                                      </p:cBhvr>
                                      <p:to>
                                        <p:strVal val="true"/>
                                      </p:to>
                                    </p:set>
                                  </p:childTnLst>
                                </p:cTn>
                              </p:par>
                              <p:par>
                                <p:cTn id="673" presetID="27" presetClass="emph" presetSubtype="0" fill="remove" grpId="6" nodeType="withEffect">
                                  <p:stCondLst>
                                    <p:cond delay="0"/>
                                  </p:stCondLst>
                                  <p:childTnLst>
                                    <p:animClr clrSpc="rgb" dir="cw">
                                      <p:cBhvr override="childStyle">
                                        <p:cTn id="674" dur="375" autoRev="1" fill="remove"/>
                                        <p:tgtEl>
                                          <p:spTgt spid="32"/>
                                        </p:tgtEl>
                                        <p:attrNameLst>
                                          <p:attrName>style.color</p:attrName>
                                        </p:attrNameLst>
                                      </p:cBhvr>
                                      <p:to>
                                        <a:srgbClr val="FFC000"/>
                                      </p:to>
                                    </p:animClr>
                                    <p:animClr clrSpc="rgb" dir="cw">
                                      <p:cBhvr>
                                        <p:cTn id="675" dur="375" autoRev="1" fill="remove"/>
                                        <p:tgtEl>
                                          <p:spTgt spid="32"/>
                                        </p:tgtEl>
                                        <p:attrNameLst>
                                          <p:attrName>fillcolor</p:attrName>
                                        </p:attrNameLst>
                                      </p:cBhvr>
                                      <p:to>
                                        <a:srgbClr val="FFC000"/>
                                      </p:to>
                                    </p:animClr>
                                    <p:set>
                                      <p:cBhvr>
                                        <p:cTn id="676" dur="375" autoRev="1" fill="remove"/>
                                        <p:tgtEl>
                                          <p:spTgt spid="32"/>
                                        </p:tgtEl>
                                        <p:attrNameLst>
                                          <p:attrName>fill.type</p:attrName>
                                        </p:attrNameLst>
                                      </p:cBhvr>
                                      <p:to>
                                        <p:strVal val="solid"/>
                                      </p:to>
                                    </p:set>
                                    <p:set>
                                      <p:cBhvr>
                                        <p:cTn id="677" dur="375" autoRev="1" fill="remove"/>
                                        <p:tgtEl>
                                          <p:spTgt spid="32"/>
                                        </p:tgtEl>
                                        <p:attrNameLst>
                                          <p:attrName>fill.on</p:attrName>
                                        </p:attrNameLst>
                                      </p:cBhvr>
                                      <p:to>
                                        <p:strVal val="true"/>
                                      </p:to>
                                    </p:set>
                                  </p:childTnLst>
                                </p:cTn>
                              </p:par>
                              <p:par>
                                <p:cTn id="678" presetID="27" presetClass="emph" presetSubtype="0" fill="remove" grpId="3" nodeType="withEffect">
                                  <p:stCondLst>
                                    <p:cond delay="0"/>
                                  </p:stCondLst>
                                  <p:childTnLst>
                                    <p:animClr clrSpc="rgb" dir="cw">
                                      <p:cBhvr override="childStyle">
                                        <p:cTn id="679" dur="375" autoRev="1" fill="remove"/>
                                        <p:tgtEl>
                                          <p:spTgt spid="42"/>
                                        </p:tgtEl>
                                        <p:attrNameLst>
                                          <p:attrName>style.color</p:attrName>
                                        </p:attrNameLst>
                                      </p:cBhvr>
                                      <p:to>
                                        <a:srgbClr val="FFC000"/>
                                      </p:to>
                                    </p:animClr>
                                    <p:animClr clrSpc="rgb" dir="cw">
                                      <p:cBhvr>
                                        <p:cTn id="680" dur="375" autoRev="1" fill="remove"/>
                                        <p:tgtEl>
                                          <p:spTgt spid="42"/>
                                        </p:tgtEl>
                                        <p:attrNameLst>
                                          <p:attrName>fillcolor</p:attrName>
                                        </p:attrNameLst>
                                      </p:cBhvr>
                                      <p:to>
                                        <a:srgbClr val="FFC000"/>
                                      </p:to>
                                    </p:animClr>
                                    <p:set>
                                      <p:cBhvr>
                                        <p:cTn id="681" dur="375" autoRev="1" fill="remove"/>
                                        <p:tgtEl>
                                          <p:spTgt spid="42"/>
                                        </p:tgtEl>
                                        <p:attrNameLst>
                                          <p:attrName>fill.type</p:attrName>
                                        </p:attrNameLst>
                                      </p:cBhvr>
                                      <p:to>
                                        <p:strVal val="solid"/>
                                      </p:to>
                                    </p:set>
                                    <p:set>
                                      <p:cBhvr>
                                        <p:cTn id="682" dur="375" autoRev="1" fill="remove"/>
                                        <p:tgtEl>
                                          <p:spTgt spid="42"/>
                                        </p:tgtEl>
                                        <p:attrNameLst>
                                          <p:attrName>fill.on</p:attrName>
                                        </p:attrNameLst>
                                      </p:cBhvr>
                                      <p:to>
                                        <p:strVal val="true"/>
                                      </p:to>
                                    </p:set>
                                  </p:childTnLst>
                                </p:cTn>
                              </p:par>
                              <p:par>
                                <p:cTn id="683" presetID="27" presetClass="emph" presetSubtype="0" fill="remove" grpId="6" nodeType="withEffect">
                                  <p:stCondLst>
                                    <p:cond delay="0"/>
                                  </p:stCondLst>
                                  <p:childTnLst>
                                    <p:animClr clrSpc="rgb" dir="cw">
                                      <p:cBhvr override="childStyle">
                                        <p:cTn id="684" dur="375" autoRev="1" fill="remove"/>
                                        <p:tgtEl>
                                          <p:spTgt spid="41"/>
                                        </p:tgtEl>
                                        <p:attrNameLst>
                                          <p:attrName>style.color</p:attrName>
                                        </p:attrNameLst>
                                      </p:cBhvr>
                                      <p:to>
                                        <a:srgbClr val="FFC000"/>
                                      </p:to>
                                    </p:animClr>
                                    <p:animClr clrSpc="rgb" dir="cw">
                                      <p:cBhvr>
                                        <p:cTn id="685" dur="375" autoRev="1" fill="remove"/>
                                        <p:tgtEl>
                                          <p:spTgt spid="41"/>
                                        </p:tgtEl>
                                        <p:attrNameLst>
                                          <p:attrName>fillcolor</p:attrName>
                                        </p:attrNameLst>
                                      </p:cBhvr>
                                      <p:to>
                                        <a:srgbClr val="FFC000"/>
                                      </p:to>
                                    </p:animClr>
                                    <p:set>
                                      <p:cBhvr>
                                        <p:cTn id="686" dur="375" autoRev="1" fill="remove"/>
                                        <p:tgtEl>
                                          <p:spTgt spid="41"/>
                                        </p:tgtEl>
                                        <p:attrNameLst>
                                          <p:attrName>fill.type</p:attrName>
                                        </p:attrNameLst>
                                      </p:cBhvr>
                                      <p:to>
                                        <p:strVal val="solid"/>
                                      </p:to>
                                    </p:set>
                                    <p:set>
                                      <p:cBhvr>
                                        <p:cTn id="687" dur="375" autoRev="1" fill="remove"/>
                                        <p:tgtEl>
                                          <p:spTgt spid="41"/>
                                        </p:tgtEl>
                                        <p:attrNameLst>
                                          <p:attrName>fill.on</p:attrName>
                                        </p:attrNameLst>
                                      </p:cBhvr>
                                      <p:to>
                                        <p:strVal val="true"/>
                                      </p:to>
                                    </p:set>
                                  </p:childTnLst>
                                </p:cTn>
                              </p:par>
                              <p:par>
                                <p:cTn id="688" presetID="27" presetClass="emph" presetSubtype="0" fill="remove" grpId="6" nodeType="withEffect">
                                  <p:stCondLst>
                                    <p:cond delay="0"/>
                                  </p:stCondLst>
                                  <p:childTnLst>
                                    <p:animClr clrSpc="rgb" dir="cw">
                                      <p:cBhvr override="childStyle">
                                        <p:cTn id="689" dur="375" autoRev="1" fill="remove"/>
                                        <p:tgtEl>
                                          <p:spTgt spid="26"/>
                                        </p:tgtEl>
                                        <p:attrNameLst>
                                          <p:attrName>style.color</p:attrName>
                                        </p:attrNameLst>
                                      </p:cBhvr>
                                      <p:to>
                                        <a:srgbClr val="FFC000"/>
                                      </p:to>
                                    </p:animClr>
                                    <p:animClr clrSpc="rgb" dir="cw">
                                      <p:cBhvr>
                                        <p:cTn id="690" dur="375" autoRev="1" fill="remove"/>
                                        <p:tgtEl>
                                          <p:spTgt spid="26"/>
                                        </p:tgtEl>
                                        <p:attrNameLst>
                                          <p:attrName>fillcolor</p:attrName>
                                        </p:attrNameLst>
                                      </p:cBhvr>
                                      <p:to>
                                        <a:srgbClr val="FFC000"/>
                                      </p:to>
                                    </p:animClr>
                                    <p:set>
                                      <p:cBhvr>
                                        <p:cTn id="691" dur="375" autoRev="1" fill="remove"/>
                                        <p:tgtEl>
                                          <p:spTgt spid="26"/>
                                        </p:tgtEl>
                                        <p:attrNameLst>
                                          <p:attrName>fill.type</p:attrName>
                                        </p:attrNameLst>
                                      </p:cBhvr>
                                      <p:to>
                                        <p:strVal val="solid"/>
                                      </p:to>
                                    </p:set>
                                    <p:set>
                                      <p:cBhvr>
                                        <p:cTn id="692" dur="375" autoRev="1" fill="remove"/>
                                        <p:tgtEl>
                                          <p:spTgt spid="26"/>
                                        </p:tgtEl>
                                        <p:attrNameLst>
                                          <p:attrName>fill.on</p:attrName>
                                        </p:attrNameLst>
                                      </p:cBhvr>
                                      <p:to>
                                        <p:strVal val="true"/>
                                      </p:to>
                                    </p:set>
                                  </p:childTnLst>
                                </p:cTn>
                              </p:par>
                              <p:par>
                                <p:cTn id="693" presetID="27" presetClass="emph" presetSubtype="0" fill="remove" grpId="3" nodeType="withEffect">
                                  <p:stCondLst>
                                    <p:cond delay="0"/>
                                  </p:stCondLst>
                                  <p:childTnLst>
                                    <p:animClr clrSpc="rgb" dir="cw">
                                      <p:cBhvr override="childStyle">
                                        <p:cTn id="694" dur="375" autoRev="1" fill="remove"/>
                                        <p:tgtEl>
                                          <p:spTgt spid="33"/>
                                        </p:tgtEl>
                                        <p:attrNameLst>
                                          <p:attrName>style.color</p:attrName>
                                        </p:attrNameLst>
                                      </p:cBhvr>
                                      <p:to>
                                        <a:srgbClr val="FFC000"/>
                                      </p:to>
                                    </p:animClr>
                                    <p:animClr clrSpc="rgb" dir="cw">
                                      <p:cBhvr>
                                        <p:cTn id="695" dur="375" autoRev="1" fill="remove"/>
                                        <p:tgtEl>
                                          <p:spTgt spid="33"/>
                                        </p:tgtEl>
                                        <p:attrNameLst>
                                          <p:attrName>fillcolor</p:attrName>
                                        </p:attrNameLst>
                                      </p:cBhvr>
                                      <p:to>
                                        <a:srgbClr val="FFC000"/>
                                      </p:to>
                                    </p:animClr>
                                    <p:set>
                                      <p:cBhvr>
                                        <p:cTn id="696" dur="375" autoRev="1" fill="remove"/>
                                        <p:tgtEl>
                                          <p:spTgt spid="33"/>
                                        </p:tgtEl>
                                        <p:attrNameLst>
                                          <p:attrName>fill.type</p:attrName>
                                        </p:attrNameLst>
                                      </p:cBhvr>
                                      <p:to>
                                        <p:strVal val="solid"/>
                                      </p:to>
                                    </p:set>
                                    <p:set>
                                      <p:cBhvr>
                                        <p:cTn id="697" dur="375" autoRev="1" fill="remove"/>
                                        <p:tgtEl>
                                          <p:spTgt spid="33"/>
                                        </p:tgtEl>
                                        <p:attrNameLst>
                                          <p:attrName>fill.on</p:attrName>
                                        </p:attrNameLst>
                                      </p:cBhvr>
                                      <p:to>
                                        <p:strVal val="true"/>
                                      </p:to>
                                    </p:set>
                                  </p:childTnLst>
                                </p:cTn>
                              </p:par>
                            </p:childTnLst>
                          </p:cTn>
                        </p:par>
                        <p:par>
                          <p:cTn id="698" fill="hold">
                            <p:stCondLst>
                              <p:cond delay="750"/>
                            </p:stCondLst>
                            <p:childTnLst>
                              <p:par>
                                <p:cTn id="699" presetID="1" presetClass="entr" presetSubtype="0" fill="hold" grpId="0" nodeType="afterEffect">
                                  <p:stCondLst>
                                    <p:cond delay="0"/>
                                  </p:stCondLst>
                                  <p:childTnLst>
                                    <p:set>
                                      <p:cBhvr>
                                        <p:cTn id="700" dur="1" fill="hold">
                                          <p:stCondLst>
                                            <p:cond delay="0"/>
                                          </p:stCondLst>
                                        </p:cTn>
                                        <p:tgtEl>
                                          <p:spTgt spid="54"/>
                                        </p:tgtEl>
                                        <p:attrNameLst>
                                          <p:attrName>style.visibility</p:attrName>
                                        </p:attrNameLst>
                                      </p:cBhvr>
                                      <p:to>
                                        <p:strVal val="visible"/>
                                      </p:to>
                                    </p:set>
                                  </p:childTnLst>
                                </p:cTn>
                              </p:par>
                            </p:childTnLst>
                          </p:cTn>
                        </p:par>
                      </p:childTnLst>
                    </p:cTn>
                  </p:par>
                  <p:par>
                    <p:cTn id="701" fill="hold">
                      <p:stCondLst>
                        <p:cond delay="indefinite"/>
                      </p:stCondLst>
                      <p:childTnLst>
                        <p:par>
                          <p:cTn id="702" fill="hold">
                            <p:stCondLst>
                              <p:cond delay="0"/>
                            </p:stCondLst>
                            <p:childTnLst>
                              <p:par>
                                <p:cTn id="703" presetID="1" presetClass="entr" presetSubtype="0" fill="hold" grpId="0" nodeType="clickEffect">
                                  <p:stCondLst>
                                    <p:cond delay="0"/>
                                  </p:stCondLst>
                                  <p:childTnLst>
                                    <p:set>
                                      <p:cBhvr>
                                        <p:cTn id="70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4" grpId="0" animBg="1"/>
      <p:bldP spid="14" grpId="1" animBg="1"/>
      <p:bldP spid="15" grpId="0" animBg="1"/>
      <p:bldP spid="15" grpId="1" animBg="1"/>
      <p:bldP spid="15" grpId="2" animBg="1"/>
      <p:bldP spid="15" grpId="3" animBg="1"/>
      <p:bldP spid="15" grpId="4" animBg="1"/>
      <p:bldP spid="15" grpId="5" animBg="1"/>
      <p:bldP spid="15" grpId="6" animBg="1"/>
      <p:bldP spid="16" grpId="0" animBg="1"/>
      <p:bldP spid="16" grpId="1" animBg="1"/>
      <p:bldP spid="16" grpId="2" animBg="1"/>
      <p:bldP spid="16" grpId="3" animBg="1"/>
      <p:bldP spid="17" grpId="0" animBg="1"/>
      <p:bldP spid="17" grpId="1" animBg="1"/>
      <p:bldP spid="17" grpId="2" animBg="1"/>
      <p:bldP spid="17" grpId="3" animBg="1"/>
      <p:bldP spid="17" grpId="4" animBg="1"/>
      <p:bldP spid="17" grpId="5" animBg="1"/>
      <p:bldP spid="17" grpId="6" animBg="1"/>
      <p:bldP spid="18" grpId="0" animBg="1"/>
      <p:bldP spid="18" grpId="1" animBg="1"/>
      <p:bldP spid="18" grpId="2" animBg="1"/>
      <p:bldP spid="18" grpId="3" animBg="1"/>
      <p:bldP spid="19" grpId="0" animBg="1"/>
      <p:bldP spid="19" grpId="1" animBg="1"/>
      <p:bldP spid="20" grpId="0" animBg="1"/>
      <p:bldP spid="20" grpId="1" animBg="1"/>
      <p:bldP spid="20" grpId="2" animBg="1"/>
      <p:bldP spid="20" grpId="3" animBg="1"/>
      <p:bldP spid="20" grpId="4" animBg="1"/>
      <p:bldP spid="20" grpId="5" animBg="1"/>
      <p:bldP spid="20" grpId="6" animBg="1"/>
      <p:bldP spid="21" grpId="0" animBg="1"/>
      <p:bldP spid="21" grpId="1" animBg="1"/>
      <p:bldP spid="21" grpId="2" animBg="1"/>
      <p:bldP spid="21" grpId="3" animBg="1"/>
      <p:bldP spid="21" grpId="4" animBg="1"/>
      <p:bldP spid="21" grpId="5" animBg="1"/>
      <p:bldP spid="21" grpId="6" animBg="1"/>
      <p:bldP spid="21" grpId="7" animBg="1"/>
      <p:bldP spid="21" grpId="8" animBg="1"/>
      <p:bldP spid="21" grpId="9" animBg="1"/>
      <p:bldP spid="22" grpId="0" animBg="1"/>
      <p:bldP spid="22" grpId="1" animBg="1"/>
      <p:bldP spid="22" grpId="2" animBg="1"/>
      <p:bldP spid="22" grpId="3" animBg="1"/>
      <p:bldP spid="22" grpId="4" animBg="1"/>
      <p:bldP spid="22" grpId="5" animBg="1"/>
      <p:bldP spid="22" grpId="6" animBg="1"/>
      <p:bldP spid="22" grpId="7" animBg="1"/>
      <p:bldP spid="22" grpId="8" animBg="1"/>
      <p:bldP spid="22" grpId="9" animBg="1"/>
      <p:bldP spid="23" grpId="0" animBg="1"/>
      <p:bldP spid="23" grpId="1" animBg="1"/>
      <p:bldP spid="23" grpId="2" animBg="1"/>
      <p:bldP spid="23" grpId="3" animBg="1"/>
      <p:bldP spid="23" grpId="4" animBg="1"/>
      <p:bldP spid="23" grpId="5" animBg="1"/>
      <p:bldP spid="23" grpId="6" animBg="1"/>
      <p:bldP spid="24" grpId="0" animBg="1"/>
      <p:bldP spid="24" grpId="1" animBg="1"/>
      <p:bldP spid="26" grpId="0" animBg="1"/>
      <p:bldP spid="26" grpId="1" animBg="1"/>
      <p:bldP spid="26" grpId="2" animBg="1"/>
      <p:bldP spid="26" grpId="3" animBg="1"/>
      <p:bldP spid="26" grpId="4" animBg="1"/>
      <p:bldP spid="26" grpId="5" animBg="1"/>
      <p:bldP spid="26" grpId="6" animBg="1"/>
      <p:bldP spid="27" grpId="0" animBg="1"/>
      <p:bldP spid="27" grpId="1" animBg="1"/>
      <p:bldP spid="28" grpId="0" animBg="1"/>
      <p:bldP spid="28" grpId="1" animBg="1"/>
      <p:bldP spid="29" grpId="0" animBg="1"/>
      <p:bldP spid="29" grpId="1" animBg="1"/>
      <p:bldP spid="29" grpId="2" animBg="1"/>
      <p:bldP spid="29" grpId="3" animBg="1"/>
      <p:bldP spid="29" grpId="4" animBg="1"/>
      <p:bldP spid="29" grpId="5" animBg="1"/>
      <p:bldP spid="29" grpId="6" animBg="1"/>
      <p:bldP spid="31" grpId="0" animBg="1"/>
      <p:bldP spid="31" grpId="1" animBg="1"/>
      <p:bldP spid="31" grpId="2" animBg="1"/>
      <p:bldP spid="31" grpId="3" animBg="1"/>
      <p:bldP spid="31" grpId="4" animBg="1"/>
      <p:bldP spid="31" grpId="5" animBg="1"/>
      <p:bldP spid="31" grpId="6" animBg="1"/>
      <p:bldP spid="31" grpId="7" animBg="1"/>
      <p:bldP spid="31" grpId="8" animBg="1"/>
      <p:bldP spid="31" grpId="9" animBg="1"/>
      <p:bldP spid="32" grpId="0" animBg="1"/>
      <p:bldP spid="32" grpId="1" animBg="1"/>
      <p:bldP spid="32" grpId="2" animBg="1"/>
      <p:bldP spid="32" grpId="3" animBg="1"/>
      <p:bldP spid="32" grpId="4" animBg="1"/>
      <p:bldP spid="32" grpId="5" animBg="1"/>
      <p:bldP spid="32" grpId="6" animBg="1"/>
      <p:bldP spid="33" grpId="0" animBg="1"/>
      <p:bldP spid="33" grpId="1" animBg="1"/>
      <p:bldP spid="33" grpId="2" animBg="1"/>
      <p:bldP spid="33" grpId="3" animBg="1"/>
      <p:bldP spid="40" grpId="0" animBg="1"/>
      <p:bldP spid="40" grpId="1" animBg="1"/>
      <p:bldP spid="40" grpId="2" animBg="1"/>
      <p:bldP spid="40" grpId="3" animBg="1"/>
      <p:bldP spid="40" grpId="4" animBg="1"/>
      <p:bldP spid="40" grpId="5" animBg="1"/>
      <p:bldP spid="40" grpId="6" animBg="1"/>
      <p:bldP spid="40" grpId="7" animBg="1"/>
      <p:bldP spid="40" grpId="8" animBg="1"/>
      <p:bldP spid="40" grpId="9" animBg="1"/>
      <p:bldP spid="41" grpId="0" animBg="1"/>
      <p:bldP spid="41" grpId="1" animBg="1"/>
      <p:bldP spid="41" grpId="2" animBg="1"/>
      <p:bldP spid="41" grpId="3" animBg="1"/>
      <p:bldP spid="41" grpId="4" animBg="1"/>
      <p:bldP spid="41" grpId="5" animBg="1"/>
      <p:bldP spid="41" grpId="6" animBg="1"/>
      <p:bldP spid="42" grpId="0" animBg="1"/>
      <p:bldP spid="42" grpId="1" animBg="1"/>
      <p:bldP spid="42" grpId="2" animBg="1"/>
      <p:bldP spid="42" grpId="3" animBg="1"/>
      <p:bldP spid="43" grpId="0" animBg="1"/>
      <p:bldP spid="43" grpId="1" animBg="1"/>
      <p:bldP spid="44" grpId="0" animBg="1"/>
      <p:bldP spid="44" grpId="1" animBg="1"/>
      <p:bldP spid="45" grpId="0"/>
      <p:bldP spid="46" grpId="0"/>
      <p:bldP spid="53" grpId="0"/>
      <p:bldP spid="54" grpId="0"/>
      <p:bldP spid="5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sp>
        <p:nvSpPr>
          <p:cNvPr id="3" name="TextBox 2"/>
          <p:cNvSpPr txBox="1"/>
          <p:nvPr/>
        </p:nvSpPr>
        <p:spPr>
          <a:xfrm>
            <a:off x="1627141" y="1583323"/>
            <a:ext cx="2456131" cy="2400657"/>
          </a:xfrm>
          <a:prstGeom prst="rect">
            <a:avLst/>
          </a:prstGeom>
          <a:noFill/>
        </p:spPr>
        <p:txBody>
          <a:bodyPr wrap="square" rtlCol="0">
            <a:spAutoFit/>
          </a:bodyPr>
          <a:lstStyle/>
          <a:p>
            <a:r>
              <a:rPr lang="en-GB" sz="3200" b="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many cubes?</a:t>
            </a:r>
          </a:p>
          <a:p>
            <a:endParaRPr lang="en-GB" b="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endParaRPr lang="en-GB" b="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r>
              <a:rPr lang="en-GB" b="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p>
        </p:txBody>
      </p:sp>
      <p:pic>
        <p:nvPicPr>
          <p:cNvPr id="2" name="Picture 1"/>
          <p:cNvPicPr>
            <a:picLocks noChangeAspect="1"/>
          </p:cNvPicPr>
          <p:nvPr/>
        </p:nvPicPr>
        <p:blipFill>
          <a:blip r:embed="rId4"/>
          <a:stretch>
            <a:fillRect/>
          </a:stretch>
        </p:blipFill>
        <p:spPr>
          <a:xfrm>
            <a:off x="4511629" y="1583322"/>
            <a:ext cx="4236835" cy="370723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1"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cubes!</a:t>
            </a:r>
          </a:p>
        </p:txBody>
      </p:sp>
      <p:sp>
        <p:nvSpPr>
          <p:cNvPr id="12" name="Rectangle 11"/>
          <p:cNvSpPr/>
          <p:nvPr/>
        </p:nvSpPr>
        <p:spPr>
          <a:xfrm>
            <a:off x="730376" y="6374217"/>
            <a:ext cx="3057247" cy="246221"/>
          </a:xfrm>
          <a:prstGeom prst="rect">
            <a:avLst/>
          </a:prstGeom>
        </p:spPr>
        <p:txBody>
          <a:bodyPr wrap="none">
            <a:spAutoFit/>
          </a:bodyPr>
          <a:lstStyle/>
          <a:p>
            <a:r>
              <a:rPr lang="en-GB" sz="1000" i="1" dirty="0">
                <a:latin typeface="Verdana" panose="020B0604030504040204" pitchFamily="34" charset="0"/>
                <a:ea typeface="Verdana" panose="020B0604030504040204" pitchFamily="34" charset="0"/>
                <a:cs typeface="Verdana" panose="020B0604030504040204" pitchFamily="34" charset="0"/>
              </a:rPr>
              <a:t>Image credits: </a:t>
            </a:r>
            <a:r>
              <a:rPr lang="en-GB" sz="1000" i="1" dirty="0" err="1">
                <a:latin typeface="Verdana" panose="020B0604030504040204" pitchFamily="34" charset="0"/>
                <a:ea typeface="Verdana" panose="020B0604030504040204" pitchFamily="34" charset="0"/>
                <a:cs typeface="Verdana" panose="020B0604030504040204" pitchFamily="34" charset="0"/>
              </a:rPr>
              <a:t>Acdx</a:t>
            </a:r>
            <a:r>
              <a:rPr lang="en-GB" sz="1000" i="1" dirty="0">
                <a:latin typeface="Verdana" panose="020B0604030504040204" pitchFamily="34" charset="0"/>
                <a:ea typeface="Verdana" panose="020B0604030504040204" pitchFamily="34" charset="0"/>
                <a:cs typeface="Verdana" panose="020B0604030504040204" pitchFamily="34" charset="0"/>
              </a:rPr>
              <a:t> via Wikimedia Common</a:t>
            </a:r>
          </a:p>
        </p:txBody>
      </p:sp>
    </p:spTree>
    <p:extLst>
      <p:ext uri="{BB962C8B-B14F-4D97-AF65-F5344CB8AC3E}">
        <p14:creationId xmlns:p14="http://schemas.microsoft.com/office/powerpoint/2010/main" val="18437571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7664" y="1217703"/>
            <a:ext cx="3292760" cy="329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1384742" y="4786405"/>
            <a:ext cx="7427615" cy="954107"/>
          </a:xfrm>
          <a:prstGeom prst="rect">
            <a:avLst/>
          </a:prstGeom>
        </p:spPr>
        <p:txBody>
          <a:bodyPr wrap="square">
            <a:spAutoFit/>
          </a:bodyPr>
          <a:lstStyle/>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Number of cubes in 3 by 3 cube </a:t>
            </a:r>
          </a:p>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3</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+ 2</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+1</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 </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27 + 8 + 1 = 36</a:t>
            </a:r>
          </a:p>
        </p:txBody>
      </p:sp>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22"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panose="020B0604030504040204" pitchFamily="34" charset="0"/>
                <a:ea typeface="Verdana" panose="020B0604030504040204" pitchFamily="34" charset="0"/>
                <a:cs typeface="Verdana" panose="020B0604030504040204" pitchFamily="34" charset="0"/>
              </a:rPr>
              <a:t>Counting cubes!</a:t>
            </a:r>
          </a:p>
        </p:txBody>
      </p:sp>
      <p:graphicFrame>
        <p:nvGraphicFramePr>
          <p:cNvPr id="23" name="Table 22"/>
          <p:cNvGraphicFramePr>
            <a:graphicFrameLocks noGrp="1"/>
          </p:cNvGraphicFramePr>
          <p:nvPr>
            <p:extLst>
              <p:ext uri="{D42A27DB-BD31-4B8C-83A1-F6EECF244321}">
                <p14:modId xmlns:p14="http://schemas.microsoft.com/office/powerpoint/2010/main" val="2303852887"/>
              </p:ext>
            </p:extLst>
          </p:nvPr>
        </p:nvGraphicFramePr>
        <p:xfrm>
          <a:off x="1384744" y="1113130"/>
          <a:ext cx="4227386" cy="3394301"/>
        </p:xfrm>
        <a:graphic>
          <a:graphicData uri="http://schemas.openxmlformats.org/drawingml/2006/table">
            <a:tbl>
              <a:tblPr firstRow="1" bandRow="1">
                <a:tableStyleId>{5C22544A-7EE6-4342-B048-85BDC9FD1C3A}</a:tableStyleId>
              </a:tblPr>
              <a:tblGrid>
                <a:gridCol w="1449896"/>
                <a:gridCol w="1623060"/>
                <a:gridCol w="1154430"/>
              </a:tblGrid>
              <a:tr h="1072896">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Inner cube size </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Upwards</a:t>
                      </a: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p>
                      <a:pPr>
                        <a:lnSpc>
                          <a:spcPct val="115000"/>
                        </a:lnSpc>
                        <a:spcAft>
                          <a:spcPts val="0"/>
                        </a:spcAft>
                      </a:pP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along/</a:t>
                      </a:r>
                    </a:p>
                    <a:p>
                      <a:pPr>
                        <a:lnSpc>
                          <a:spcPct val="115000"/>
                        </a:lnSpc>
                        <a:spcAft>
                          <a:spcPts val="0"/>
                        </a:spcAft>
                      </a:pP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backwards</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whole cube</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sp>
        <p:nvSpPr>
          <p:cNvPr id="2" name="TextBox 1"/>
          <p:cNvSpPr txBox="1"/>
          <p:nvPr/>
        </p:nvSpPr>
        <p:spPr>
          <a:xfrm>
            <a:off x="3477777" y="2220721"/>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3</a:t>
            </a:r>
          </a:p>
        </p:txBody>
      </p:sp>
      <p:sp>
        <p:nvSpPr>
          <p:cNvPr id="8" name="TextBox 7"/>
          <p:cNvSpPr txBox="1"/>
          <p:nvPr/>
        </p:nvSpPr>
        <p:spPr>
          <a:xfrm>
            <a:off x="4791757" y="2231640"/>
            <a:ext cx="479618"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27</a:t>
            </a:r>
          </a:p>
        </p:txBody>
      </p:sp>
      <p:sp>
        <p:nvSpPr>
          <p:cNvPr id="9" name="TextBox 8"/>
          <p:cNvSpPr txBox="1"/>
          <p:nvPr/>
        </p:nvSpPr>
        <p:spPr>
          <a:xfrm>
            <a:off x="1384742" y="2220721"/>
            <a:ext cx="1387180"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1x1x1</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3477921" y="2716097"/>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2</a:t>
            </a:r>
          </a:p>
        </p:txBody>
      </p:sp>
      <p:sp>
        <p:nvSpPr>
          <p:cNvPr id="14" name="TextBox 13"/>
          <p:cNvSpPr txBox="1"/>
          <p:nvPr/>
        </p:nvSpPr>
        <p:spPr>
          <a:xfrm>
            <a:off x="4865495" y="2721279"/>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8</a:t>
            </a:r>
          </a:p>
        </p:txBody>
      </p:sp>
      <p:sp>
        <p:nvSpPr>
          <p:cNvPr id="15" name="TextBox 14"/>
          <p:cNvSpPr txBox="1"/>
          <p:nvPr/>
        </p:nvSpPr>
        <p:spPr>
          <a:xfrm>
            <a:off x="1384740" y="3169992"/>
            <a:ext cx="1387181"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3x3x3</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p:cNvSpPr txBox="1"/>
          <p:nvPr/>
        </p:nvSpPr>
        <p:spPr>
          <a:xfrm>
            <a:off x="3477777" y="3169992"/>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1</a:t>
            </a:r>
          </a:p>
        </p:txBody>
      </p:sp>
      <p:sp>
        <p:nvSpPr>
          <p:cNvPr id="17" name="TextBox 16"/>
          <p:cNvSpPr txBox="1"/>
          <p:nvPr/>
        </p:nvSpPr>
        <p:spPr>
          <a:xfrm>
            <a:off x="1384741" y="2716097"/>
            <a:ext cx="1387181"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2x2x2</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4865495" y="3169992"/>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1</a:t>
            </a:r>
          </a:p>
        </p:txBody>
      </p:sp>
      <p:sp>
        <p:nvSpPr>
          <p:cNvPr id="24" name="TextBox 23"/>
          <p:cNvSpPr txBox="1"/>
          <p:nvPr/>
        </p:nvSpPr>
        <p:spPr>
          <a:xfrm>
            <a:off x="730375" y="6352469"/>
            <a:ext cx="7907687" cy="246221"/>
          </a:xfrm>
          <a:prstGeom prst="rect">
            <a:avLst/>
          </a:prstGeom>
          <a:noFill/>
        </p:spPr>
        <p:txBody>
          <a:bodyPr wrap="square" rtlCol="0">
            <a:spAutoFit/>
          </a:bodyPr>
          <a:lstStyle/>
          <a:p>
            <a:r>
              <a:rPr lang="en-GB" sz="1000" i="1" dirty="0">
                <a:latin typeface="Verdana" panose="020B0604030504040204" pitchFamily="34" charset="0"/>
                <a:ea typeface="Verdana" panose="020B0604030504040204" pitchFamily="34" charset="0"/>
                <a:cs typeface="Verdana" panose="020B0604030504040204" pitchFamily="34" charset="0"/>
              </a:rPr>
              <a:t>Image credit: modified from </a:t>
            </a:r>
            <a:r>
              <a:rPr lang="en-GB" sz="1000" i="1" dirty="0">
                <a:latin typeface="Verdana" panose="020B0604030504040204" pitchFamily="34" charset="0"/>
                <a:ea typeface="Verdana" panose="020B0604030504040204" pitchFamily="34" charset="0"/>
                <a:cs typeface="Verdana" panose="020B0604030504040204" pitchFamily="34" charset="0"/>
                <a:hlinkClick r:id="rId6"/>
              </a:rPr>
              <a:t>Thomas 003 on Wikimedia Commons</a:t>
            </a:r>
            <a:endParaRPr lang="en-GB" sz="1000"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3017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8" grpId="0"/>
      <p:bldP spid="9" grpId="0"/>
      <p:bldP spid="13" grpId="0"/>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graphicFrame>
        <p:nvGraphicFramePr>
          <p:cNvPr id="30" name="Table 29"/>
          <p:cNvGraphicFramePr>
            <a:graphicFrameLocks noGrp="1"/>
          </p:cNvGraphicFramePr>
          <p:nvPr>
            <p:extLst>
              <p:ext uri="{D42A27DB-BD31-4B8C-83A1-F6EECF244321}">
                <p14:modId xmlns:p14="http://schemas.microsoft.com/office/powerpoint/2010/main" val="2995643034"/>
              </p:ext>
            </p:extLst>
          </p:nvPr>
        </p:nvGraphicFramePr>
        <p:xfrm>
          <a:off x="1384744" y="1113130"/>
          <a:ext cx="4227386" cy="3394301"/>
        </p:xfrm>
        <a:graphic>
          <a:graphicData uri="http://schemas.openxmlformats.org/drawingml/2006/table">
            <a:tbl>
              <a:tblPr firstRow="1" bandRow="1">
                <a:tableStyleId>{5C22544A-7EE6-4342-B048-85BDC9FD1C3A}</a:tableStyleId>
              </a:tblPr>
              <a:tblGrid>
                <a:gridCol w="1449896"/>
                <a:gridCol w="1623060"/>
                <a:gridCol w="1154430"/>
              </a:tblGrid>
              <a:tr h="1072896">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Inner cube size </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Upwards</a:t>
                      </a: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p>
                      <a:pPr>
                        <a:lnSpc>
                          <a:spcPct val="115000"/>
                        </a:lnSpc>
                        <a:spcAft>
                          <a:spcPts val="0"/>
                        </a:spcAft>
                      </a:pP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along/</a:t>
                      </a:r>
                    </a:p>
                    <a:p>
                      <a:pPr>
                        <a:lnSpc>
                          <a:spcPct val="115000"/>
                        </a:lnSpc>
                        <a:spcAft>
                          <a:spcPts val="0"/>
                        </a:spcAft>
                      </a:pPr>
                      <a:r>
                        <a:rPr lang="en-GB" sz="1800" kern="12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backwards</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spcAft>
                          <a:spcPts val="0"/>
                        </a:spcAft>
                      </a:pPr>
                      <a:r>
                        <a:rPr lang="en-GB" sz="18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whole cube</a:t>
                      </a:r>
                      <a:endParaRPr lang="en-GB" sz="18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r h="464281">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nSpc>
                          <a:spcPct val="115000"/>
                        </a:lnSpc>
                      </a:pP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r>
            </a:tbl>
          </a:graphicData>
        </a:graphic>
      </p:graphicFrame>
      <p:pic>
        <p:nvPicPr>
          <p:cNvPr id="28" name="Picture 2" descr="https://upload.wikimedia.org/wikipedia/commons/5/52/Rubiks_revenge_solved.jpg"/>
          <p:cNvPicPr>
            <a:picLocks noChangeAspect="1" noChangeArrowheads="1"/>
          </p:cNvPicPr>
          <p:nvPr/>
        </p:nvPicPr>
        <p:blipFill rotWithShape="1">
          <a:blip r:embed="rId4">
            <a:extLst>
              <a:ext uri="{28A0092B-C50C-407E-A947-70E740481C1C}">
                <a14:useLocalDpi xmlns:a14="http://schemas.microsoft.com/office/drawing/2010/main" val="0"/>
              </a:ext>
            </a:extLst>
          </a:blip>
          <a:srcRect l="8211" t="9899" r="8123" b="3960"/>
          <a:stretch/>
        </p:blipFill>
        <p:spPr bwMode="auto">
          <a:xfrm>
            <a:off x="5680952" y="1170280"/>
            <a:ext cx="3287949" cy="33852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454577" y="2715933"/>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3</a:t>
            </a:r>
          </a:p>
        </p:txBody>
      </p:sp>
      <p:sp>
        <p:nvSpPr>
          <p:cNvPr id="9" name="TextBox 8"/>
          <p:cNvSpPr txBox="1"/>
          <p:nvPr/>
        </p:nvSpPr>
        <p:spPr>
          <a:xfrm>
            <a:off x="4800521" y="2715933"/>
            <a:ext cx="479618"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27</a:t>
            </a:r>
          </a:p>
        </p:txBody>
      </p:sp>
      <p:sp>
        <p:nvSpPr>
          <p:cNvPr id="12" name="TextBox 11"/>
          <p:cNvSpPr txBox="1"/>
          <p:nvPr/>
        </p:nvSpPr>
        <p:spPr>
          <a:xfrm>
            <a:off x="1384742" y="2265903"/>
            <a:ext cx="1415607"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1x1x1</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3454577" y="3166635"/>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2</a:t>
            </a:r>
          </a:p>
        </p:txBody>
      </p:sp>
      <p:sp>
        <p:nvSpPr>
          <p:cNvPr id="16" name="TextBox 15"/>
          <p:cNvSpPr txBox="1"/>
          <p:nvPr/>
        </p:nvSpPr>
        <p:spPr>
          <a:xfrm>
            <a:off x="4880411" y="3166635"/>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8</a:t>
            </a:r>
          </a:p>
        </p:txBody>
      </p:sp>
      <p:sp>
        <p:nvSpPr>
          <p:cNvPr id="17" name="TextBox 16"/>
          <p:cNvSpPr txBox="1"/>
          <p:nvPr/>
        </p:nvSpPr>
        <p:spPr>
          <a:xfrm>
            <a:off x="1384741" y="3172979"/>
            <a:ext cx="1415607"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3x3x3</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3454577" y="3634157"/>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1</a:t>
            </a:r>
          </a:p>
        </p:txBody>
      </p:sp>
      <p:sp>
        <p:nvSpPr>
          <p:cNvPr id="19" name="TextBox 18"/>
          <p:cNvSpPr txBox="1"/>
          <p:nvPr/>
        </p:nvSpPr>
        <p:spPr>
          <a:xfrm>
            <a:off x="1384742" y="2715933"/>
            <a:ext cx="1415607"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2x2x2</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20" name="TextBox 19"/>
          <p:cNvSpPr txBox="1"/>
          <p:nvPr/>
        </p:nvSpPr>
        <p:spPr>
          <a:xfrm>
            <a:off x="4880411" y="3612280"/>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1</a:t>
            </a:r>
          </a:p>
        </p:txBody>
      </p:sp>
      <p:sp>
        <p:nvSpPr>
          <p:cNvPr id="21" name="TextBox 20"/>
          <p:cNvSpPr txBox="1"/>
          <p:nvPr/>
        </p:nvSpPr>
        <p:spPr>
          <a:xfrm>
            <a:off x="1384741" y="3634157"/>
            <a:ext cx="1415607" cy="369332"/>
          </a:xfrm>
          <a:prstGeom prst="rect">
            <a:avLst/>
          </a:prstGeom>
          <a:noFill/>
        </p:spPr>
        <p:txBody>
          <a:bodyPr wrap="square" rtlCol="0">
            <a:spAutoFit/>
          </a:bodyPr>
          <a:lstStyle/>
          <a:p>
            <a:pPr algn="ctr"/>
            <a:r>
              <a:rPr lang="en-GB" dirty="0" err="1" smtClean="0">
                <a:latin typeface="Verdana" panose="020B0604030504040204" pitchFamily="34" charset="0"/>
                <a:ea typeface="Verdana" panose="020B0604030504040204" pitchFamily="34" charset="0"/>
                <a:cs typeface="Verdana" panose="020B0604030504040204" pitchFamily="34" charset="0"/>
              </a:rPr>
              <a:t>4x4x4</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22" name="TextBox 21"/>
          <p:cNvSpPr txBox="1"/>
          <p:nvPr/>
        </p:nvSpPr>
        <p:spPr>
          <a:xfrm>
            <a:off x="3452120" y="2265231"/>
            <a:ext cx="332142"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4</a:t>
            </a:r>
          </a:p>
        </p:txBody>
      </p:sp>
      <p:sp>
        <p:nvSpPr>
          <p:cNvPr id="23" name="TextBox 22"/>
          <p:cNvSpPr txBox="1"/>
          <p:nvPr/>
        </p:nvSpPr>
        <p:spPr>
          <a:xfrm>
            <a:off x="4800521" y="2259409"/>
            <a:ext cx="479618" cy="369332"/>
          </a:xfrm>
          <a:prstGeom prst="rect">
            <a:avLst/>
          </a:prstGeom>
          <a:noFill/>
        </p:spPr>
        <p:txBody>
          <a:bodyPr wrap="non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64</a:t>
            </a:r>
          </a:p>
        </p:txBody>
      </p:sp>
      <p:sp>
        <p:nvSpPr>
          <p:cNvPr id="24" name="Rectangle 23"/>
          <p:cNvSpPr/>
          <p:nvPr/>
        </p:nvSpPr>
        <p:spPr>
          <a:xfrm>
            <a:off x="1308735" y="4815970"/>
            <a:ext cx="7660167" cy="1384995"/>
          </a:xfrm>
          <a:prstGeom prst="rect">
            <a:avLst/>
          </a:prstGeom>
        </p:spPr>
        <p:txBody>
          <a:bodyPr wrap="square">
            <a:spAutoFit/>
          </a:bodyPr>
          <a:lstStyle/>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Number of cubes in 4 by 4 cube </a:t>
            </a:r>
          </a:p>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4</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 </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+ 3</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+ 2</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+ 1</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 </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64 + 27 + 8 + 1 </a:t>
            </a:r>
          </a:p>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100</a:t>
            </a:r>
          </a:p>
        </p:txBody>
      </p:sp>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27"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panose="020B0604030504040204" pitchFamily="34" charset="0"/>
                <a:ea typeface="Verdana" panose="020B0604030504040204" pitchFamily="34" charset="0"/>
                <a:cs typeface="Verdana" panose="020B0604030504040204" pitchFamily="34" charset="0"/>
              </a:rPr>
              <a:t>Counting cubes!</a:t>
            </a:r>
          </a:p>
        </p:txBody>
      </p:sp>
      <p:sp>
        <p:nvSpPr>
          <p:cNvPr id="31" name="Rectangle 30"/>
          <p:cNvSpPr/>
          <p:nvPr/>
        </p:nvSpPr>
        <p:spPr>
          <a:xfrm>
            <a:off x="808767" y="6461430"/>
            <a:ext cx="3669594" cy="246221"/>
          </a:xfrm>
          <a:prstGeom prst="rect">
            <a:avLst/>
          </a:prstGeom>
        </p:spPr>
        <p:txBody>
          <a:bodyPr wrap="none">
            <a:spAutoFit/>
          </a:bodyPr>
          <a:lstStyle/>
          <a:p>
            <a:r>
              <a:rPr lang="en-GB" sz="1000" i="1"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Image credits: Mike Gonzalez via Wikimedia Common</a:t>
            </a:r>
          </a:p>
        </p:txBody>
      </p:sp>
    </p:spTree>
    <p:extLst>
      <p:ext uri="{BB962C8B-B14F-4D97-AF65-F5344CB8AC3E}">
        <p14:creationId xmlns:p14="http://schemas.microsoft.com/office/powerpoint/2010/main" val="3580382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5" grpId="0"/>
      <p:bldP spid="16" grpId="0"/>
      <p:bldP spid="17" grpId="0"/>
      <p:bldP spid="18"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sp>
        <p:nvSpPr>
          <p:cNvPr id="9" name="TextBox 8"/>
          <p:cNvSpPr txBox="1"/>
          <p:nvPr/>
        </p:nvSpPr>
        <p:spPr>
          <a:xfrm>
            <a:off x="1231187" y="291198"/>
            <a:ext cx="7846911" cy="461665"/>
          </a:xfrm>
          <a:prstGeom prst="rect">
            <a:avLst/>
          </a:prstGeom>
          <a:noFill/>
        </p:spPr>
        <p:txBody>
          <a:bodyPr wrap="square" rtlCol="0">
            <a:spAutoFit/>
          </a:bodyPr>
          <a:lstStyle/>
          <a:p>
            <a:pPr algn="ct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Primary Maths Masterclasses</a:t>
            </a:r>
          </a:p>
        </p:txBody>
      </p:sp>
      <p:sp>
        <p:nvSpPr>
          <p:cNvPr id="13" name="TextBox 12"/>
          <p:cNvSpPr txBox="1"/>
          <p:nvPr/>
        </p:nvSpPr>
        <p:spPr>
          <a:xfrm>
            <a:off x="1227096" y="1290627"/>
            <a:ext cx="7702720" cy="892552"/>
          </a:xfrm>
          <a:prstGeom prst="rect">
            <a:avLst/>
          </a:prstGeom>
          <a:noFill/>
        </p:spPr>
        <p:txBody>
          <a:bodyPr wrap="square" rtlCol="0">
            <a:spAutoFit/>
          </a:bodyPr>
          <a:lstStyle/>
          <a:p>
            <a:pPr algn="ct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Masterclass: </a:t>
            </a:r>
          </a:p>
          <a:p>
            <a:pPr algn="ctr"/>
            <a:r>
              <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rPr>
              <a:t>Being Systematic</a:t>
            </a: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pic>
        <p:nvPicPr>
          <p:cNvPr id="5" name="Picture 4"/>
          <p:cNvPicPr>
            <a:picLocks noChangeAspect="1"/>
          </p:cNvPicPr>
          <p:nvPr/>
        </p:nvPicPr>
        <p:blipFill>
          <a:blip r:embed="rId5"/>
          <a:stretch>
            <a:fillRect/>
          </a:stretch>
        </p:blipFill>
        <p:spPr>
          <a:xfrm>
            <a:off x="4083237" y="4546642"/>
            <a:ext cx="1335140" cy="1304657"/>
          </a:xfrm>
          <a:prstGeom prst="rect">
            <a:avLst/>
          </a:prstGeom>
        </p:spPr>
      </p:pic>
      <p:pic>
        <p:nvPicPr>
          <p:cNvPr id="6" name="Picture 5"/>
          <p:cNvPicPr>
            <a:picLocks noChangeAspect="1"/>
          </p:cNvPicPr>
          <p:nvPr/>
        </p:nvPicPr>
        <p:blipFill>
          <a:blip r:embed="rId5"/>
          <a:stretch>
            <a:fillRect/>
          </a:stretch>
        </p:blipFill>
        <p:spPr>
          <a:xfrm>
            <a:off x="5098734" y="3894314"/>
            <a:ext cx="1335140" cy="1304657"/>
          </a:xfrm>
          <a:prstGeom prst="rect">
            <a:avLst/>
          </a:prstGeom>
        </p:spPr>
      </p:pic>
      <p:pic>
        <p:nvPicPr>
          <p:cNvPr id="7" name="Picture 6"/>
          <p:cNvPicPr>
            <a:picLocks noChangeAspect="1"/>
          </p:cNvPicPr>
          <p:nvPr/>
        </p:nvPicPr>
        <p:blipFill>
          <a:blip r:embed="rId5"/>
          <a:stretch>
            <a:fillRect/>
          </a:stretch>
        </p:blipFill>
        <p:spPr>
          <a:xfrm>
            <a:off x="6114231" y="3032981"/>
            <a:ext cx="1335140" cy="1304657"/>
          </a:xfrm>
          <a:prstGeom prst="rect">
            <a:avLst/>
          </a:prstGeom>
        </p:spPr>
      </p:pic>
      <p:pic>
        <p:nvPicPr>
          <p:cNvPr id="8" name="Picture 7"/>
          <p:cNvPicPr>
            <a:picLocks noChangeAspect="1"/>
          </p:cNvPicPr>
          <p:nvPr/>
        </p:nvPicPr>
        <p:blipFill>
          <a:blip r:embed="rId5"/>
          <a:stretch>
            <a:fillRect/>
          </a:stretch>
        </p:blipFill>
        <p:spPr>
          <a:xfrm>
            <a:off x="7129727" y="2079206"/>
            <a:ext cx="1857519" cy="1815108"/>
          </a:xfrm>
          <a:prstGeom prst="rect">
            <a:avLst/>
          </a:prstGeom>
        </p:spPr>
      </p:pic>
      <p:pic>
        <p:nvPicPr>
          <p:cNvPr id="12" name="Picture 11"/>
          <p:cNvPicPr>
            <a:picLocks noChangeAspect="1"/>
          </p:cNvPicPr>
          <p:nvPr/>
        </p:nvPicPr>
        <p:blipFill>
          <a:blip r:embed="rId5"/>
          <a:stretch>
            <a:fillRect/>
          </a:stretch>
        </p:blipFill>
        <p:spPr>
          <a:xfrm>
            <a:off x="3938375" y="2558021"/>
            <a:ext cx="1668107" cy="1630023"/>
          </a:xfrm>
          <a:prstGeom prst="rect">
            <a:avLst/>
          </a:prstGeom>
        </p:spPr>
      </p:pic>
      <p:pic>
        <p:nvPicPr>
          <p:cNvPr id="14" name="Picture 13"/>
          <p:cNvPicPr>
            <a:picLocks noChangeAspect="1"/>
          </p:cNvPicPr>
          <p:nvPr/>
        </p:nvPicPr>
        <p:blipFill>
          <a:blip r:embed="rId5"/>
          <a:stretch>
            <a:fillRect/>
          </a:stretch>
        </p:blipFill>
        <p:spPr>
          <a:xfrm>
            <a:off x="3067739" y="3825104"/>
            <a:ext cx="1335140" cy="1304657"/>
          </a:xfrm>
          <a:prstGeom prst="rect">
            <a:avLst/>
          </a:prstGeom>
        </p:spPr>
      </p:pic>
      <p:pic>
        <p:nvPicPr>
          <p:cNvPr id="16" name="Picture 15"/>
          <p:cNvPicPr>
            <a:picLocks noChangeAspect="1"/>
          </p:cNvPicPr>
          <p:nvPr/>
        </p:nvPicPr>
        <p:blipFill>
          <a:blip r:embed="rId6"/>
          <a:stretch>
            <a:fillRect/>
          </a:stretch>
        </p:blipFill>
        <p:spPr>
          <a:xfrm>
            <a:off x="1238103" y="3927956"/>
            <a:ext cx="1341236" cy="1304657"/>
          </a:xfrm>
          <a:prstGeom prst="rect">
            <a:avLst/>
          </a:prstGeom>
        </p:spPr>
      </p:pic>
      <p:pic>
        <p:nvPicPr>
          <p:cNvPr id="17" name="Picture 16"/>
          <p:cNvPicPr>
            <a:picLocks noChangeAspect="1"/>
          </p:cNvPicPr>
          <p:nvPr/>
        </p:nvPicPr>
        <p:blipFill>
          <a:blip r:embed="rId6"/>
          <a:stretch>
            <a:fillRect/>
          </a:stretch>
        </p:blipFill>
        <p:spPr>
          <a:xfrm>
            <a:off x="2090937" y="2978077"/>
            <a:ext cx="1341236" cy="1304657"/>
          </a:xfrm>
          <a:prstGeom prst="rect">
            <a:avLst/>
          </a:prstGeom>
        </p:spPr>
      </p:pic>
      <p:sp>
        <p:nvSpPr>
          <p:cNvPr id="19" name="TextBox 18"/>
          <p:cNvSpPr txBox="1"/>
          <p:nvPr/>
        </p:nvSpPr>
        <p:spPr>
          <a:xfrm>
            <a:off x="1227096" y="5851299"/>
            <a:ext cx="1618737" cy="553998"/>
          </a:xfrm>
          <a:prstGeom prst="rect">
            <a:avLst/>
          </a:prstGeom>
          <a:noFill/>
        </p:spPr>
        <p:txBody>
          <a:bodyPr wrap="square" rtlCol="0">
            <a:spAutoFit/>
          </a:bodyPr>
          <a:lstStyle/>
          <a:p>
            <a:r>
              <a:rPr lang="en-GB" sz="15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rigb.org</a:t>
            </a:r>
            <a:br>
              <a:rPr lang="en-GB" sz="15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br>
            <a:r>
              <a:rPr lang="en-GB" sz="15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t>
            </a:r>
            <a:r>
              <a:rPr lang="en-GB" sz="1500" dirty="0"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Ri_Science</a:t>
            </a:r>
            <a:endParaRPr lang="en-GB" sz="15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Rectangle 19"/>
          <p:cNvSpPr/>
          <p:nvPr/>
        </p:nvSpPr>
        <p:spPr>
          <a:xfrm>
            <a:off x="700734" y="6470035"/>
            <a:ext cx="4121641" cy="276999"/>
          </a:xfrm>
          <a:prstGeom prst="rect">
            <a:avLst/>
          </a:prstGeom>
        </p:spPr>
        <p:txBody>
          <a:bodyPr wrap="none">
            <a:spAutoFit/>
          </a:bodyPr>
          <a:lstStyle/>
          <a:p>
            <a:r>
              <a:rPr lang="en-GB" sz="12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Image credits: </a:t>
            </a:r>
            <a:r>
              <a:rPr lang="en-GB" sz="1200" dirty="0"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AnonMoos</a:t>
            </a:r>
            <a:r>
              <a:rPr lang="en-GB" sz="12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via Wikimedia Commons</a:t>
            </a:r>
          </a:p>
        </p:txBody>
      </p:sp>
    </p:spTree>
    <p:extLst>
      <p:ext uri="{BB962C8B-B14F-4D97-AF65-F5344CB8AC3E}">
        <p14:creationId xmlns:p14="http://schemas.microsoft.com/office/powerpoint/2010/main" val="1199071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 y="0"/>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9" name="Title 1"/>
          <p:cNvSpPr txBox="1">
            <a:spLocks/>
          </p:cNvSpPr>
          <p:nvPr/>
        </p:nvSpPr>
        <p:spPr>
          <a:xfrm>
            <a:off x="1384743" y="103459"/>
            <a:ext cx="7506339" cy="1228803"/>
          </a:xfrm>
          <a:prstGeom prst="rect">
            <a:avLst/>
          </a:prstGeom>
        </p:spPr>
        <p:txBody>
          <a:bodyPr/>
          <a:lstStyle>
            <a:lvl1pPr algn="l">
              <a:defRPr/>
            </a:lvl1pPr>
          </a:lstStyle>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Counting Cubes:</a:t>
            </a:r>
          </a:p>
          <a:p>
            <a:pPr>
              <a:spcBef>
                <a:spcPct val="0"/>
              </a:spcBef>
              <a:defRPr/>
            </a:pPr>
            <a:r>
              <a:rPr lang="en-GB" sz="3200" b="1" dirty="0">
                <a:solidFill>
                  <a:srgbClr val="484848"/>
                </a:solidFill>
                <a:latin typeface="Verdana" panose="020B0604030504040204" pitchFamily="34" charset="0"/>
                <a:ea typeface="Verdana" panose="020B0604030504040204" pitchFamily="34" charset="0"/>
                <a:cs typeface="Verdana" panose="020B0604030504040204" pitchFamily="34" charset="0"/>
              </a:rPr>
              <a:t>can you generalise?</a:t>
            </a:r>
          </a:p>
        </p:txBody>
      </p:sp>
      <p:sp>
        <p:nvSpPr>
          <p:cNvPr id="10" name="TextBox 9"/>
          <p:cNvSpPr txBox="1"/>
          <p:nvPr/>
        </p:nvSpPr>
        <p:spPr>
          <a:xfrm>
            <a:off x="2524245" y="2294437"/>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3894426" y="2273808"/>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567530914"/>
              </p:ext>
            </p:extLst>
          </p:nvPr>
        </p:nvGraphicFramePr>
        <p:xfrm>
          <a:off x="1913360" y="1355421"/>
          <a:ext cx="6376738" cy="3518472"/>
        </p:xfrm>
        <a:graphic>
          <a:graphicData uri="http://schemas.openxmlformats.org/drawingml/2006/table">
            <a:tbl>
              <a:tblPr firstRow="1" bandRow="1">
                <a:tableStyleId>{5C22544A-7EE6-4342-B048-85BDC9FD1C3A}</a:tableStyleId>
              </a:tblPr>
              <a:tblGrid>
                <a:gridCol w="2194427"/>
                <a:gridCol w="2465379"/>
                <a:gridCol w="1716932"/>
              </a:tblGrid>
              <a:tr h="660400">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Cube size </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Upwards/along/ backwards</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In</a:t>
                      </a:r>
                      <a:r>
                        <a:rPr lang="en-GB" sz="1800" baseline="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whole cube</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8303">
                <a:tc>
                  <a:txBody>
                    <a:bodyPr/>
                    <a:lstStyle/>
                    <a:p>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1x1x1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8303">
                <a:tc>
                  <a:txBody>
                    <a:bodyPr/>
                    <a:lstStyle/>
                    <a:p>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2x2x2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(n-1)</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8303">
                <a:tc>
                  <a:txBody>
                    <a:bodyPr/>
                    <a:lstStyle/>
                    <a:p>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3x3x3</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(n-2)</a:t>
                      </a:r>
                      <a:r>
                        <a:rPr lang="en-GB" sz="1800" baseline="30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8303">
                <a:tc>
                  <a:txBody>
                    <a:bodyPr/>
                    <a:lstStyle/>
                    <a:p>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6557">
                <a:tc>
                  <a:txBody>
                    <a:bodyPr/>
                    <a:lstStyle/>
                    <a:p>
                      <a:endParaRPr lang="en-GB" sz="18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8303">
                <a:tc>
                  <a:txBody>
                    <a:bodyPr/>
                    <a:lstStyle/>
                    <a:p>
                      <a:r>
                        <a:rPr lang="en-GB" sz="18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a:t>
                      </a:r>
                      <a:r>
                        <a:rPr lang="en-GB" sz="1800" baseline="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xnxn</a:t>
                      </a:r>
                      <a:endParaRPr lang="en-GB" sz="1800" baseline="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8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endParaRPr lang="en-GB" sz="1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3" name="TextBox 2"/>
          <p:cNvSpPr txBox="1"/>
          <p:nvPr/>
        </p:nvSpPr>
        <p:spPr>
          <a:xfrm>
            <a:off x="1384745" y="4967063"/>
            <a:ext cx="7528023" cy="954107"/>
          </a:xfrm>
          <a:prstGeom prst="rect">
            <a:avLst/>
          </a:prstGeom>
          <a:noFill/>
        </p:spPr>
        <p:txBody>
          <a:bodyPr wrap="none" rtlCol="0">
            <a:spAutoFit/>
          </a:bodyPr>
          <a:lstStyle/>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So the number of cubes in a </a:t>
            </a:r>
            <a:r>
              <a:rPr lang="en-GB" sz="2800" dirty="0"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nxnxn</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cube</a:t>
            </a:r>
          </a:p>
          <a:p>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 n</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(n-1)</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(n+2)</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 </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+…..+ 2</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 </a:t>
            </a:r>
            <a:r>
              <a:rPr lang="en-GB"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a:t>
            </a:r>
            <a:r>
              <a:rPr lang="en-GB" sz="2800" baseline="30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3</a:t>
            </a:r>
          </a:p>
        </p:txBody>
      </p:sp>
    </p:spTree>
    <p:extLst>
      <p:ext uri="{BB962C8B-B14F-4D97-AF65-F5344CB8AC3E}">
        <p14:creationId xmlns:p14="http://schemas.microsoft.com/office/powerpoint/2010/main" val="3279866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10" y="7937"/>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0" name="TextBox 9"/>
          <p:cNvSpPr txBox="1"/>
          <p:nvPr/>
        </p:nvSpPr>
        <p:spPr>
          <a:xfrm>
            <a:off x="2524245" y="2294437"/>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p:cNvSpPr txBox="1"/>
          <p:nvPr/>
        </p:nvSpPr>
        <p:spPr>
          <a:xfrm>
            <a:off x="3894426" y="2273808"/>
            <a:ext cx="184731" cy="369332"/>
          </a:xfrm>
          <a:prstGeom prst="rect">
            <a:avLst/>
          </a:prstGeom>
          <a:noFill/>
        </p:spPr>
        <p:txBody>
          <a:bodyPr wrap="none" rtlCol="0">
            <a:spAutoFit/>
          </a:bodyPr>
          <a:lstStyle/>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1"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smtClean="0">
                <a:solidFill>
                  <a:srgbClr val="484848"/>
                </a:solidFill>
                <a:latin typeface="Verdana" panose="020B0604030504040204" pitchFamily="34" charset="0"/>
                <a:ea typeface="Verdana" panose="020B0604030504040204" pitchFamily="34" charset="0"/>
                <a:cs typeface="Verdana" panose="020B0604030504040204" pitchFamily="34" charset="0"/>
              </a:rPr>
              <a:t>Being systematic</a:t>
            </a:r>
            <a:endParaRPr lang="en-GB" sz="3600" b="1" dirty="0">
              <a:solidFill>
                <a:srgbClr val="484848"/>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p:cNvSpPr txBox="1"/>
          <p:nvPr/>
        </p:nvSpPr>
        <p:spPr>
          <a:xfrm>
            <a:off x="1384745" y="1165611"/>
            <a:ext cx="7363720" cy="2169825"/>
          </a:xfrm>
          <a:prstGeom prst="rect">
            <a:avLst/>
          </a:prstGeom>
          <a:noFill/>
        </p:spPr>
        <p:txBody>
          <a:bodyPr wrap="square" rtlCol="0">
            <a:spAutoFit/>
          </a:bodyPr>
          <a:lstStyle/>
          <a:p>
            <a:pPr>
              <a:spcAft>
                <a:spcPts val="600"/>
              </a:spcAft>
            </a:pP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Today we have…</a:t>
            </a:r>
          </a:p>
          <a:p>
            <a:pPr marL="457200" indent="-457200">
              <a:spcAft>
                <a:spcPts val="600"/>
              </a:spcAft>
              <a:buFont typeface="Arial" panose="020B0604020202020204" pitchFamily="34" charset="0"/>
              <a:buChar char="•"/>
            </a:pP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Developed strategies for counting squares in larger </a:t>
            </a:r>
            <a:r>
              <a:rPr lang="en-GB" sz="2000" dirty="0" err="1"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2D</a:t>
            </a: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shapes</a:t>
            </a:r>
          </a:p>
          <a:p>
            <a:pPr marL="457200" indent="-457200">
              <a:spcAft>
                <a:spcPts val="600"/>
              </a:spcAft>
              <a:buFont typeface="Arial" panose="020B0604020202020204" pitchFamily="34" charset="0"/>
              <a:buChar char="•"/>
            </a:pP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Extended this to 3D to count cubes</a:t>
            </a:r>
          </a:p>
          <a:p>
            <a:pPr marL="457200" indent="-457200">
              <a:spcAft>
                <a:spcPts val="600"/>
              </a:spcAft>
              <a:buFont typeface="Arial" panose="020B0604020202020204" pitchFamily="34" charset="0"/>
              <a:buChar char="•"/>
            </a:pPr>
            <a:r>
              <a:rPr lang="en-GB" sz="2000" dirty="0" smtClean="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Worked out patterns so we could do this for any sized chessboard or cube</a:t>
            </a:r>
            <a:endPar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384745" y="3504133"/>
            <a:ext cx="7528477" cy="830997"/>
          </a:xfrm>
          <a:prstGeom prst="rect">
            <a:avLst/>
          </a:prstGeom>
          <a:noFill/>
        </p:spPr>
        <p:txBody>
          <a:bodyPr wrap="square" rtlCol="0">
            <a:spAutoFit/>
          </a:bodyPr>
          <a:lstStyle/>
          <a:p>
            <a:pPr algn="ct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nxn</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square contains: </a:t>
            </a:r>
          </a:p>
          <a:p>
            <a:pPr algn="ct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n</a:t>
            </a:r>
            <a:r>
              <a:rPr lang="en-GB" sz="2400" baseline="30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n-1)</a:t>
            </a:r>
            <a:r>
              <a:rPr lang="en-GB" sz="2400" baseline="30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n+2</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baseline="30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 </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baseline="30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r>
              <a:rPr lang="en-GB" sz="2400" baseline="30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2</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cubes</a:t>
            </a:r>
            <a:endPar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p:cNvSpPr txBox="1"/>
          <p:nvPr/>
        </p:nvSpPr>
        <p:spPr>
          <a:xfrm>
            <a:off x="1384745" y="4434582"/>
            <a:ext cx="7528477" cy="830997"/>
          </a:xfrm>
          <a:prstGeom prst="rect">
            <a:avLst/>
          </a:prstGeom>
          <a:noFill/>
        </p:spPr>
        <p:txBody>
          <a:bodyPr wrap="square" rtlCol="0">
            <a:spAutoFit/>
          </a:bodyPr>
          <a:lstStyle/>
          <a:p>
            <a:pPr algn="ct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nxnxn</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cube contains:</a:t>
            </a:r>
          </a:p>
          <a:p>
            <a:pPr algn="ctr"/>
            <a:r>
              <a:rPr lang="en-GB" sz="24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n</a:t>
            </a:r>
            <a:r>
              <a:rPr lang="en-GB" sz="2400" baseline="30000" dirty="0" err="1"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 (n-1)</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3</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 (n+2)</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3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+…..+ 2</a:t>
            </a:r>
            <a:r>
              <a:rPr lang="en-GB" sz="2400" baseline="30000" dirty="0">
                <a:solidFill>
                  <a:srgbClr val="009FA5"/>
                </a:solidFill>
                <a:latin typeface="Verdana" panose="020B0604030504040204" pitchFamily="34" charset="0"/>
                <a:ea typeface="Verdana" panose="020B0604030504040204" pitchFamily="34" charset="0"/>
                <a:cs typeface="Verdana" panose="020B0604030504040204" pitchFamily="34" charset="0"/>
              </a:rPr>
              <a:t>3 </a:t>
            </a:r>
            <a:r>
              <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rPr>
              <a:t>+</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1</a:t>
            </a:r>
            <a:r>
              <a:rPr lang="en-GB" sz="2400" baseline="300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3</a:t>
            </a:r>
            <a:r>
              <a:rPr lang="en-GB" sz="24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 cubes</a:t>
            </a:r>
            <a:endParaRPr lang="en-GB" sz="24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TextBox 16"/>
          <p:cNvSpPr txBox="1"/>
          <p:nvPr/>
        </p:nvSpPr>
        <p:spPr>
          <a:xfrm>
            <a:off x="1384745" y="5311166"/>
            <a:ext cx="7363719" cy="954107"/>
          </a:xfrm>
          <a:prstGeom prst="rect">
            <a:avLst/>
          </a:prstGeom>
          <a:noFill/>
        </p:spPr>
        <p:txBody>
          <a:bodyPr wrap="square" rtlCol="0">
            <a:spAutoFit/>
          </a:bodyPr>
          <a:lstStyle/>
          <a:p>
            <a:r>
              <a:rPr lang="en-GB" sz="2800"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is the pattern here? What if there were 4 dimensions?</a:t>
            </a:r>
            <a:endParaRPr lang="en-GB" sz="2800"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30962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sp>
        <p:nvSpPr>
          <p:cNvPr id="14" name="TextBox 13"/>
          <p:cNvSpPr txBox="1"/>
          <p:nvPr/>
        </p:nvSpPr>
        <p:spPr>
          <a:xfrm>
            <a:off x="1227909" y="5947957"/>
            <a:ext cx="3492141" cy="553998"/>
          </a:xfrm>
          <a:prstGeom prst="rect">
            <a:avLst/>
          </a:prstGeom>
          <a:noFill/>
        </p:spPr>
        <p:txBody>
          <a:bodyPr wrap="square" rtlCol="0">
            <a:spAutoFit/>
          </a:bodyPr>
          <a:lstStyle/>
          <a:p>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rigb.org</a:t>
            </a:r>
            <a:b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r>
              <a:rPr lang="en-GB" sz="1500"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Ri_Science</a:t>
            </a:r>
            <a:endParaRPr lang="en-GB" sz="15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8" name="Rectangle 7"/>
          <p:cNvSpPr/>
          <p:nvPr/>
        </p:nvSpPr>
        <p:spPr>
          <a:xfrm>
            <a:off x="1227909" y="384991"/>
            <a:ext cx="7916091" cy="5447645"/>
          </a:xfrm>
          <a:prstGeom prst="rect">
            <a:avLst/>
          </a:prstGeom>
        </p:spPr>
        <p:txBody>
          <a:bodyPr wrap="square">
            <a:spAutoFit/>
          </a:bodyPr>
          <a:lstStyle/>
          <a:p>
            <a:pPr>
              <a:spcAft>
                <a:spcPts val="1800"/>
              </a:spcAft>
            </a:pP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We hope you have enjoyed exploring systematically with us!</a:t>
            </a:r>
          </a:p>
          <a:p>
            <a:pPr>
              <a:spcAft>
                <a:spcPts val="1800"/>
              </a:spcAft>
            </a:pPr>
            <a:r>
              <a:rPr lang="en-GB" sz="24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questions do you have?</a:t>
            </a:r>
          </a:p>
          <a:p>
            <a:pPr>
              <a:spcAft>
                <a:spcPts val="1800"/>
              </a:spcAft>
            </a:pP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Any unanswered questions can be written down and emailed to “Ask the Ri Masterclass Team” using this email: </a:t>
            </a: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5"/>
              </a:rPr>
              <a:t>masterclasses@ri.ac.uk</a:t>
            </a: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p>
          <a:p>
            <a:pPr>
              <a:spcAft>
                <a:spcPts val="1800"/>
              </a:spcAft>
            </a:pP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We don’t know all the answers instantly, but we will find out and get back to you before the next Masterclass.</a:t>
            </a:r>
          </a:p>
          <a:p>
            <a:pPr>
              <a:spcAft>
                <a:spcPts val="1800"/>
              </a:spcAft>
            </a:pP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Any comments you have about what you enjoyed or what you’d like to do more of can be written on a post-it note and handed in.</a:t>
            </a:r>
          </a:p>
        </p:txBody>
      </p:sp>
    </p:spTree>
    <p:extLst>
      <p:ext uri="{BB962C8B-B14F-4D97-AF65-F5344CB8AC3E}">
        <p14:creationId xmlns:p14="http://schemas.microsoft.com/office/powerpoint/2010/main" val="211792481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6" name="Rectangle 5"/>
          <p:cNvSpPr/>
          <p:nvPr/>
        </p:nvSpPr>
        <p:spPr>
          <a:xfrm>
            <a:off x="1369655" y="1223814"/>
            <a:ext cx="4124943" cy="685059"/>
          </a:xfrm>
          <a:prstGeom prst="rect">
            <a:avLst/>
          </a:prstGeom>
        </p:spPr>
        <p:txBody>
          <a:bodyPr wrap="square">
            <a:spAutoFit/>
          </a:bodyPr>
          <a:lstStyle/>
          <a:p>
            <a:pPr algn="r">
              <a:lnSpc>
                <a:spcPct val="107000"/>
              </a:lnSpc>
            </a:pPr>
            <a:r>
              <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 step, 2 step</a:t>
            </a:r>
          </a:p>
          <a:p>
            <a:pPr algn="r">
              <a:lnSpc>
                <a:spcPct val="107000"/>
              </a:lnSpc>
            </a:pPr>
            <a:r>
              <a:rPr lang="en-GB" u="sng"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hlinkClick r:id="rId5"/>
              </a:rPr>
              <a:t>https://nrich.maths.org/1019</a:t>
            </a:r>
            <a:endPar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1283637" y="189746"/>
            <a:ext cx="7464828" cy="707886"/>
          </a:xfrm>
          <a:prstGeom prst="rect">
            <a:avLst/>
          </a:prstGeom>
          <a:noFill/>
        </p:spPr>
        <p:txBody>
          <a:bodyPr wrap="square" rtlCol="0">
            <a:spAutoFit/>
          </a:bodyPr>
          <a:lstStyle/>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What else can you do to extend your knowledge of working systematically?</a:t>
            </a:r>
          </a:p>
        </p:txBody>
      </p:sp>
      <p:sp>
        <p:nvSpPr>
          <p:cNvPr id="8" name="TextBox 7"/>
          <p:cNvSpPr txBox="1"/>
          <p:nvPr/>
        </p:nvSpPr>
        <p:spPr>
          <a:xfrm>
            <a:off x="1117431" y="5270309"/>
            <a:ext cx="4291149" cy="1200329"/>
          </a:xfrm>
          <a:prstGeom prst="rect">
            <a:avLst/>
          </a:prstGeom>
          <a:noFill/>
        </p:spPr>
        <p:txBody>
          <a:bodyPr wrap="square" rtlCol="0">
            <a:spAutoFit/>
          </a:bodyPr>
          <a:lstStyle/>
          <a:p>
            <a:pPr algn="ctr"/>
            <a:r>
              <a:rPr lang="en-GB" sz="2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Try these as extra activities in class, or try them at home…</a:t>
            </a:r>
          </a:p>
        </p:txBody>
      </p:sp>
      <p:pic>
        <p:nvPicPr>
          <p:cNvPr id="2" name="Picture 1"/>
          <p:cNvPicPr>
            <a:picLocks noChangeAspect="1"/>
          </p:cNvPicPr>
          <p:nvPr/>
        </p:nvPicPr>
        <p:blipFill>
          <a:blip r:embed="rId6"/>
          <a:stretch>
            <a:fillRect/>
          </a:stretch>
        </p:blipFill>
        <p:spPr>
          <a:xfrm>
            <a:off x="5555517" y="759648"/>
            <a:ext cx="2835403" cy="1711285"/>
          </a:xfrm>
          <a:prstGeom prst="rect">
            <a:avLst/>
          </a:prstGeom>
          <a:ln>
            <a:solidFill>
              <a:schemeClr val="tx1">
                <a:lumMod val="85000"/>
                <a:lumOff val="15000"/>
              </a:schemeClr>
            </a:solidFill>
          </a:ln>
        </p:spPr>
      </p:pic>
      <p:pic>
        <p:nvPicPr>
          <p:cNvPr id="5" name="Picture 4"/>
          <p:cNvPicPr>
            <a:picLocks noChangeAspect="1"/>
          </p:cNvPicPr>
          <p:nvPr/>
        </p:nvPicPr>
        <p:blipFill>
          <a:blip r:embed="rId7"/>
          <a:stretch>
            <a:fillRect/>
          </a:stretch>
        </p:blipFill>
        <p:spPr>
          <a:xfrm>
            <a:off x="1308735" y="2395250"/>
            <a:ext cx="2656724" cy="1437669"/>
          </a:xfrm>
          <a:prstGeom prst="rect">
            <a:avLst/>
          </a:prstGeom>
          <a:ln>
            <a:solidFill>
              <a:schemeClr val="tx1">
                <a:lumMod val="85000"/>
                <a:lumOff val="15000"/>
              </a:schemeClr>
            </a:solidFill>
          </a:ln>
        </p:spPr>
      </p:pic>
      <p:pic>
        <p:nvPicPr>
          <p:cNvPr id="12" name="Picture 11"/>
          <p:cNvPicPr>
            <a:picLocks noChangeAspect="1"/>
          </p:cNvPicPr>
          <p:nvPr/>
        </p:nvPicPr>
        <p:blipFill>
          <a:blip r:embed="rId8"/>
          <a:stretch>
            <a:fillRect/>
          </a:stretch>
        </p:blipFill>
        <p:spPr>
          <a:xfrm>
            <a:off x="5555519" y="3671708"/>
            <a:ext cx="2835403" cy="1946013"/>
          </a:xfrm>
          <a:prstGeom prst="rect">
            <a:avLst/>
          </a:prstGeom>
          <a:ln>
            <a:solidFill>
              <a:schemeClr val="tx1">
                <a:lumMod val="85000"/>
                <a:lumOff val="15000"/>
              </a:schemeClr>
            </a:solidFill>
          </a:ln>
        </p:spPr>
      </p:pic>
      <p:sp>
        <p:nvSpPr>
          <p:cNvPr id="11" name="Rectangle 10"/>
          <p:cNvSpPr/>
          <p:nvPr/>
        </p:nvSpPr>
        <p:spPr>
          <a:xfrm>
            <a:off x="3965459" y="2751261"/>
            <a:ext cx="4290720" cy="685059"/>
          </a:xfrm>
          <a:prstGeom prst="rect">
            <a:avLst/>
          </a:prstGeom>
        </p:spPr>
        <p:txBody>
          <a:bodyPr wrap="square">
            <a:spAutoFit/>
          </a:bodyPr>
          <a:lstStyle/>
          <a:p>
            <a:pPr>
              <a:lnSpc>
                <a:spcPct val="107000"/>
              </a:lnSpc>
            </a:pPr>
            <a:r>
              <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Summing Consecutive Numbers</a:t>
            </a:r>
            <a:endParaRPr lang="en-GB" u="sng"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pPr>
              <a:lnSpc>
                <a:spcPct val="107000"/>
              </a:lnSpc>
            </a:pPr>
            <a:r>
              <a:rPr lang="en-GB" u="sng"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hlinkClick r:id="rId9"/>
              </a:rPr>
              <a:t>https://nrich.maths.org/507</a:t>
            </a:r>
            <a:endParaRPr lang="en-GB" u="sng"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2"/>
          <p:cNvSpPr/>
          <p:nvPr/>
        </p:nvSpPr>
        <p:spPr>
          <a:xfrm>
            <a:off x="1430574" y="4228448"/>
            <a:ext cx="4124943" cy="646331"/>
          </a:xfrm>
          <a:prstGeom prst="rect">
            <a:avLst/>
          </a:prstGeom>
        </p:spPr>
        <p:txBody>
          <a:bodyPr wrap="square">
            <a:spAutoFit/>
          </a:bodyPr>
          <a:lstStyle/>
          <a:p>
            <a:pPr algn="r"/>
            <a:r>
              <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Shady Symmetry</a:t>
            </a:r>
          </a:p>
          <a:p>
            <a:pPr algn="r"/>
            <a:r>
              <a:rPr lang="en-GB" u="sng"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hlinkClick r:id="rId10"/>
              </a:rPr>
              <a:t>https://nrich.maths.org/1868</a:t>
            </a:r>
            <a:endParaRPr lang="en-GB"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6314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95729" y="1585478"/>
            <a:ext cx="2585059" cy="1384995"/>
          </a:xfrm>
          <a:prstGeom prst="rect">
            <a:avLst/>
          </a:prstGeom>
          <a:noFill/>
        </p:spPr>
        <p:txBody>
          <a:bodyPr wrap="square" rtlCol="0">
            <a:spAutoFit/>
          </a:bodyPr>
          <a:lstStyle/>
          <a:p>
            <a:r>
              <a:rPr lang="en-US" sz="28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many triangles can you count? </a:t>
            </a:r>
          </a:p>
        </p:txBody>
      </p:sp>
      <p:sp>
        <p:nvSpPr>
          <p:cNvPr id="5" name="Isosceles Triangle 4"/>
          <p:cNvSpPr/>
          <p:nvPr/>
        </p:nvSpPr>
        <p:spPr>
          <a:xfrm>
            <a:off x="2710532" y="1590201"/>
            <a:ext cx="3983173" cy="3433771"/>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Isosceles Triangle 7"/>
          <p:cNvSpPr/>
          <p:nvPr/>
        </p:nvSpPr>
        <p:spPr>
          <a:xfrm>
            <a:off x="3210349" y="1590201"/>
            <a:ext cx="2987131" cy="2575113"/>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9" name="Isosceles Triangle 8"/>
          <p:cNvSpPr/>
          <p:nvPr/>
        </p:nvSpPr>
        <p:spPr>
          <a:xfrm>
            <a:off x="2711875" y="2448833"/>
            <a:ext cx="2987131" cy="2575113"/>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Isosceles Triangle 9"/>
          <p:cNvSpPr/>
          <p:nvPr/>
        </p:nvSpPr>
        <p:spPr>
          <a:xfrm>
            <a:off x="3707721" y="2448833"/>
            <a:ext cx="2987131" cy="2575113"/>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Isosceles Triangle 10"/>
          <p:cNvSpPr/>
          <p:nvPr/>
        </p:nvSpPr>
        <p:spPr>
          <a:xfrm>
            <a:off x="3708933" y="1590247"/>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Isosceles Triangle 11"/>
          <p:cNvSpPr/>
          <p:nvPr/>
        </p:nvSpPr>
        <p:spPr>
          <a:xfrm>
            <a:off x="3210749" y="2448905"/>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Isosceles Triangle 12"/>
          <p:cNvSpPr/>
          <p:nvPr/>
        </p:nvSpPr>
        <p:spPr>
          <a:xfrm>
            <a:off x="4206839" y="2448833"/>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Isosceles Triangle 13"/>
          <p:cNvSpPr/>
          <p:nvPr/>
        </p:nvSpPr>
        <p:spPr>
          <a:xfrm>
            <a:off x="2712357" y="3307562"/>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Isosceles Triangle 14"/>
          <p:cNvSpPr/>
          <p:nvPr/>
        </p:nvSpPr>
        <p:spPr>
          <a:xfrm>
            <a:off x="3708576" y="3307418"/>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Isosceles Triangle 15"/>
          <p:cNvSpPr/>
          <p:nvPr/>
        </p:nvSpPr>
        <p:spPr>
          <a:xfrm>
            <a:off x="4704657" y="3307418"/>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Isosceles Triangle 16"/>
          <p:cNvSpPr/>
          <p:nvPr/>
        </p:nvSpPr>
        <p:spPr>
          <a:xfrm rot="10800000">
            <a:off x="3707955" y="3307086"/>
            <a:ext cx="1991920" cy="1717172"/>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Isosceles Triangle 17"/>
          <p:cNvSpPr/>
          <p:nvPr/>
        </p:nvSpPr>
        <p:spPr>
          <a:xfrm>
            <a:off x="4206873" y="1590245"/>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Isosceles Triangle 18"/>
          <p:cNvSpPr/>
          <p:nvPr/>
        </p:nvSpPr>
        <p:spPr>
          <a:xfrm>
            <a:off x="3708976" y="2448933"/>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Isosceles Triangle 19"/>
          <p:cNvSpPr/>
          <p:nvPr/>
        </p:nvSpPr>
        <p:spPr>
          <a:xfrm>
            <a:off x="3210997" y="3307605"/>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Isosceles Triangle 20"/>
          <p:cNvSpPr/>
          <p:nvPr/>
        </p:nvSpPr>
        <p:spPr>
          <a:xfrm>
            <a:off x="2712977" y="4166265"/>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2" name="Isosceles Triangle 21"/>
          <p:cNvSpPr/>
          <p:nvPr/>
        </p:nvSpPr>
        <p:spPr>
          <a:xfrm>
            <a:off x="4704973" y="2448933"/>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Isosceles Triangle 22"/>
          <p:cNvSpPr/>
          <p:nvPr/>
        </p:nvSpPr>
        <p:spPr>
          <a:xfrm>
            <a:off x="4207036" y="3307603"/>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4" name="Isosceles Triangle 23"/>
          <p:cNvSpPr/>
          <p:nvPr/>
        </p:nvSpPr>
        <p:spPr>
          <a:xfrm>
            <a:off x="5203073" y="3307601"/>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5" name="Isosceles Triangle 24"/>
          <p:cNvSpPr/>
          <p:nvPr/>
        </p:nvSpPr>
        <p:spPr>
          <a:xfrm>
            <a:off x="3709020" y="4166265"/>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6" name="Isosceles Triangle 25"/>
          <p:cNvSpPr/>
          <p:nvPr/>
        </p:nvSpPr>
        <p:spPr>
          <a:xfrm>
            <a:off x="4705063" y="4166265"/>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Isosceles Triangle 26"/>
          <p:cNvSpPr/>
          <p:nvPr/>
        </p:nvSpPr>
        <p:spPr>
          <a:xfrm>
            <a:off x="5701105" y="4166264"/>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8" name="Isosceles Triangle 27"/>
          <p:cNvSpPr/>
          <p:nvPr/>
        </p:nvSpPr>
        <p:spPr>
          <a:xfrm rot="10800000">
            <a:off x="4206873" y="2448917"/>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Isosceles Triangle 28"/>
          <p:cNvSpPr/>
          <p:nvPr/>
        </p:nvSpPr>
        <p:spPr>
          <a:xfrm rot="10800000">
            <a:off x="3708999" y="3307601"/>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30" name="Isosceles Triangle 29"/>
          <p:cNvSpPr/>
          <p:nvPr/>
        </p:nvSpPr>
        <p:spPr>
          <a:xfrm rot="10800000">
            <a:off x="4705019" y="3307596"/>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31" name="Isosceles Triangle 30"/>
          <p:cNvSpPr/>
          <p:nvPr/>
        </p:nvSpPr>
        <p:spPr>
          <a:xfrm rot="10800000">
            <a:off x="3210997" y="4166263"/>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32" name="Isosceles Triangle 31"/>
          <p:cNvSpPr/>
          <p:nvPr/>
        </p:nvSpPr>
        <p:spPr>
          <a:xfrm rot="10800000">
            <a:off x="4207041" y="4166261"/>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33" name="Isosceles Triangle 32"/>
          <p:cNvSpPr/>
          <p:nvPr/>
        </p:nvSpPr>
        <p:spPr>
          <a:xfrm rot="10800000">
            <a:off x="5203084" y="4166263"/>
            <a:ext cx="996043" cy="858659"/>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1" rIns="68580" bIns="34291" numCol="1" spcCol="0" rtlCol="0" fromWordArt="0" anchor="ctr" anchorCtr="0" forceAA="0" compatLnSpc="1">
            <a:prstTxWarp prst="textNoShape">
              <a:avLst/>
            </a:prstTxWarp>
            <a:noAutofit/>
          </a:bodyPr>
          <a:lstStyle/>
          <a:p>
            <a:pPr algn="ctr"/>
            <a:endParaRPr lang="en-GB" sz="1351">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
        <p:nvSpPr>
          <p:cNvPr id="35" name="Rectangle 34"/>
          <p:cNvSpPr/>
          <p:nvPr/>
        </p:nvSpPr>
        <p:spPr>
          <a:xfrm>
            <a:off x="1303069" y="5192111"/>
            <a:ext cx="1072391"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16</a:t>
            </a:r>
          </a:p>
        </p:txBody>
      </p:sp>
      <p:sp>
        <p:nvSpPr>
          <p:cNvPr id="36" name="Rectangle 35"/>
          <p:cNvSpPr/>
          <p:nvPr/>
        </p:nvSpPr>
        <p:spPr>
          <a:xfrm>
            <a:off x="2143980" y="5193872"/>
            <a:ext cx="566552"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p>
        </p:txBody>
      </p:sp>
      <p:sp>
        <p:nvSpPr>
          <p:cNvPr id="37" name="Rectangle 36"/>
          <p:cNvSpPr/>
          <p:nvPr/>
        </p:nvSpPr>
        <p:spPr>
          <a:xfrm>
            <a:off x="2748958" y="5192112"/>
            <a:ext cx="529311"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7</a:t>
            </a:r>
          </a:p>
        </p:txBody>
      </p:sp>
      <p:sp>
        <p:nvSpPr>
          <p:cNvPr id="38" name="Rectangle 37"/>
          <p:cNvSpPr/>
          <p:nvPr/>
        </p:nvSpPr>
        <p:spPr>
          <a:xfrm>
            <a:off x="3255444" y="5191132"/>
            <a:ext cx="608752"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p>
        </p:txBody>
      </p:sp>
      <p:sp>
        <p:nvSpPr>
          <p:cNvPr id="39" name="Rectangle 38"/>
          <p:cNvSpPr/>
          <p:nvPr/>
        </p:nvSpPr>
        <p:spPr>
          <a:xfrm>
            <a:off x="3823181" y="5191132"/>
            <a:ext cx="560303"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3</a:t>
            </a:r>
          </a:p>
        </p:txBody>
      </p:sp>
      <p:sp>
        <p:nvSpPr>
          <p:cNvPr id="40" name="Rectangle 39"/>
          <p:cNvSpPr/>
          <p:nvPr/>
        </p:nvSpPr>
        <p:spPr>
          <a:xfrm>
            <a:off x="4292533" y="5189952"/>
            <a:ext cx="593895"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p>
        </p:txBody>
      </p:sp>
      <p:sp>
        <p:nvSpPr>
          <p:cNvPr id="42" name="Rectangle 41"/>
          <p:cNvSpPr/>
          <p:nvPr/>
        </p:nvSpPr>
        <p:spPr>
          <a:xfrm>
            <a:off x="4821845" y="5188770"/>
            <a:ext cx="498611"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1</a:t>
            </a:r>
          </a:p>
        </p:txBody>
      </p:sp>
      <p:sp>
        <p:nvSpPr>
          <p:cNvPr id="43" name="Rectangle 42"/>
          <p:cNvSpPr/>
          <p:nvPr/>
        </p:nvSpPr>
        <p:spPr>
          <a:xfrm>
            <a:off x="5314762" y="5188769"/>
            <a:ext cx="638537"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t>
            </a:r>
          </a:p>
        </p:txBody>
      </p:sp>
      <p:sp>
        <p:nvSpPr>
          <p:cNvPr id="44" name="Rectangle 43"/>
          <p:cNvSpPr/>
          <p:nvPr/>
        </p:nvSpPr>
        <p:spPr>
          <a:xfrm>
            <a:off x="5816621" y="5188768"/>
            <a:ext cx="957651" cy="769441"/>
          </a:xfrm>
          <a:prstGeom prst="rect">
            <a:avLst/>
          </a:prstGeom>
        </p:spPr>
        <p:txBody>
          <a:bodyPr wrap="square">
            <a:spAutoFit/>
          </a:bodyPr>
          <a:lstStyle/>
          <a:p>
            <a:r>
              <a:rPr lang="en-US" sz="44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27</a:t>
            </a:r>
          </a:p>
        </p:txBody>
      </p:sp>
      <p:pic>
        <p:nvPicPr>
          <p:cNvPr id="41" name="Picture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 y="7937"/>
            <a:ext cx="1308735" cy="6858000"/>
          </a:xfrm>
          <a:prstGeom prst="rect">
            <a:avLst/>
          </a:prstGeom>
        </p:spPr>
      </p:pic>
      <p:pic>
        <p:nvPicPr>
          <p:cNvPr id="45" name="Picture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36161" y="5961553"/>
            <a:ext cx="1966664" cy="764815"/>
          </a:xfrm>
          <a:prstGeom prst="rect">
            <a:avLst/>
          </a:prstGeom>
        </p:spPr>
      </p:pic>
      <p:sp>
        <p:nvSpPr>
          <p:cNvPr id="47" name="Title 1"/>
          <p:cNvSpPr txBox="1">
            <a:spLocks/>
          </p:cNvSpPr>
          <p:nvPr/>
        </p:nvSpPr>
        <p:spPr>
          <a:xfrm>
            <a:off x="1308735" y="229314"/>
            <a:ext cx="7694091" cy="940967"/>
          </a:xfrm>
          <a:prstGeom prst="rect">
            <a:avLst/>
          </a:prstGeom>
        </p:spPr>
        <p:txBody>
          <a:bodyPr/>
          <a:lstStyle>
            <a:lvl1pPr algn="l">
              <a:defRPr/>
            </a:lvl1pPr>
          </a:lstStyle>
          <a:p>
            <a:pPr>
              <a:spcBef>
                <a:spcPct val="0"/>
              </a:spcBef>
              <a:defRPr/>
            </a:pPr>
            <a:r>
              <a:rPr lang="en-GB" sz="2800" dirty="0">
                <a:solidFill>
                  <a:srgbClr val="484848"/>
                </a:solidFill>
                <a:latin typeface="Verdana"/>
              </a:rPr>
              <a:t>Extra activity: Being Systematic</a:t>
            </a:r>
          </a:p>
          <a:p>
            <a:pPr>
              <a:spcBef>
                <a:spcPct val="0"/>
              </a:spcBef>
              <a:defRPr/>
            </a:pPr>
            <a:r>
              <a:rPr lang="en-GB" sz="3600" b="1" dirty="0">
                <a:solidFill>
                  <a:srgbClr val="484848"/>
                </a:solidFill>
                <a:latin typeface="Verdana"/>
              </a:rPr>
              <a:t>How many triangles?</a:t>
            </a:r>
          </a:p>
        </p:txBody>
      </p:sp>
    </p:spTree>
    <p:extLst>
      <p:ext uri="{BB962C8B-B14F-4D97-AF65-F5344CB8AC3E}">
        <p14:creationId xmlns:p14="http://schemas.microsoft.com/office/powerpoint/2010/main" val="1579901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375" autoRev="1" fill="remove"/>
                                        <p:tgtEl>
                                          <p:spTgt spid="18"/>
                                        </p:tgtEl>
                                        <p:attrNameLst>
                                          <p:attrName>style.color</p:attrName>
                                        </p:attrNameLst>
                                      </p:cBhvr>
                                      <p:to>
                                        <a:srgbClr val="7AE4F2"/>
                                      </p:to>
                                    </p:animClr>
                                    <p:animClr clrSpc="rgb" dir="cw">
                                      <p:cBhvr>
                                        <p:cTn id="7" dur="375" autoRev="1" fill="remove"/>
                                        <p:tgtEl>
                                          <p:spTgt spid="18"/>
                                        </p:tgtEl>
                                        <p:attrNameLst>
                                          <p:attrName>fillcolor</p:attrName>
                                        </p:attrNameLst>
                                      </p:cBhvr>
                                      <p:to>
                                        <a:srgbClr val="7AE4F2"/>
                                      </p:to>
                                    </p:animClr>
                                    <p:set>
                                      <p:cBhvr>
                                        <p:cTn id="8" dur="375" autoRev="1" fill="remove"/>
                                        <p:tgtEl>
                                          <p:spTgt spid="18"/>
                                        </p:tgtEl>
                                        <p:attrNameLst>
                                          <p:attrName>fill.type</p:attrName>
                                        </p:attrNameLst>
                                      </p:cBhvr>
                                      <p:to>
                                        <p:strVal val="solid"/>
                                      </p:to>
                                    </p:set>
                                    <p:set>
                                      <p:cBhvr>
                                        <p:cTn id="9" dur="375" autoRev="1" fill="remove"/>
                                        <p:tgtEl>
                                          <p:spTgt spid="18"/>
                                        </p:tgtEl>
                                        <p:attrNameLst>
                                          <p:attrName>fill.on</p:attrName>
                                        </p:attrNameLst>
                                      </p:cBhvr>
                                      <p:to>
                                        <p:strVal val="true"/>
                                      </p:to>
                                    </p:set>
                                  </p:childTnLst>
                                </p:cTn>
                              </p:par>
                            </p:childTnLst>
                          </p:cTn>
                        </p:par>
                        <p:par>
                          <p:cTn id="10" fill="hold">
                            <p:stCondLst>
                              <p:cond delay="750"/>
                            </p:stCondLst>
                            <p:childTnLst>
                              <p:par>
                                <p:cTn id="11" presetID="27" presetClass="emph" presetSubtype="0" fill="remove" grpId="0" nodeType="afterEffect">
                                  <p:stCondLst>
                                    <p:cond delay="0"/>
                                  </p:stCondLst>
                                  <p:childTnLst>
                                    <p:animClr clrSpc="rgb" dir="cw">
                                      <p:cBhvr override="childStyle">
                                        <p:cTn id="12" dur="375" autoRev="1" fill="remove"/>
                                        <p:tgtEl>
                                          <p:spTgt spid="19"/>
                                        </p:tgtEl>
                                        <p:attrNameLst>
                                          <p:attrName>style.color</p:attrName>
                                        </p:attrNameLst>
                                      </p:cBhvr>
                                      <p:to>
                                        <a:srgbClr val="7AE4F2"/>
                                      </p:to>
                                    </p:animClr>
                                    <p:animClr clrSpc="rgb" dir="cw">
                                      <p:cBhvr>
                                        <p:cTn id="13" dur="375" autoRev="1" fill="remove"/>
                                        <p:tgtEl>
                                          <p:spTgt spid="19"/>
                                        </p:tgtEl>
                                        <p:attrNameLst>
                                          <p:attrName>fillcolor</p:attrName>
                                        </p:attrNameLst>
                                      </p:cBhvr>
                                      <p:to>
                                        <a:srgbClr val="7AE4F2"/>
                                      </p:to>
                                    </p:animClr>
                                    <p:set>
                                      <p:cBhvr>
                                        <p:cTn id="14" dur="375" autoRev="1" fill="remove"/>
                                        <p:tgtEl>
                                          <p:spTgt spid="19"/>
                                        </p:tgtEl>
                                        <p:attrNameLst>
                                          <p:attrName>fill.type</p:attrName>
                                        </p:attrNameLst>
                                      </p:cBhvr>
                                      <p:to>
                                        <p:strVal val="solid"/>
                                      </p:to>
                                    </p:set>
                                    <p:set>
                                      <p:cBhvr>
                                        <p:cTn id="15" dur="375" autoRev="1" fill="remove"/>
                                        <p:tgtEl>
                                          <p:spTgt spid="19"/>
                                        </p:tgtEl>
                                        <p:attrNameLst>
                                          <p:attrName>fill.on</p:attrName>
                                        </p:attrNameLst>
                                      </p:cBhvr>
                                      <p:to>
                                        <p:strVal val="true"/>
                                      </p:to>
                                    </p:set>
                                  </p:childTnLst>
                                </p:cTn>
                              </p:par>
                            </p:childTnLst>
                          </p:cTn>
                        </p:par>
                        <p:par>
                          <p:cTn id="16" fill="hold">
                            <p:stCondLst>
                              <p:cond delay="1500"/>
                            </p:stCondLst>
                            <p:childTnLst>
                              <p:par>
                                <p:cTn id="17" presetID="27" presetClass="emph" presetSubtype="0" fill="remove" grpId="0" nodeType="afterEffect">
                                  <p:stCondLst>
                                    <p:cond delay="0"/>
                                  </p:stCondLst>
                                  <p:childTnLst>
                                    <p:animClr clrSpc="rgb" dir="cw">
                                      <p:cBhvr override="childStyle">
                                        <p:cTn id="18" dur="375" autoRev="1" fill="remove"/>
                                        <p:tgtEl>
                                          <p:spTgt spid="28"/>
                                        </p:tgtEl>
                                        <p:attrNameLst>
                                          <p:attrName>style.color</p:attrName>
                                        </p:attrNameLst>
                                      </p:cBhvr>
                                      <p:to>
                                        <a:srgbClr val="7AE4F2"/>
                                      </p:to>
                                    </p:animClr>
                                    <p:animClr clrSpc="rgb" dir="cw">
                                      <p:cBhvr>
                                        <p:cTn id="19" dur="375" autoRev="1" fill="remove"/>
                                        <p:tgtEl>
                                          <p:spTgt spid="28"/>
                                        </p:tgtEl>
                                        <p:attrNameLst>
                                          <p:attrName>fillcolor</p:attrName>
                                        </p:attrNameLst>
                                      </p:cBhvr>
                                      <p:to>
                                        <a:srgbClr val="7AE4F2"/>
                                      </p:to>
                                    </p:animClr>
                                    <p:set>
                                      <p:cBhvr>
                                        <p:cTn id="20" dur="375" autoRev="1" fill="remove"/>
                                        <p:tgtEl>
                                          <p:spTgt spid="28"/>
                                        </p:tgtEl>
                                        <p:attrNameLst>
                                          <p:attrName>fill.type</p:attrName>
                                        </p:attrNameLst>
                                      </p:cBhvr>
                                      <p:to>
                                        <p:strVal val="solid"/>
                                      </p:to>
                                    </p:set>
                                    <p:set>
                                      <p:cBhvr>
                                        <p:cTn id="21" dur="375" autoRev="1" fill="remove"/>
                                        <p:tgtEl>
                                          <p:spTgt spid="28"/>
                                        </p:tgtEl>
                                        <p:attrNameLst>
                                          <p:attrName>fill.on</p:attrName>
                                        </p:attrNameLst>
                                      </p:cBhvr>
                                      <p:to>
                                        <p:strVal val="true"/>
                                      </p:to>
                                    </p:set>
                                  </p:childTnLst>
                                </p:cTn>
                              </p:par>
                            </p:childTnLst>
                          </p:cTn>
                        </p:par>
                        <p:par>
                          <p:cTn id="22" fill="hold">
                            <p:stCondLst>
                              <p:cond delay="2250"/>
                            </p:stCondLst>
                            <p:childTnLst>
                              <p:par>
                                <p:cTn id="23" presetID="27" presetClass="emph" presetSubtype="0" fill="remove" grpId="0" nodeType="afterEffect">
                                  <p:stCondLst>
                                    <p:cond delay="0"/>
                                  </p:stCondLst>
                                  <p:childTnLst>
                                    <p:animClr clrSpc="rgb" dir="cw">
                                      <p:cBhvr override="childStyle">
                                        <p:cTn id="24" dur="375" autoRev="1" fill="remove"/>
                                        <p:tgtEl>
                                          <p:spTgt spid="22"/>
                                        </p:tgtEl>
                                        <p:attrNameLst>
                                          <p:attrName>style.color</p:attrName>
                                        </p:attrNameLst>
                                      </p:cBhvr>
                                      <p:to>
                                        <a:srgbClr val="7AE4F2"/>
                                      </p:to>
                                    </p:animClr>
                                    <p:animClr clrSpc="rgb" dir="cw">
                                      <p:cBhvr>
                                        <p:cTn id="25" dur="375" autoRev="1" fill="remove"/>
                                        <p:tgtEl>
                                          <p:spTgt spid="22"/>
                                        </p:tgtEl>
                                        <p:attrNameLst>
                                          <p:attrName>fillcolor</p:attrName>
                                        </p:attrNameLst>
                                      </p:cBhvr>
                                      <p:to>
                                        <a:srgbClr val="7AE4F2"/>
                                      </p:to>
                                    </p:animClr>
                                    <p:set>
                                      <p:cBhvr>
                                        <p:cTn id="26" dur="375" autoRev="1" fill="remove"/>
                                        <p:tgtEl>
                                          <p:spTgt spid="22"/>
                                        </p:tgtEl>
                                        <p:attrNameLst>
                                          <p:attrName>fill.type</p:attrName>
                                        </p:attrNameLst>
                                      </p:cBhvr>
                                      <p:to>
                                        <p:strVal val="solid"/>
                                      </p:to>
                                    </p:set>
                                    <p:set>
                                      <p:cBhvr>
                                        <p:cTn id="27" dur="375" autoRev="1" fill="remove"/>
                                        <p:tgtEl>
                                          <p:spTgt spid="22"/>
                                        </p:tgtEl>
                                        <p:attrNameLst>
                                          <p:attrName>fill.on</p:attrName>
                                        </p:attrNameLst>
                                      </p:cBhvr>
                                      <p:to>
                                        <p:strVal val="true"/>
                                      </p:to>
                                    </p:set>
                                  </p:childTnLst>
                                </p:cTn>
                              </p:par>
                            </p:childTnLst>
                          </p:cTn>
                        </p:par>
                        <p:par>
                          <p:cTn id="28" fill="hold">
                            <p:stCondLst>
                              <p:cond delay="3000"/>
                            </p:stCondLst>
                            <p:childTnLst>
                              <p:par>
                                <p:cTn id="29" presetID="27" presetClass="emph" presetSubtype="0" fill="remove" grpId="0" nodeType="afterEffect">
                                  <p:stCondLst>
                                    <p:cond delay="0"/>
                                  </p:stCondLst>
                                  <p:childTnLst>
                                    <p:animClr clrSpc="rgb" dir="cw">
                                      <p:cBhvr override="childStyle">
                                        <p:cTn id="30" dur="375" autoRev="1" fill="remove"/>
                                        <p:tgtEl>
                                          <p:spTgt spid="20"/>
                                        </p:tgtEl>
                                        <p:attrNameLst>
                                          <p:attrName>style.color</p:attrName>
                                        </p:attrNameLst>
                                      </p:cBhvr>
                                      <p:to>
                                        <a:srgbClr val="7AE4F2"/>
                                      </p:to>
                                    </p:animClr>
                                    <p:animClr clrSpc="rgb" dir="cw">
                                      <p:cBhvr>
                                        <p:cTn id="31" dur="375" autoRev="1" fill="remove"/>
                                        <p:tgtEl>
                                          <p:spTgt spid="20"/>
                                        </p:tgtEl>
                                        <p:attrNameLst>
                                          <p:attrName>fillcolor</p:attrName>
                                        </p:attrNameLst>
                                      </p:cBhvr>
                                      <p:to>
                                        <a:srgbClr val="7AE4F2"/>
                                      </p:to>
                                    </p:animClr>
                                    <p:set>
                                      <p:cBhvr>
                                        <p:cTn id="32" dur="375" autoRev="1" fill="remove"/>
                                        <p:tgtEl>
                                          <p:spTgt spid="20"/>
                                        </p:tgtEl>
                                        <p:attrNameLst>
                                          <p:attrName>fill.type</p:attrName>
                                        </p:attrNameLst>
                                      </p:cBhvr>
                                      <p:to>
                                        <p:strVal val="solid"/>
                                      </p:to>
                                    </p:set>
                                    <p:set>
                                      <p:cBhvr>
                                        <p:cTn id="33" dur="375" autoRev="1" fill="remove"/>
                                        <p:tgtEl>
                                          <p:spTgt spid="20"/>
                                        </p:tgtEl>
                                        <p:attrNameLst>
                                          <p:attrName>fill.on</p:attrName>
                                        </p:attrNameLst>
                                      </p:cBhvr>
                                      <p:to>
                                        <p:strVal val="true"/>
                                      </p:to>
                                    </p:set>
                                  </p:childTnLst>
                                </p:cTn>
                              </p:par>
                            </p:childTnLst>
                          </p:cTn>
                        </p:par>
                        <p:par>
                          <p:cTn id="34" fill="hold">
                            <p:stCondLst>
                              <p:cond delay="3750"/>
                            </p:stCondLst>
                            <p:childTnLst>
                              <p:par>
                                <p:cTn id="35" presetID="27" presetClass="emph" presetSubtype="0" fill="remove" grpId="0" nodeType="afterEffect">
                                  <p:stCondLst>
                                    <p:cond delay="0"/>
                                  </p:stCondLst>
                                  <p:childTnLst>
                                    <p:animClr clrSpc="rgb" dir="cw">
                                      <p:cBhvr override="childStyle">
                                        <p:cTn id="36" dur="375" autoRev="1" fill="remove"/>
                                        <p:tgtEl>
                                          <p:spTgt spid="29"/>
                                        </p:tgtEl>
                                        <p:attrNameLst>
                                          <p:attrName>style.color</p:attrName>
                                        </p:attrNameLst>
                                      </p:cBhvr>
                                      <p:to>
                                        <a:srgbClr val="7AE4F2"/>
                                      </p:to>
                                    </p:animClr>
                                    <p:animClr clrSpc="rgb" dir="cw">
                                      <p:cBhvr>
                                        <p:cTn id="37" dur="375" autoRev="1" fill="remove"/>
                                        <p:tgtEl>
                                          <p:spTgt spid="29"/>
                                        </p:tgtEl>
                                        <p:attrNameLst>
                                          <p:attrName>fillcolor</p:attrName>
                                        </p:attrNameLst>
                                      </p:cBhvr>
                                      <p:to>
                                        <a:srgbClr val="7AE4F2"/>
                                      </p:to>
                                    </p:animClr>
                                    <p:set>
                                      <p:cBhvr>
                                        <p:cTn id="38" dur="375" autoRev="1" fill="remove"/>
                                        <p:tgtEl>
                                          <p:spTgt spid="29"/>
                                        </p:tgtEl>
                                        <p:attrNameLst>
                                          <p:attrName>fill.type</p:attrName>
                                        </p:attrNameLst>
                                      </p:cBhvr>
                                      <p:to>
                                        <p:strVal val="solid"/>
                                      </p:to>
                                    </p:set>
                                    <p:set>
                                      <p:cBhvr>
                                        <p:cTn id="39" dur="375" autoRev="1" fill="remove"/>
                                        <p:tgtEl>
                                          <p:spTgt spid="29"/>
                                        </p:tgtEl>
                                        <p:attrNameLst>
                                          <p:attrName>fill.on</p:attrName>
                                        </p:attrNameLst>
                                      </p:cBhvr>
                                      <p:to>
                                        <p:strVal val="true"/>
                                      </p:to>
                                    </p:set>
                                  </p:childTnLst>
                                </p:cTn>
                              </p:par>
                            </p:childTnLst>
                          </p:cTn>
                        </p:par>
                        <p:par>
                          <p:cTn id="40" fill="hold">
                            <p:stCondLst>
                              <p:cond delay="4500"/>
                            </p:stCondLst>
                            <p:childTnLst>
                              <p:par>
                                <p:cTn id="41" presetID="27" presetClass="emph" presetSubtype="0" fill="remove" grpId="0" nodeType="afterEffect">
                                  <p:stCondLst>
                                    <p:cond delay="0"/>
                                  </p:stCondLst>
                                  <p:childTnLst>
                                    <p:animClr clrSpc="rgb" dir="cw">
                                      <p:cBhvr override="childStyle">
                                        <p:cTn id="42" dur="375" autoRev="1" fill="remove"/>
                                        <p:tgtEl>
                                          <p:spTgt spid="23"/>
                                        </p:tgtEl>
                                        <p:attrNameLst>
                                          <p:attrName>style.color</p:attrName>
                                        </p:attrNameLst>
                                      </p:cBhvr>
                                      <p:to>
                                        <a:srgbClr val="7AE4F2"/>
                                      </p:to>
                                    </p:animClr>
                                    <p:animClr clrSpc="rgb" dir="cw">
                                      <p:cBhvr>
                                        <p:cTn id="43" dur="375" autoRev="1" fill="remove"/>
                                        <p:tgtEl>
                                          <p:spTgt spid="23"/>
                                        </p:tgtEl>
                                        <p:attrNameLst>
                                          <p:attrName>fillcolor</p:attrName>
                                        </p:attrNameLst>
                                      </p:cBhvr>
                                      <p:to>
                                        <a:srgbClr val="7AE4F2"/>
                                      </p:to>
                                    </p:animClr>
                                    <p:set>
                                      <p:cBhvr>
                                        <p:cTn id="44" dur="375" autoRev="1" fill="remove"/>
                                        <p:tgtEl>
                                          <p:spTgt spid="23"/>
                                        </p:tgtEl>
                                        <p:attrNameLst>
                                          <p:attrName>fill.type</p:attrName>
                                        </p:attrNameLst>
                                      </p:cBhvr>
                                      <p:to>
                                        <p:strVal val="solid"/>
                                      </p:to>
                                    </p:set>
                                    <p:set>
                                      <p:cBhvr>
                                        <p:cTn id="45" dur="375" autoRev="1" fill="remove"/>
                                        <p:tgtEl>
                                          <p:spTgt spid="23"/>
                                        </p:tgtEl>
                                        <p:attrNameLst>
                                          <p:attrName>fill.on</p:attrName>
                                        </p:attrNameLst>
                                      </p:cBhvr>
                                      <p:to>
                                        <p:strVal val="true"/>
                                      </p:to>
                                    </p:set>
                                  </p:childTnLst>
                                </p:cTn>
                              </p:par>
                            </p:childTnLst>
                          </p:cTn>
                        </p:par>
                        <p:par>
                          <p:cTn id="46" fill="hold">
                            <p:stCondLst>
                              <p:cond delay="5250"/>
                            </p:stCondLst>
                            <p:childTnLst>
                              <p:par>
                                <p:cTn id="47" presetID="27" presetClass="emph" presetSubtype="0" fill="remove" grpId="0" nodeType="afterEffect">
                                  <p:stCondLst>
                                    <p:cond delay="0"/>
                                  </p:stCondLst>
                                  <p:childTnLst>
                                    <p:animClr clrSpc="rgb" dir="cw">
                                      <p:cBhvr override="childStyle">
                                        <p:cTn id="48" dur="375" autoRev="1" fill="remove"/>
                                        <p:tgtEl>
                                          <p:spTgt spid="30"/>
                                        </p:tgtEl>
                                        <p:attrNameLst>
                                          <p:attrName>style.color</p:attrName>
                                        </p:attrNameLst>
                                      </p:cBhvr>
                                      <p:to>
                                        <a:srgbClr val="7AE4F2"/>
                                      </p:to>
                                    </p:animClr>
                                    <p:animClr clrSpc="rgb" dir="cw">
                                      <p:cBhvr>
                                        <p:cTn id="49" dur="375" autoRev="1" fill="remove"/>
                                        <p:tgtEl>
                                          <p:spTgt spid="30"/>
                                        </p:tgtEl>
                                        <p:attrNameLst>
                                          <p:attrName>fillcolor</p:attrName>
                                        </p:attrNameLst>
                                      </p:cBhvr>
                                      <p:to>
                                        <a:srgbClr val="7AE4F2"/>
                                      </p:to>
                                    </p:animClr>
                                    <p:set>
                                      <p:cBhvr>
                                        <p:cTn id="50" dur="375" autoRev="1" fill="remove"/>
                                        <p:tgtEl>
                                          <p:spTgt spid="30"/>
                                        </p:tgtEl>
                                        <p:attrNameLst>
                                          <p:attrName>fill.type</p:attrName>
                                        </p:attrNameLst>
                                      </p:cBhvr>
                                      <p:to>
                                        <p:strVal val="solid"/>
                                      </p:to>
                                    </p:set>
                                    <p:set>
                                      <p:cBhvr>
                                        <p:cTn id="51" dur="375" autoRev="1" fill="remove"/>
                                        <p:tgtEl>
                                          <p:spTgt spid="30"/>
                                        </p:tgtEl>
                                        <p:attrNameLst>
                                          <p:attrName>fill.on</p:attrName>
                                        </p:attrNameLst>
                                      </p:cBhvr>
                                      <p:to>
                                        <p:strVal val="true"/>
                                      </p:to>
                                    </p:set>
                                  </p:childTnLst>
                                </p:cTn>
                              </p:par>
                            </p:childTnLst>
                          </p:cTn>
                        </p:par>
                        <p:par>
                          <p:cTn id="52" fill="hold">
                            <p:stCondLst>
                              <p:cond delay="6000"/>
                            </p:stCondLst>
                            <p:childTnLst>
                              <p:par>
                                <p:cTn id="53" presetID="27" presetClass="emph" presetSubtype="0" fill="remove" grpId="0" nodeType="afterEffect">
                                  <p:stCondLst>
                                    <p:cond delay="0"/>
                                  </p:stCondLst>
                                  <p:childTnLst>
                                    <p:animClr clrSpc="rgb" dir="cw">
                                      <p:cBhvr override="childStyle">
                                        <p:cTn id="54" dur="375" autoRev="1" fill="remove"/>
                                        <p:tgtEl>
                                          <p:spTgt spid="24"/>
                                        </p:tgtEl>
                                        <p:attrNameLst>
                                          <p:attrName>style.color</p:attrName>
                                        </p:attrNameLst>
                                      </p:cBhvr>
                                      <p:to>
                                        <a:srgbClr val="7AE4F2"/>
                                      </p:to>
                                    </p:animClr>
                                    <p:animClr clrSpc="rgb" dir="cw">
                                      <p:cBhvr>
                                        <p:cTn id="55" dur="375" autoRev="1" fill="remove"/>
                                        <p:tgtEl>
                                          <p:spTgt spid="24"/>
                                        </p:tgtEl>
                                        <p:attrNameLst>
                                          <p:attrName>fillcolor</p:attrName>
                                        </p:attrNameLst>
                                      </p:cBhvr>
                                      <p:to>
                                        <a:srgbClr val="7AE4F2"/>
                                      </p:to>
                                    </p:animClr>
                                    <p:set>
                                      <p:cBhvr>
                                        <p:cTn id="56" dur="375" autoRev="1" fill="remove"/>
                                        <p:tgtEl>
                                          <p:spTgt spid="24"/>
                                        </p:tgtEl>
                                        <p:attrNameLst>
                                          <p:attrName>fill.type</p:attrName>
                                        </p:attrNameLst>
                                      </p:cBhvr>
                                      <p:to>
                                        <p:strVal val="solid"/>
                                      </p:to>
                                    </p:set>
                                    <p:set>
                                      <p:cBhvr>
                                        <p:cTn id="57" dur="375" autoRev="1" fill="remove"/>
                                        <p:tgtEl>
                                          <p:spTgt spid="24"/>
                                        </p:tgtEl>
                                        <p:attrNameLst>
                                          <p:attrName>fill.on</p:attrName>
                                        </p:attrNameLst>
                                      </p:cBhvr>
                                      <p:to>
                                        <p:strVal val="true"/>
                                      </p:to>
                                    </p:set>
                                  </p:childTnLst>
                                </p:cTn>
                              </p:par>
                            </p:childTnLst>
                          </p:cTn>
                        </p:par>
                        <p:par>
                          <p:cTn id="58" fill="hold">
                            <p:stCondLst>
                              <p:cond delay="6750"/>
                            </p:stCondLst>
                            <p:childTnLst>
                              <p:par>
                                <p:cTn id="59" presetID="27" presetClass="emph" presetSubtype="0" fill="remove" grpId="0" nodeType="afterEffect">
                                  <p:stCondLst>
                                    <p:cond delay="0"/>
                                  </p:stCondLst>
                                  <p:childTnLst>
                                    <p:animClr clrSpc="rgb" dir="cw">
                                      <p:cBhvr override="childStyle">
                                        <p:cTn id="60" dur="375" autoRev="1" fill="remove"/>
                                        <p:tgtEl>
                                          <p:spTgt spid="21"/>
                                        </p:tgtEl>
                                        <p:attrNameLst>
                                          <p:attrName>style.color</p:attrName>
                                        </p:attrNameLst>
                                      </p:cBhvr>
                                      <p:to>
                                        <a:srgbClr val="7AE4F2"/>
                                      </p:to>
                                    </p:animClr>
                                    <p:animClr clrSpc="rgb" dir="cw">
                                      <p:cBhvr>
                                        <p:cTn id="61" dur="375" autoRev="1" fill="remove"/>
                                        <p:tgtEl>
                                          <p:spTgt spid="21"/>
                                        </p:tgtEl>
                                        <p:attrNameLst>
                                          <p:attrName>fillcolor</p:attrName>
                                        </p:attrNameLst>
                                      </p:cBhvr>
                                      <p:to>
                                        <a:srgbClr val="7AE4F2"/>
                                      </p:to>
                                    </p:animClr>
                                    <p:set>
                                      <p:cBhvr>
                                        <p:cTn id="62" dur="375" autoRev="1" fill="remove"/>
                                        <p:tgtEl>
                                          <p:spTgt spid="21"/>
                                        </p:tgtEl>
                                        <p:attrNameLst>
                                          <p:attrName>fill.type</p:attrName>
                                        </p:attrNameLst>
                                      </p:cBhvr>
                                      <p:to>
                                        <p:strVal val="solid"/>
                                      </p:to>
                                    </p:set>
                                    <p:set>
                                      <p:cBhvr>
                                        <p:cTn id="63" dur="375" autoRev="1" fill="remove"/>
                                        <p:tgtEl>
                                          <p:spTgt spid="21"/>
                                        </p:tgtEl>
                                        <p:attrNameLst>
                                          <p:attrName>fill.on</p:attrName>
                                        </p:attrNameLst>
                                      </p:cBhvr>
                                      <p:to>
                                        <p:strVal val="true"/>
                                      </p:to>
                                    </p:set>
                                  </p:childTnLst>
                                </p:cTn>
                              </p:par>
                            </p:childTnLst>
                          </p:cTn>
                        </p:par>
                        <p:par>
                          <p:cTn id="64" fill="hold">
                            <p:stCondLst>
                              <p:cond delay="7500"/>
                            </p:stCondLst>
                            <p:childTnLst>
                              <p:par>
                                <p:cTn id="65" presetID="27" presetClass="emph" presetSubtype="0" fill="remove" grpId="0" nodeType="afterEffect">
                                  <p:stCondLst>
                                    <p:cond delay="0"/>
                                  </p:stCondLst>
                                  <p:childTnLst>
                                    <p:animClr clrSpc="rgb" dir="cw">
                                      <p:cBhvr override="childStyle">
                                        <p:cTn id="66" dur="375" autoRev="1" fill="remove"/>
                                        <p:tgtEl>
                                          <p:spTgt spid="31"/>
                                        </p:tgtEl>
                                        <p:attrNameLst>
                                          <p:attrName>style.color</p:attrName>
                                        </p:attrNameLst>
                                      </p:cBhvr>
                                      <p:to>
                                        <a:srgbClr val="7AE4F2"/>
                                      </p:to>
                                    </p:animClr>
                                    <p:animClr clrSpc="rgb" dir="cw">
                                      <p:cBhvr>
                                        <p:cTn id="67" dur="375" autoRev="1" fill="remove"/>
                                        <p:tgtEl>
                                          <p:spTgt spid="31"/>
                                        </p:tgtEl>
                                        <p:attrNameLst>
                                          <p:attrName>fillcolor</p:attrName>
                                        </p:attrNameLst>
                                      </p:cBhvr>
                                      <p:to>
                                        <a:srgbClr val="7AE4F2"/>
                                      </p:to>
                                    </p:animClr>
                                    <p:set>
                                      <p:cBhvr>
                                        <p:cTn id="68" dur="375" autoRev="1" fill="remove"/>
                                        <p:tgtEl>
                                          <p:spTgt spid="31"/>
                                        </p:tgtEl>
                                        <p:attrNameLst>
                                          <p:attrName>fill.type</p:attrName>
                                        </p:attrNameLst>
                                      </p:cBhvr>
                                      <p:to>
                                        <p:strVal val="solid"/>
                                      </p:to>
                                    </p:set>
                                    <p:set>
                                      <p:cBhvr>
                                        <p:cTn id="69" dur="375" autoRev="1" fill="remove"/>
                                        <p:tgtEl>
                                          <p:spTgt spid="31"/>
                                        </p:tgtEl>
                                        <p:attrNameLst>
                                          <p:attrName>fill.on</p:attrName>
                                        </p:attrNameLst>
                                      </p:cBhvr>
                                      <p:to>
                                        <p:strVal val="true"/>
                                      </p:to>
                                    </p:set>
                                  </p:childTnLst>
                                </p:cTn>
                              </p:par>
                            </p:childTnLst>
                          </p:cTn>
                        </p:par>
                        <p:par>
                          <p:cTn id="70" fill="hold">
                            <p:stCondLst>
                              <p:cond delay="8250"/>
                            </p:stCondLst>
                            <p:childTnLst>
                              <p:par>
                                <p:cTn id="71" presetID="27" presetClass="emph" presetSubtype="0" fill="remove" grpId="0" nodeType="afterEffect">
                                  <p:stCondLst>
                                    <p:cond delay="0"/>
                                  </p:stCondLst>
                                  <p:childTnLst>
                                    <p:animClr clrSpc="rgb" dir="cw">
                                      <p:cBhvr override="childStyle">
                                        <p:cTn id="72" dur="375" autoRev="1" fill="remove"/>
                                        <p:tgtEl>
                                          <p:spTgt spid="25"/>
                                        </p:tgtEl>
                                        <p:attrNameLst>
                                          <p:attrName>style.color</p:attrName>
                                        </p:attrNameLst>
                                      </p:cBhvr>
                                      <p:to>
                                        <a:srgbClr val="7AE4F2"/>
                                      </p:to>
                                    </p:animClr>
                                    <p:animClr clrSpc="rgb" dir="cw">
                                      <p:cBhvr>
                                        <p:cTn id="73" dur="375" autoRev="1" fill="remove"/>
                                        <p:tgtEl>
                                          <p:spTgt spid="25"/>
                                        </p:tgtEl>
                                        <p:attrNameLst>
                                          <p:attrName>fillcolor</p:attrName>
                                        </p:attrNameLst>
                                      </p:cBhvr>
                                      <p:to>
                                        <a:srgbClr val="7AE4F2"/>
                                      </p:to>
                                    </p:animClr>
                                    <p:set>
                                      <p:cBhvr>
                                        <p:cTn id="74" dur="375" autoRev="1" fill="remove"/>
                                        <p:tgtEl>
                                          <p:spTgt spid="25"/>
                                        </p:tgtEl>
                                        <p:attrNameLst>
                                          <p:attrName>fill.type</p:attrName>
                                        </p:attrNameLst>
                                      </p:cBhvr>
                                      <p:to>
                                        <p:strVal val="solid"/>
                                      </p:to>
                                    </p:set>
                                    <p:set>
                                      <p:cBhvr>
                                        <p:cTn id="75" dur="375" autoRev="1" fill="remove"/>
                                        <p:tgtEl>
                                          <p:spTgt spid="25"/>
                                        </p:tgtEl>
                                        <p:attrNameLst>
                                          <p:attrName>fill.on</p:attrName>
                                        </p:attrNameLst>
                                      </p:cBhvr>
                                      <p:to>
                                        <p:strVal val="true"/>
                                      </p:to>
                                    </p:set>
                                  </p:childTnLst>
                                </p:cTn>
                              </p:par>
                            </p:childTnLst>
                          </p:cTn>
                        </p:par>
                        <p:par>
                          <p:cTn id="76" fill="hold">
                            <p:stCondLst>
                              <p:cond delay="9000"/>
                            </p:stCondLst>
                            <p:childTnLst>
                              <p:par>
                                <p:cTn id="77" presetID="27" presetClass="emph" presetSubtype="0" fill="remove" grpId="0" nodeType="afterEffect">
                                  <p:stCondLst>
                                    <p:cond delay="0"/>
                                  </p:stCondLst>
                                  <p:childTnLst>
                                    <p:animClr clrSpc="rgb" dir="cw">
                                      <p:cBhvr override="childStyle">
                                        <p:cTn id="78" dur="375" autoRev="1" fill="remove"/>
                                        <p:tgtEl>
                                          <p:spTgt spid="32"/>
                                        </p:tgtEl>
                                        <p:attrNameLst>
                                          <p:attrName>style.color</p:attrName>
                                        </p:attrNameLst>
                                      </p:cBhvr>
                                      <p:to>
                                        <a:srgbClr val="7AE4F2"/>
                                      </p:to>
                                    </p:animClr>
                                    <p:animClr clrSpc="rgb" dir="cw">
                                      <p:cBhvr>
                                        <p:cTn id="79" dur="375" autoRev="1" fill="remove"/>
                                        <p:tgtEl>
                                          <p:spTgt spid="32"/>
                                        </p:tgtEl>
                                        <p:attrNameLst>
                                          <p:attrName>fillcolor</p:attrName>
                                        </p:attrNameLst>
                                      </p:cBhvr>
                                      <p:to>
                                        <a:srgbClr val="7AE4F2"/>
                                      </p:to>
                                    </p:animClr>
                                    <p:set>
                                      <p:cBhvr>
                                        <p:cTn id="80" dur="375" autoRev="1" fill="remove"/>
                                        <p:tgtEl>
                                          <p:spTgt spid="32"/>
                                        </p:tgtEl>
                                        <p:attrNameLst>
                                          <p:attrName>fill.type</p:attrName>
                                        </p:attrNameLst>
                                      </p:cBhvr>
                                      <p:to>
                                        <p:strVal val="solid"/>
                                      </p:to>
                                    </p:set>
                                    <p:set>
                                      <p:cBhvr>
                                        <p:cTn id="81" dur="375" autoRev="1" fill="remove"/>
                                        <p:tgtEl>
                                          <p:spTgt spid="32"/>
                                        </p:tgtEl>
                                        <p:attrNameLst>
                                          <p:attrName>fill.on</p:attrName>
                                        </p:attrNameLst>
                                      </p:cBhvr>
                                      <p:to>
                                        <p:strVal val="true"/>
                                      </p:to>
                                    </p:set>
                                  </p:childTnLst>
                                </p:cTn>
                              </p:par>
                            </p:childTnLst>
                          </p:cTn>
                        </p:par>
                        <p:par>
                          <p:cTn id="82" fill="hold">
                            <p:stCondLst>
                              <p:cond delay="9750"/>
                            </p:stCondLst>
                            <p:childTnLst>
                              <p:par>
                                <p:cTn id="83" presetID="27" presetClass="emph" presetSubtype="0" fill="remove" grpId="0" nodeType="afterEffect">
                                  <p:stCondLst>
                                    <p:cond delay="0"/>
                                  </p:stCondLst>
                                  <p:childTnLst>
                                    <p:animClr clrSpc="rgb" dir="cw">
                                      <p:cBhvr override="childStyle">
                                        <p:cTn id="84" dur="375" autoRev="1" fill="remove"/>
                                        <p:tgtEl>
                                          <p:spTgt spid="26"/>
                                        </p:tgtEl>
                                        <p:attrNameLst>
                                          <p:attrName>style.color</p:attrName>
                                        </p:attrNameLst>
                                      </p:cBhvr>
                                      <p:to>
                                        <a:srgbClr val="7AE4F2"/>
                                      </p:to>
                                    </p:animClr>
                                    <p:animClr clrSpc="rgb" dir="cw">
                                      <p:cBhvr>
                                        <p:cTn id="85" dur="375" autoRev="1" fill="remove"/>
                                        <p:tgtEl>
                                          <p:spTgt spid="26"/>
                                        </p:tgtEl>
                                        <p:attrNameLst>
                                          <p:attrName>fillcolor</p:attrName>
                                        </p:attrNameLst>
                                      </p:cBhvr>
                                      <p:to>
                                        <a:srgbClr val="7AE4F2"/>
                                      </p:to>
                                    </p:animClr>
                                    <p:set>
                                      <p:cBhvr>
                                        <p:cTn id="86" dur="375" autoRev="1" fill="remove"/>
                                        <p:tgtEl>
                                          <p:spTgt spid="26"/>
                                        </p:tgtEl>
                                        <p:attrNameLst>
                                          <p:attrName>fill.type</p:attrName>
                                        </p:attrNameLst>
                                      </p:cBhvr>
                                      <p:to>
                                        <p:strVal val="solid"/>
                                      </p:to>
                                    </p:set>
                                    <p:set>
                                      <p:cBhvr>
                                        <p:cTn id="87" dur="375" autoRev="1" fill="remove"/>
                                        <p:tgtEl>
                                          <p:spTgt spid="26"/>
                                        </p:tgtEl>
                                        <p:attrNameLst>
                                          <p:attrName>fill.on</p:attrName>
                                        </p:attrNameLst>
                                      </p:cBhvr>
                                      <p:to>
                                        <p:strVal val="true"/>
                                      </p:to>
                                    </p:set>
                                  </p:childTnLst>
                                </p:cTn>
                              </p:par>
                            </p:childTnLst>
                          </p:cTn>
                        </p:par>
                        <p:par>
                          <p:cTn id="88" fill="hold">
                            <p:stCondLst>
                              <p:cond delay="10500"/>
                            </p:stCondLst>
                            <p:childTnLst>
                              <p:par>
                                <p:cTn id="89" presetID="27" presetClass="emph" presetSubtype="0" fill="remove" grpId="0" nodeType="afterEffect">
                                  <p:stCondLst>
                                    <p:cond delay="0"/>
                                  </p:stCondLst>
                                  <p:childTnLst>
                                    <p:animClr clrSpc="rgb" dir="cw">
                                      <p:cBhvr override="childStyle">
                                        <p:cTn id="90" dur="375" autoRev="1" fill="remove"/>
                                        <p:tgtEl>
                                          <p:spTgt spid="33"/>
                                        </p:tgtEl>
                                        <p:attrNameLst>
                                          <p:attrName>style.color</p:attrName>
                                        </p:attrNameLst>
                                      </p:cBhvr>
                                      <p:to>
                                        <a:srgbClr val="7AE4F2"/>
                                      </p:to>
                                    </p:animClr>
                                    <p:animClr clrSpc="rgb" dir="cw">
                                      <p:cBhvr>
                                        <p:cTn id="91" dur="375" autoRev="1" fill="remove"/>
                                        <p:tgtEl>
                                          <p:spTgt spid="33"/>
                                        </p:tgtEl>
                                        <p:attrNameLst>
                                          <p:attrName>fillcolor</p:attrName>
                                        </p:attrNameLst>
                                      </p:cBhvr>
                                      <p:to>
                                        <a:srgbClr val="7AE4F2"/>
                                      </p:to>
                                    </p:animClr>
                                    <p:set>
                                      <p:cBhvr>
                                        <p:cTn id="92" dur="375" autoRev="1" fill="remove"/>
                                        <p:tgtEl>
                                          <p:spTgt spid="33"/>
                                        </p:tgtEl>
                                        <p:attrNameLst>
                                          <p:attrName>fill.type</p:attrName>
                                        </p:attrNameLst>
                                      </p:cBhvr>
                                      <p:to>
                                        <p:strVal val="solid"/>
                                      </p:to>
                                    </p:set>
                                    <p:set>
                                      <p:cBhvr>
                                        <p:cTn id="93" dur="375" autoRev="1" fill="remove"/>
                                        <p:tgtEl>
                                          <p:spTgt spid="33"/>
                                        </p:tgtEl>
                                        <p:attrNameLst>
                                          <p:attrName>fill.on</p:attrName>
                                        </p:attrNameLst>
                                      </p:cBhvr>
                                      <p:to>
                                        <p:strVal val="true"/>
                                      </p:to>
                                    </p:set>
                                  </p:childTnLst>
                                </p:cTn>
                              </p:par>
                            </p:childTnLst>
                          </p:cTn>
                        </p:par>
                        <p:par>
                          <p:cTn id="94" fill="hold">
                            <p:stCondLst>
                              <p:cond delay="11250"/>
                            </p:stCondLst>
                            <p:childTnLst>
                              <p:par>
                                <p:cTn id="95" presetID="27" presetClass="emph" presetSubtype="0" fill="remove" grpId="0" nodeType="afterEffect">
                                  <p:stCondLst>
                                    <p:cond delay="0"/>
                                  </p:stCondLst>
                                  <p:childTnLst>
                                    <p:animClr clrSpc="rgb" dir="cw">
                                      <p:cBhvr override="childStyle">
                                        <p:cTn id="96" dur="375" autoRev="1" fill="remove"/>
                                        <p:tgtEl>
                                          <p:spTgt spid="27"/>
                                        </p:tgtEl>
                                        <p:attrNameLst>
                                          <p:attrName>style.color</p:attrName>
                                        </p:attrNameLst>
                                      </p:cBhvr>
                                      <p:to>
                                        <a:srgbClr val="7AE4F2"/>
                                      </p:to>
                                    </p:animClr>
                                    <p:animClr clrSpc="rgb" dir="cw">
                                      <p:cBhvr>
                                        <p:cTn id="97" dur="375" autoRev="1" fill="remove"/>
                                        <p:tgtEl>
                                          <p:spTgt spid="27"/>
                                        </p:tgtEl>
                                        <p:attrNameLst>
                                          <p:attrName>fillcolor</p:attrName>
                                        </p:attrNameLst>
                                      </p:cBhvr>
                                      <p:to>
                                        <a:srgbClr val="7AE4F2"/>
                                      </p:to>
                                    </p:animClr>
                                    <p:set>
                                      <p:cBhvr>
                                        <p:cTn id="98" dur="375" autoRev="1" fill="remove"/>
                                        <p:tgtEl>
                                          <p:spTgt spid="27"/>
                                        </p:tgtEl>
                                        <p:attrNameLst>
                                          <p:attrName>fill.type</p:attrName>
                                        </p:attrNameLst>
                                      </p:cBhvr>
                                      <p:to>
                                        <p:strVal val="solid"/>
                                      </p:to>
                                    </p:set>
                                    <p:set>
                                      <p:cBhvr>
                                        <p:cTn id="99" dur="375" autoRev="1" fill="remove"/>
                                        <p:tgtEl>
                                          <p:spTgt spid="27"/>
                                        </p:tgtEl>
                                        <p:attrNameLst>
                                          <p:attrName>fill.on</p:attrName>
                                        </p:attrNameLst>
                                      </p:cBhvr>
                                      <p:to>
                                        <p:strVal val="true"/>
                                      </p:to>
                                    </p:se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childTnLst>
                          </p:cTn>
                        </p:par>
                        <p:par>
                          <p:cTn id="108" fill="hold">
                            <p:stCondLst>
                              <p:cond delay="13000"/>
                            </p:stCondLst>
                            <p:childTnLst>
                              <p:par>
                                <p:cTn id="109" presetID="27" presetClass="emph" presetSubtype="0" fill="remove" grpId="0" nodeType="afterEffect">
                                  <p:stCondLst>
                                    <p:cond delay="0"/>
                                  </p:stCondLst>
                                  <p:childTnLst>
                                    <p:animClr clrSpc="rgb" dir="cw">
                                      <p:cBhvr override="childStyle">
                                        <p:cTn id="110" dur="375" autoRev="1" fill="remove"/>
                                        <p:tgtEl>
                                          <p:spTgt spid="11"/>
                                        </p:tgtEl>
                                        <p:attrNameLst>
                                          <p:attrName>style.color</p:attrName>
                                        </p:attrNameLst>
                                      </p:cBhvr>
                                      <p:to>
                                        <a:srgbClr val="7AE4F2"/>
                                      </p:to>
                                    </p:animClr>
                                    <p:animClr clrSpc="rgb" dir="cw">
                                      <p:cBhvr>
                                        <p:cTn id="111" dur="375" autoRev="1" fill="remove"/>
                                        <p:tgtEl>
                                          <p:spTgt spid="11"/>
                                        </p:tgtEl>
                                        <p:attrNameLst>
                                          <p:attrName>fillcolor</p:attrName>
                                        </p:attrNameLst>
                                      </p:cBhvr>
                                      <p:to>
                                        <a:srgbClr val="7AE4F2"/>
                                      </p:to>
                                    </p:animClr>
                                    <p:set>
                                      <p:cBhvr>
                                        <p:cTn id="112" dur="375" autoRev="1" fill="remove"/>
                                        <p:tgtEl>
                                          <p:spTgt spid="11"/>
                                        </p:tgtEl>
                                        <p:attrNameLst>
                                          <p:attrName>fill.type</p:attrName>
                                        </p:attrNameLst>
                                      </p:cBhvr>
                                      <p:to>
                                        <p:strVal val="solid"/>
                                      </p:to>
                                    </p:set>
                                    <p:set>
                                      <p:cBhvr>
                                        <p:cTn id="113" dur="375" autoRev="1" fill="remove"/>
                                        <p:tgtEl>
                                          <p:spTgt spid="11"/>
                                        </p:tgtEl>
                                        <p:attrNameLst>
                                          <p:attrName>fill.on</p:attrName>
                                        </p:attrNameLst>
                                      </p:cBhvr>
                                      <p:to>
                                        <p:strVal val="true"/>
                                      </p:to>
                                    </p:set>
                                  </p:childTnLst>
                                </p:cTn>
                              </p:par>
                            </p:childTnLst>
                          </p:cTn>
                        </p:par>
                        <p:par>
                          <p:cTn id="114" fill="hold">
                            <p:stCondLst>
                              <p:cond delay="13750"/>
                            </p:stCondLst>
                            <p:childTnLst>
                              <p:par>
                                <p:cTn id="115" presetID="27" presetClass="emph" presetSubtype="0" fill="remove" grpId="0" nodeType="afterEffect">
                                  <p:stCondLst>
                                    <p:cond delay="0"/>
                                  </p:stCondLst>
                                  <p:childTnLst>
                                    <p:animClr clrSpc="rgb" dir="cw">
                                      <p:cBhvr override="childStyle">
                                        <p:cTn id="116" dur="375" autoRev="1" fill="remove"/>
                                        <p:tgtEl>
                                          <p:spTgt spid="12"/>
                                        </p:tgtEl>
                                        <p:attrNameLst>
                                          <p:attrName>style.color</p:attrName>
                                        </p:attrNameLst>
                                      </p:cBhvr>
                                      <p:to>
                                        <a:srgbClr val="7AE4F2"/>
                                      </p:to>
                                    </p:animClr>
                                    <p:animClr clrSpc="rgb" dir="cw">
                                      <p:cBhvr>
                                        <p:cTn id="117" dur="375" autoRev="1" fill="remove"/>
                                        <p:tgtEl>
                                          <p:spTgt spid="12"/>
                                        </p:tgtEl>
                                        <p:attrNameLst>
                                          <p:attrName>fillcolor</p:attrName>
                                        </p:attrNameLst>
                                      </p:cBhvr>
                                      <p:to>
                                        <a:srgbClr val="7AE4F2"/>
                                      </p:to>
                                    </p:animClr>
                                    <p:set>
                                      <p:cBhvr>
                                        <p:cTn id="118" dur="375" autoRev="1" fill="remove"/>
                                        <p:tgtEl>
                                          <p:spTgt spid="12"/>
                                        </p:tgtEl>
                                        <p:attrNameLst>
                                          <p:attrName>fill.type</p:attrName>
                                        </p:attrNameLst>
                                      </p:cBhvr>
                                      <p:to>
                                        <p:strVal val="solid"/>
                                      </p:to>
                                    </p:set>
                                    <p:set>
                                      <p:cBhvr>
                                        <p:cTn id="119" dur="375" autoRev="1" fill="remove"/>
                                        <p:tgtEl>
                                          <p:spTgt spid="12"/>
                                        </p:tgtEl>
                                        <p:attrNameLst>
                                          <p:attrName>fill.on</p:attrName>
                                        </p:attrNameLst>
                                      </p:cBhvr>
                                      <p:to>
                                        <p:strVal val="true"/>
                                      </p:to>
                                    </p:set>
                                  </p:childTnLst>
                                </p:cTn>
                              </p:par>
                            </p:childTnLst>
                          </p:cTn>
                        </p:par>
                        <p:par>
                          <p:cTn id="120" fill="hold">
                            <p:stCondLst>
                              <p:cond delay="14500"/>
                            </p:stCondLst>
                            <p:childTnLst>
                              <p:par>
                                <p:cTn id="121" presetID="27" presetClass="emph" presetSubtype="0" fill="remove" grpId="0" nodeType="afterEffect">
                                  <p:stCondLst>
                                    <p:cond delay="0"/>
                                  </p:stCondLst>
                                  <p:childTnLst>
                                    <p:animClr clrSpc="rgb" dir="cw">
                                      <p:cBhvr override="childStyle">
                                        <p:cTn id="122" dur="375" autoRev="1" fill="remove"/>
                                        <p:tgtEl>
                                          <p:spTgt spid="13"/>
                                        </p:tgtEl>
                                        <p:attrNameLst>
                                          <p:attrName>style.color</p:attrName>
                                        </p:attrNameLst>
                                      </p:cBhvr>
                                      <p:to>
                                        <a:srgbClr val="7AE4F2"/>
                                      </p:to>
                                    </p:animClr>
                                    <p:animClr clrSpc="rgb" dir="cw">
                                      <p:cBhvr>
                                        <p:cTn id="123" dur="375" autoRev="1" fill="remove"/>
                                        <p:tgtEl>
                                          <p:spTgt spid="13"/>
                                        </p:tgtEl>
                                        <p:attrNameLst>
                                          <p:attrName>fillcolor</p:attrName>
                                        </p:attrNameLst>
                                      </p:cBhvr>
                                      <p:to>
                                        <a:srgbClr val="7AE4F2"/>
                                      </p:to>
                                    </p:animClr>
                                    <p:set>
                                      <p:cBhvr>
                                        <p:cTn id="124" dur="375" autoRev="1" fill="remove"/>
                                        <p:tgtEl>
                                          <p:spTgt spid="13"/>
                                        </p:tgtEl>
                                        <p:attrNameLst>
                                          <p:attrName>fill.type</p:attrName>
                                        </p:attrNameLst>
                                      </p:cBhvr>
                                      <p:to>
                                        <p:strVal val="solid"/>
                                      </p:to>
                                    </p:set>
                                    <p:set>
                                      <p:cBhvr>
                                        <p:cTn id="125" dur="375" autoRev="1" fill="remove"/>
                                        <p:tgtEl>
                                          <p:spTgt spid="13"/>
                                        </p:tgtEl>
                                        <p:attrNameLst>
                                          <p:attrName>fill.on</p:attrName>
                                        </p:attrNameLst>
                                      </p:cBhvr>
                                      <p:to>
                                        <p:strVal val="true"/>
                                      </p:to>
                                    </p:set>
                                  </p:childTnLst>
                                </p:cTn>
                              </p:par>
                            </p:childTnLst>
                          </p:cTn>
                        </p:par>
                        <p:par>
                          <p:cTn id="126" fill="hold">
                            <p:stCondLst>
                              <p:cond delay="15250"/>
                            </p:stCondLst>
                            <p:childTnLst>
                              <p:par>
                                <p:cTn id="127" presetID="27" presetClass="emph" presetSubtype="0" fill="remove" grpId="0" nodeType="afterEffect">
                                  <p:stCondLst>
                                    <p:cond delay="0"/>
                                  </p:stCondLst>
                                  <p:childTnLst>
                                    <p:animClr clrSpc="rgb" dir="cw">
                                      <p:cBhvr override="childStyle">
                                        <p:cTn id="128" dur="375" autoRev="1" fill="remove"/>
                                        <p:tgtEl>
                                          <p:spTgt spid="17"/>
                                        </p:tgtEl>
                                        <p:attrNameLst>
                                          <p:attrName>style.color</p:attrName>
                                        </p:attrNameLst>
                                      </p:cBhvr>
                                      <p:to>
                                        <a:srgbClr val="7AE4F2"/>
                                      </p:to>
                                    </p:animClr>
                                    <p:animClr clrSpc="rgb" dir="cw">
                                      <p:cBhvr>
                                        <p:cTn id="129" dur="375" autoRev="1" fill="remove"/>
                                        <p:tgtEl>
                                          <p:spTgt spid="17"/>
                                        </p:tgtEl>
                                        <p:attrNameLst>
                                          <p:attrName>fillcolor</p:attrName>
                                        </p:attrNameLst>
                                      </p:cBhvr>
                                      <p:to>
                                        <a:srgbClr val="7AE4F2"/>
                                      </p:to>
                                    </p:animClr>
                                    <p:set>
                                      <p:cBhvr>
                                        <p:cTn id="130" dur="375" autoRev="1" fill="remove"/>
                                        <p:tgtEl>
                                          <p:spTgt spid="17"/>
                                        </p:tgtEl>
                                        <p:attrNameLst>
                                          <p:attrName>fill.type</p:attrName>
                                        </p:attrNameLst>
                                      </p:cBhvr>
                                      <p:to>
                                        <p:strVal val="solid"/>
                                      </p:to>
                                    </p:set>
                                    <p:set>
                                      <p:cBhvr>
                                        <p:cTn id="131" dur="375" autoRev="1" fill="remove"/>
                                        <p:tgtEl>
                                          <p:spTgt spid="17"/>
                                        </p:tgtEl>
                                        <p:attrNameLst>
                                          <p:attrName>fill.on</p:attrName>
                                        </p:attrNameLst>
                                      </p:cBhvr>
                                      <p:to>
                                        <p:strVal val="true"/>
                                      </p:to>
                                    </p:set>
                                  </p:childTnLst>
                                </p:cTn>
                              </p:par>
                            </p:childTnLst>
                          </p:cTn>
                        </p:par>
                        <p:par>
                          <p:cTn id="132" fill="hold">
                            <p:stCondLst>
                              <p:cond delay="16000"/>
                            </p:stCondLst>
                            <p:childTnLst>
                              <p:par>
                                <p:cTn id="133" presetID="27" presetClass="emph" presetSubtype="0" fill="remove" grpId="0" nodeType="afterEffect">
                                  <p:stCondLst>
                                    <p:cond delay="0"/>
                                  </p:stCondLst>
                                  <p:childTnLst>
                                    <p:animClr clrSpc="rgb" dir="cw">
                                      <p:cBhvr override="childStyle">
                                        <p:cTn id="134" dur="375" autoRev="1" fill="remove"/>
                                        <p:tgtEl>
                                          <p:spTgt spid="14"/>
                                        </p:tgtEl>
                                        <p:attrNameLst>
                                          <p:attrName>style.color</p:attrName>
                                        </p:attrNameLst>
                                      </p:cBhvr>
                                      <p:to>
                                        <a:srgbClr val="7AE4F2"/>
                                      </p:to>
                                    </p:animClr>
                                    <p:animClr clrSpc="rgb" dir="cw">
                                      <p:cBhvr>
                                        <p:cTn id="135" dur="375" autoRev="1" fill="remove"/>
                                        <p:tgtEl>
                                          <p:spTgt spid="14"/>
                                        </p:tgtEl>
                                        <p:attrNameLst>
                                          <p:attrName>fillcolor</p:attrName>
                                        </p:attrNameLst>
                                      </p:cBhvr>
                                      <p:to>
                                        <a:srgbClr val="7AE4F2"/>
                                      </p:to>
                                    </p:animClr>
                                    <p:set>
                                      <p:cBhvr>
                                        <p:cTn id="136" dur="375" autoRev="1" fill="remove"/>
                                        <p:tgtEl>
                                          <p:spTgt spid="14"/>
                                        </p:tgtEl>
                                        <p:attrNameLst>
                                          <p:attrName>fill.type</p:attrName>
                                        </p:attrNameLst>
                                      </p:cBhvr>
                                      <p:to>
                                        <p:strVal val="solid"/>
                                      </p:to>
                                    </p:set>
                                    <p:set>
                                      <p:cBhvr>
                                        <p:cTn id="137" dur="375" autoRev="1" fill="remove"/>
                                        <p:tgtEl>
                                          <p:spTgt spid="14"/>
                                        </p:tgtEl>
                                        <p:attrNameLst>
                                          <p:attrName>fill.on</p:attrName>
                                        </p:attrNameLst>
                                      </p:cBhvr>
                                      <p:to>
                                        <p:strVal val="true"/>
                                      </p:to>
                                    </p:set>
                                  </p:childTnLst>
                                </p:cTn>
                              </p:par>
                            </p:childTnLst>
                          </p:cTn>
                        </p:par>
                        <p:par>
                          <p:cTn id="138" fill="hold">
                            <p:stCondLst>
                              <p:cond delay="16750"/>
                            </p:stCondLst>
                            <p:childTnLst>
                              <p:par>
                                <p:cTn id="139" presetID="27" presetClass="emph" presetSubtype="0" fill="remove" grpId="0" nodeType="afterEffect">
                                  <p:stCondLst>
                                    <p:cond delay="0"/>
                                  </p:stCondLst>
                                  <p:childTnLst>
                                    <p:animClr clrSpc="rgb" dir="cw">
                                      <p:cBhvr override="childStyle">
                                        <p:cTn id="140" dur="375" autoRev="1" fill="remove"/>
                                        <p:tgtEl>
                                          <p:spTgt spid="15"/>
                                        </p:tgtEl>
                                        <p:attrNameLst>
                                          <p:attrName>style.color</p:attrName>
                                        </p:attrNameLst>
                                      </p:cBhvr>
                                      <p:to>
                                        <a:srgbClr val="7AE4F2"/>
                                      </p:to>
                                    </p:animClr>
                                    <p:animClr clrSpc="rgb" dir="cw">
                                      <p:cBhvr>
                                        <p:cTn id="141" dur="375" autoRev="1" fill="remove"/>
                                        <p:tgtEl>
                                          <p:spTgt spid="15"/>
                                        </p:tgtEl>
                                        <p:attrNameLst>
                                          <p:attrName>fillcolor</p:attrName>
                                        </p:attrNameLst>
                                      </p:cBhvr>
                                      <p:to>
                                        <a:srgbClr val="7AE4F2"/>
                                      </p:to>
                                    </p:animClr>
                                    <p:set>
                                      <p:cBhvr>
                                        <p:cTn id="142" dur="375" autoRev="1" fill="remove"/>
                                        <p:tgtEl>
                                          <p:spTgt spid="15"/>
                                        </p:tgtEl>
                                        <p:attrNameLst>
                                          <p:attrName>fill.type</p:attrName>
                                        </p:attrNameLst>
                                      </p:cBhvr>
                                      <p:to>
                                        <p:strVal val="solid"/>
                                      </p:to>
                                    </p:set>
                                    <p:set>
                                      <p:cBhvr>
                                        <p:cTn id="143" dur="375" autoRev="1" fill="remove"/>
                                        <p:tgtEl>
                                          <p:spTgt spid="15"/>
                                        </p:tgtEl>
                                        <p:attrNameLst>
                                          <p:attrName>fill.on</p:attrName>
                                        </p:attrNameLst>
                                      </p:cBhvr>
                                      <p:to>
                                        <p:strVal val="true"/>
                                      </p:to>
                                    </p:set>
                                  </p:childTnLst>
                                </p:cTn>
                              </p:par>
                            </p:childTnLst>
                          </p:cTn>
                        </p:par>
                        <p:par>
                          <p:cTn id="144" fill="hold">
                            <p:stCondLst>
                              <p:cond delay="17500"/>
                            </p:stCondLst>
                            <p:childTnLst>
                              <p:par>
                                <p:cTn id="145" presetID="27" presetClass="emph" presetSubtype="0" fill="remove" grpId="0" nodeType="afterEffect">
                                  <p:stCondLst>
                                    <p:cond delay="0"/>
                                  </p:stCondLst>
                                  <p:childTnLst>
                                    <p:animClr clrSpc="rgb" dir="cw">
                                      <p:cBhvr override="childStyle">
                                        <p:cTn id="146" dur="375" autoRev="1" fill="remove"/>
                                        <p:tgtEl>
                                          <p:spTgt spid="16"/>
                                        </p:tgtEl>
                                        <p:attrNameLst>
                                          <p:attrName>style.color</p:attrName>
                                        </p:attrNameLst>
                                      </p:cBhvr>
                                      <p:to>
                                        <a:srgbClr val="7AE4F2"/>
                                      </p:to>
                                    </p:animClr>
                                    <p:animClr clrSpc="rgb" dir="cw">
                                      <p:cBhvr>
                                        <p:cTn id="147" dur="375" autoRev="1" fill="remove"/>
                                        <p:tgtEl>
                                          <p:spTgt spid="16"/>
                                        </p:tgtEl>
                                        <p:attrNameLst>
                                          <p:attrName>fillcolor</p:attrName>
                                        </p:attrNameLst>
                                      </p:cBhvr>
                                      <p:to>
                                        <a:srgbClr val="7AE4F2"/>
                                      </p:to>
                                    </p:animClr>
                                    <p:set>
                                      <p:cBhvr>
                                        <p:cTn id="148" dur="375" autoRev="1" fill="remove"/>
                                        <p:tgtEl>
                                          <p:spTgt spid="16"/>
                                        </p:tgtEl>
                                        <p:attrNameLst>
                                          <p:attrName>fill.type</p:attrName>
                                        </p:attrNameLst>
                                      </p:cBhvr>
                                      <p:to>
                                        <p:strVal val="solid"/>
                                      </p:to>
                                    </p:set>
                                    <p:set>
                                      <p:cBhvr>
                                        <p:cTn id="149" dur="375" autoRev="1" fill="remove"/>
                                        <p:tgtEl>
                                          <p:spTgt spid="16"/>
                                        </p:tgtEl>
                                        <p:attrNameLst>
                                          <p:attrName>fill.on</p:attrName>
                                        </p:attrNameLst>
                                      </p:cBhvr>
                                      <p:to>
                                        <p:strVal val="true"/>
                                      </p:to>
                                    </p:set>
                                  </p:childTnLst>
                                </p:cTn>
                              </p:par>
                            </p:childTnLst>
                          </p:cTn>
                        </p:par>
                        <p:par>
                          <p:cTn id="150" fill="hold">
                            <p:stCondLst>
                              <p:cond delay="18250"/>
                            </p:stCondLst>
                            <p:childTnLst>
                              <p:par>
                                <p:cTn id="151" presetID="10" presetClass="entr" presetSubtype="0" fill="hold" grpId="0" nodeType="afterEffect">
                                  <p:stCondLst>
                                    <p:cond delay="0"/>
                                  </p:stCondLst>
                                  <p:childTnLst>
                                    <p:set>
                                      <p:cBhvr>
                                        <p:cTn id="152" dur="1" fill="hold">
                                          <p:stCondLst>
                                            <p:cond delay="0"/>
                                          </p:stCondLst>
                                        </p:cTn>
                                        <p:tgtEl>
                                          <p:spTgt spid="37"/>
                                        </p:tgtEl>
                                        <p:attrNameLst>
                                          <p:attrName>style.visibility</p:attrName>
                                        </p:attrNameLst>
                                      </p:cBhvr>
                                      <p:to>
                                        <p:strVal val="visible"/>
                                      </p:to>
                                    </p:set>
                                    <p:animEffect transition="in" filter="fade">
                                      <p:cBhvr>
                                        <p:cTn id="153" dur="500"/>
                                        <p:tgtEl>
                                          <p:spTgt spid="37"/>
                                        </p:tgtEl>
                                      </p:cBhvr>
                                    </p:animEffect>
                                  </p:childTnLst>
                                </p:cTn>
                              </p:par>
                            </p:childTnLst>
                          </p:cTn>
                        </p:par>
                        <p:par>
                          <p:cTn id="154" fill="hold">
                            <p:stCondLst>
                              <p:cond delay="18750"/>
                            </p:stCondLst>
                            <p:childTnLst>
                              <p:par>
                                <p:cTn id="155" presetID="10" presetClass="entr" presetSubtype="0" fill="hold" grpId="0" nodeType="afterEffect">
                                  <p:stCondLst>
                                    <p:cond delay="0"/>
                                  </p:stCondLst>
                                  <p:childTnLst>
                                    <p:set>
                                      <p:cBhvr>
                                        <p:cTn id="156" dur="1" fill="hold">
                                          <p:stCondLst>
                                            <p:cond delay="0"/>
                                          </p:stCondLst>
                                        </p:cTn>
                                        <p:tgtEl>
                                          <p:spTgt spid="38"/>
                                        </p:tgtEl>
                                        <p:attrNameLst>
                                          <p:attrName>style.visibility</p:attrName>
                                        </p:attrNameLst>
                                      </p:cBhvr>
                                      <p:to>
                                        <p:strVal val="visible"/>
                                      </p:to>
                                    </p:set>
                                    <p:animEffect transition="in" filter="fade">
                                      <p:cBhvr>
                                        <p:cTn id="157" dur="500"/>
                                        <p:tgtEl>
                                          <p:spTgt spid="38"/>
                                        </p:tgtEl>
                                      </p:cBhvr>
                                    </p:animEffect>
                                  </p:childTnLst>
                                </p:cTn>
                              </p:par>
                            </p:childTnLst>
                          </p:cTn>
                        </p:par>
                        <p:par>
                          <p:cTn id="158" fill="hold">
                            <p:stCondLst>
                              <p:cond delay="19250"/>
                            </p:stCondLst>
                            <p:childTnLst>
                              <p:par>
                                <p:cTn id="159" presetID="27" presetClass="emph" presetSubtype="0" fill="remove" grpId="0" nodeType="afterEffect">
                                  <p:stCondLst>
                                    <p:cond delay="0"/>
                                  </p:stCondLst>
                                  <p:childTnLst>
                                    <p:animClr clrSpc="rgb" dir="cw">
                                      <p:cBhvr override="childStyle">
                                        <p:cTn id="160" dur="375" autoRev="1" fill="remove"/>
                                        <p:tgtEl>
                                          <p:spTgt spid="8"/>
                                        </p:tgtEl>
                                        <p:attrNameLst>
                                          <p:attrName>style.color</p:attrName>
                                        </p:attrNameLst>
                                      </p:cBhvr>
                                      <p:to>
                                        <a:srgbClr val="7AE4F2"/>
                                      </p:to>
                                    </p:animClr>
                                    <p:animClr clrSpc="rgb" dir="cw">
                                      <p:cBhvr>
                                        <p:cTn id="161" dur="375" autoRev="1" fill="remove"/>
                                        <p:tgtEl>
                                          <p:spTgt spid="8"/>
                                        </p:tgtEl>
                                        <p:attrNameLst>
                                          <p:attrName>fillcolor</p:attrName>
                                        </p:attrNameLst>
                                      </p:cBhvr>
                                      <p:to>
                                        <a:srgbClr val="7AE4F2"/>
                                      </p:to>
                                    </p:animClr>
                                    <p:set>
                                      <p:cBhvr>
                                        <p:cTn id="162" dur="375" autoRev="1" fill="remove"/>
                                        <p:tgtEl>
                                          <p:spTgt spid="8"/>
                                        </p:tgtEl>
                                        <p:attrNameLst>
                                          <p:attrName>fill.type</p:attrName>
                                        </p:attrNameLst>
                                      </p:cBhvr>
                                      <p:to>
                                        <p:strVal val="solid"/>
                                      </p:to>
                                    </p:set>
                                    <p:set>
                                      <p:cBhvr>
                                        <p:cTn id="163" dur="375" autoRev="1" fill="remove"/>
                                        <p:tgtEl>
                                          <p:spTgt spid="8"/>
                                        </p:tgtEl>
                                        <p:attrNameLst>
                                          <p:attrName>fill.on</p:attrName>
                                        </p:attrNameLst>
                                      </p:cBhvr>
                                      <p:to>
                                        <p:strVal val="true"/>
                                      </p:to>
                                    </p:set>
                                  </p:childTnLst>
                                </p:cTn>
                              </p:par>
                            </p:childTnLst>
                          </p:cTn>
                        </p:par>
                        <p:par>
                          <p:cTn id="164" fill="hold">
                            <p:stCondLst>
                              <p:cond delay="20000"/>
                            </p:stCondLst>
                            <p:childTnLst>
                              <p:par>
                                <p:cTn id="165" presetID="27" presetClass="emph" presetSubtype="0" fill="remove" grpId="0" nodeType="afterEffect">
                                  <p:stCondLst>
                                    <p:cond delay="0"/>
                                  </p:stCondLst>
                                  <p:childTnLst>
                                    <p:animClr clrSpc="rgb" dir="cw">
                                      <p:cBhvr override="childStyle">
                                        <p:cTn id="166" dur="375" autoRev="1" fill="remove"/>
                                        <p:tgtEl>
                                          <p:spTgt spid="9"/>
                                        </p:tgtEl>
                                        <p:attrNameLst>
                                          <p:attrName>style.color</p:attrName>
                                        </p:attrNameLst>
                                      </p:cBhvr>
                                      <p:to>
                                        <a:srgbClr val="7AE4F2"/>
                                      </p:to>
                                    </p:animClr>
                                    <p:animClr clrSpc="rgb" dir="cw">
                                      <p:cBhvr>
                                        <p:cTn id="167" dur="375" autoRev="1" fill="remove"/>
                                        <p:tgtEl>
                                          <p:spTgt spid="9"/>
                                        </p:tgtEl>
                                        <p:attrNameLst>
                                          <p:attrName>fillcolor</p:attrName>
                                        </p:attrNameLst>
                                      </p:cBhvr>
                                      <p:to>
                                        <a:srgbClr val="7AE4F2"/>
                                      </p:to>
                                    </p:animClr>
                                    <p:set>
                                      <p:cBhvr>
                                        <p:cTn id="168" dur="375" autoRev="1" fill="remove"/>
                                        <p:tgtEl>
                                          <p:spTgt spid="9"/>
                                        </p:tgtEl>
                                        <p:attrNameLst>
                                          <p:attrName>fill.type</p:attrName>
                                        </p:attrNameLst>
                                      </p:cBhvr>
                                      <p:to>
                                        <p:strVal val="solid"/>
                                      </p:to>
                                    </p:set>
                                    <p:set>
                                      <p:cBhvr>
                                        <p:cTn id="169" dur="375" autoRev="1" fill="remove"/>
                                        <p:tgtEl>
                                          <p:spTgt spid="9"/>
                                        </p:tgtEl>
                                        <p:attrNameLst>
                                          <p:attrName>fill.on</p:attrName>
                                        </p:attrNameLst>
                                      </p:cBhvr>
                                      <p:to>
                                        <p:strVal val="true"/>
                                      </p:to>
                                    </p:set>
                                  </p:childTnLst>
                                </p:cTn>
                              </p:par>
                            </p:childTnLst>
                          </p:cTn>
                        </p:par>
                        <p:par>
                          <p:cTn id="170" fill="hold">
                            <p:stCondLst>
                              <p:cond delay="20750"/>
                            </p:stCondLst>
                            <p:childTnLst>
                              <p:par>
                                <p:cTn id="171" presetID="27" presetClass="emph" presetSubtype="0" fill="remove" grpId="0" nodeType="afterEffect">
                                  <p:stCondLst>
                                    <p:cond delay="0"/>
                                  </p:stCondLst>
                                  <p:childTnLst>
                                    <p:animClr clrSpc="rgb" dir="cw">
                                      <p:cBhvr override="childStyle">
                                        <p:cTn id="172" dur="375" autoRev="1" fill="remove"/>
                                        <p:tgtEl>
                                          <p:spTgt spid="10"/>
                                        </p:tgtEl>
                                        <p:attrNameLst>
                                          <p:attrName>style.color</p:attrName>
                                        </p:attrNameLst>
                                      </p:cBhvr>
                                      <p:to>
                                        <a:srgbClr val="7AE4F2"/>
                                      </p:to>
                                    </p:animClr>
                                    <p:animClr clrSpc="rgb" dir="cw">
                                      <p:cBhvr>
                                        <p:cTn id="173" dur="375" autoRev="1" fill="remove"/>
                                        <p:tgtEl>
                                          <p:spTgt spid="10"/>
                                        </p:tgtEl>
                                        <p:attrNameLst>
                                          <p:attrName>fillcolor</p:attrName>
                                        </p:attrNameLst>
                                      </p:cBhvr>
                                      <p:to>
                                        <a:srgbClr val="7AE4F2"/>
                                      </p:to>
                                    </p:animClr>
                                    <p:set>
                                      <p:cBhvr>
                                        <p:cTn id="174" dur="375" autoRev="1" fill="remove"/>
                                        <p:tgtEl>
                                          <p:spTgt spid="10"/>
                                        </p:tgtEl>
                                        <p:attrNameLst>
                                          <p:attrName>fill.type</p:attrName>
                                        </p:attrNameLst>
                                      </p:cBhvr>
                                      <p:to>
                                        <p:strVal val="solid"/>
                                      </p:to>
                                    </p:set>
                                    <p:set>
                                      <p:cBhvr>
                                        <p:cTn id="175" dur="375" autoRev="1" fill="remove"/>
                                        <p:tgtEl>
                                          <p:spTgt spid="10"/>
                                        </p:tgtEl>
                                        <p:attrNameLst>
                                          <p:attrName>fill.on</p:attrName>
                                        </p:attrNameLst>
                                      </p:cBhvr>
                                      <p:to>
                                        <p:strVal val="true"/>
                                      </p:to>
                                    </p:set>
                                  </p:childTnLst>
                                </p:cTn>
                              </p:par>
                            </p:childTnLst>
                          </p:cTn>
                        </p:par>
                        <p:par>
                          <p:cTn id="176" fill="hold">
                            <p:stCondLst>
                              <p:cond delay="21500"/>
                            </p:stCondLst>
                            <p:childTnLst>
                              <p:par>
                                <p:cTn id="177" presetID="10"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childTnLst>
                                </p:cTn>
                              </p:par>
                            </p:childTnLst>
                          </p:cTn>
                        </p:par>
                        <p:par>
                          <p:cTn id="180" fill="hold">
                            <p:stCondLst>
                              <p:cond delay="22000"/>
                            </p:stCondLst>
                            <p:childTnLst>
                              <p:par>
                                <p:cTn id="181" presetID="10" presetClass="entr" presetSubtype="0" fill="hold" grpId="0" nodeType="afterEffect">
                                  <p:stCondLst>
                                    <p:cond delay="0"/>
                                  </p:stCondLst>
                                  <p:childTnLst>
                                    <p:set>
                                      <p:cBhvr>
                                        <p:cTn id="182" dur="1" fill="hold">
                                          <p:stCondLst>
                                            <p:cond delay="0"/>
                                          </p:stCondLst>
                                        </p:cTn>
                                        <p:tgtEl>
                                          <p:spTgt spid="40"/>
                                        </p:tgtEl>
                                        <p:attrNameLst>
                                          <p:attrName>style.visibility</p:attrName>
                                        </p:attrNameLst>
                                      </p:cBhvr>
                                      <p:to>
                                        <p:strVal val="visible"/>
                                      </p:to>
                                    </p:set>
                                    <p:animEffect transition="in" filter="fade">
                                      <p:cBhvr>
                                        <p:cTn id="183" dur="500"/>
                                        <p:tgtEl>
                                          <p:spTgt spid="40"/>
                                        </p:tgtEl>
                                      </p:cBhvr>
                                    </p:animEffect>
                                  </p:childTnLst>
                                </p:cTn>
                              </p:par>
                            </p:childTnLst>
                          </p:cTn>
                        </p:par>
                        <p:par>
                          <p:cTn id="184" fill="hold">
                            <p:stCondLst>
                              <p:cond delay="22500"/>
                            </p:stCondLst>
                            <p:childTnLst>
                              <p:par>
                                <p:cTn id="185" presetID="27" presetClass="emph" presetSubtype="0" fill="remove" grpId="0" nodeType="afterEffect">
                                  <p:stCondLst>
                                    <p:cond delay="0"/>
                                  </p:stCondLst>
                                  <p:childTnLst>
                                    <p:animClr clrSpc="rgb" dir="cw">
                                      <p:cBhvr override="childStyle">
                                        <p:cTn id="186" dur="375" autoRev="1" fill="remove"/>
                                        <p:tgtEl>
                                          <p:spTgt spid="5"/>
                                        </p:tgtEl>
                                        <p:attrNameLst>
                                          <p:attrName>style.color</p:attrName>
                                        </p:attrNameLst>
                                      </p:cBhvr>
                                      <p:to>
                                        <a:srgbClr val="7AE4F2"/>
                                      </p:to>
                                    </p:animClr>
                                    <p:animClr clrSpc="rgb" dir="cw">
                                      <p:cBhvr>
                                        <p:cTn id="187" dur="375" autoRev="1" fill="remove"/>
                                        <p:tgtEl>
                                          <p:spTgt spid="5"/>
                                        </p:tgtEl>
                                        <p:attrNameLst>
                                          <p:attrName>fillcolor</p:attrName>
                                        </p:attrNameLst>
                                      </p:cBhvr>
                                      <p:to>
                                        <a:srgbClr val="7AE4F2"/>
                                      </p:to>
                                    </p:animClr>
                                    <p:set>
                                      <p:cBhvr>
                                        <p:cTn id="188" dur="375" autoRev="1" fill="remove"/>
                                        <p:tgtEl>
                                          <p:spTgt spid="5"/>
                                        </p:tgtEl>
                                        <p:attrNameLst>
                                          <p:attrName>fill.type</p:attrName>
                                        </p:attrNameLst>
                                      </p:cBhvr>
                                      <p:to>
                                        <p:strVal val="solid"/>
                                      </p:to>
                                    </p:set>
                                    <p:set>
                                      <p:cBhvr>
                                        <p:cTn id="189" dur="375" autoRev="1" fill="remove"/>
                                        <p:tgtEl>
                                          <p:spTgt spid="5"/>
                                        </p:tgtEl>
                                        <p:attrNameLst>
                                          <p:attrName>fill.on</p:attrName>
                                        </p:attrNameLst>
                                      </p:cBhvr>
                                      <p:to>
                                        <p:strVal val="true"/>
                                      </p:to>
                                    </p:set>
                                  </p:childTnLst>
                                </p:cTn>
                              </p:par>
                            </p:childTnLst>
                          </p:cTn>
                        </p:par>
                        <p:par>
                          <p:cTn id="190" fill="hold">
                            <p:stCondLst>
                              <p:cond delay="23250"/>
                            </p:stCondLst>
                            <p:childTnLst>
                              <p:par>
                                <p:cTn id="191" presetID="10" presetClass="entr" presetSubtype="0" fill="hold" grpId="0" nodeType="afterEffect">
                                  <p:stCondLst>
                                    <p:cond delay="0"/>
                                  </p:stCondLst>
                                  <p:childTnLst>
                                    <p:set>
                                      <p:cBhvr>
                                        <p:cTn id="192" dur="1" fill="hold">
                                          <p:stCondLst>
                                            <p:cond delay="0"/>
                                          </p:stCondLst>
                                        </p:cTn>
                                        <p:tgtEl>
                                          <p:spTgt spid="42"/>
                                        </p:tgtEl>
                                        <p:attrNameLst>
                                          <p:attrName>style.visibility</p:attrName>
                                        </p:attrNameLst>
                                      </p:cBhvr>
                                      <p:to>
                                        <p:strVal val="visible"/>
                                      </p:to>
                                    </p:set>
                                    <p:animEffect transition="in" filter="fade">
                                      <p:cBhvr>
                                        <p:cTn id="193" dur="500"/>
                                        <p:tgtEl>
                                          <p:spTgt spid="42"/>
                                        </p:tgtEl>
                                      </p:cBhvr>
                                    </p:animEffect>
                                  </p:childTnLst>
                                </p:cTn>
                              </p:par>
                            </p:childTnLst>
                          </p:cTn>
                        </p:par>
                        <p:par>
                          <p:cTn id="194" fill="hold">
                            <p:stCondLst>
                              <p:cond delay="23750"/>
                            </p:stCondLst>
                            <p:childTnLst>
                              <p:par>
                                <p:cTn id="195" presetID="10" presetClass="entr" presetSubtype="0" fill="hold" grpId="0" nodeType="afterEffect">
                                  <p:stCondLst>
                                    <p:cond delay="0"/>
                                  </p:stCondLst>
                                  <p:childTnLst>
                                    <p:set>
                                      <p:cBhvr>
                                        <p:cTn id="196" dur="1" fill="hold">
                                          <p:stCondLst>
                                            <p:cond delay="0"/>
                                          </p:stCondLst>
                                        </p:cTn>
                                        <p:tgtEl>
                                          <p:spTgt spid="43"/>
                                        </p:tgtEl>
                                        <p:attrNameLst>
                                          <p:attrName>style.visibility</p:attrName>
                                        </p:attrNameLst>
                                      </p:cBhvr>
                                      <p:to>
                                        <p:strVal val="visible"/>
                                      </p:to>
                                    </p:set>
                                    <p:animEffect transition="in" filter="fade">
                                      <p:cBhvr>
                                        <p:cTn id="197" dur="500"/>
                                        <p:tgtEl>
                                          <p:spTgt spid="43"/>
                                        </p:tgtEl>
                                      </p:cBhvr>
                                    </p:animEffect>
                                  </p:childTnLst>
                                </p:cTn>
                              </p:par>
                            </p:childTnLst>
                          </p:cTn>
                        </p:par>
                        <p:par>
                          <p:cTn id="198" fill="hold">
                            <p:stCondLst>
                              <p:cond delay="24250"/>
                            </p:stCondLst>
                            <p:childTnLst>
                              <p:par>
                                <p:cTn id="199" presetID="10" presetClass="entr" presetSubtype="0" fill="hold" grpId="0" nodeType="afterEffect">
                                  <p:stCondLst>
                                    <p:cond delay="0"/>
                                  </p:stCondLst>
                                  <p:childTnLst>
                                    <p:set>
                                      <p:cBhvr>
                                        <p:cTn id="200" dur="1" fill="hold">
                                          <p:stCondLst>
                                            <p:cond delay="0"/>
                                          </p:stCondLst>
                                        </p:cTn>
                                        <p:tgtEl>
                                          <p:spTgt spid="44"/>
                                        </p:tgtEl>
                                        <p:attrNameLst>
                                          <p:attrName>style.visibility</p:attrName>
                                        </p:attrNameLst>
                                      </p:cBhvr>
                                      <p:to>
                                        <p:strVal val="visible"/>
                                      </p:to>
                                    </p:set>
                                    <p:animEffect transition="in" filter="fade">
                                      <p:cBhvr>
                                        <p:cTn id="2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p:bldP spid="36" grpId="0"/>
      <p:bldP spid="37" grpId="0"/>
      <p:bldP spid="38" grpId="0"/>
      <p:bldP spid="39" grpId="0"/>
      <p:bldP spid="40" grpId="0"/>
      <p:bldP spid="42" grpId="0"/>
      <p:bldP spid="43"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 y="7937"/>
            <a:ext cx="1308735" cy="685800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10" name="TextBox 9"/>
          <p:cNvSpPr txBox="1"/>
          <p:nvPr/>
        </p:nvSpPr>
        <p:spPr>
          <a:xfrm>
            <a:off x="1523861" y="2696815"/>
            <a:ext cx="184731" cy="369332"/>
          </a:xfrm>
          <a:prstGeom prst="rect">
            <a:avLst/>
          </a:prstGeom>
          <a:noFill/>
        </p:spPr>
        <p:txBody>
          <a:bodyPr wrap="none" rtlCol="0">
            <a:spAutoFit/>
          </a:bodyPr>
          <a:lstStyle/>
          <a:p>
            <a:endParaRPr lang="en-GB" dirty="0"/>
          </a:p>
        </p:txBody>
      </p:sp>
      <p:sp>
        <p:nvSpPr>
          <p:cNvPr id="12" name="TextBox 11"/>
          <p:cNvSpPr txBox="1"/>
          <p:nvPr/>
        </p:nvSpPr>
        <p:spPr>
          <a:xfrm>
            <a:off x="2894042" y="2676185"/>
            <a:ext cx="184731" cy="369332"/>
          </a:xfrm>
          <a:prstGeom prst="rect">
            <a:avLst/>
          </a:prstGeom>
          <a:noFill/>
        </p:spPr>
        <p:txBody>
          <a:bodyPr wrap="none" rtlCol="0">
            <a:spAutoFit/>
          </a:bodyPr>
          <a:lstStyle/>
          <a:p>
            <a:endParaRPr lang="en-GB" dirty="0"/>
          </a:p>
        </p:txBody>
      </p:sp>
      <p:sp>
        <p:nvSpPr>
          <p:cNvPr id="2" name="AutoShape 2" descr="Image result for nxn chessboard"/>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9" name="Isosceles Triangle 18"/>
          <p:cNvSpPr/>
          <p:nvPr/>
        </p:nvSpPr>
        <p:spPr>
          <a:xfrm>
            <a:off x="3282928" y="2240604"/>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Isosceles Triangle 19"/>
          <p:cNvSpPr/>
          <p:nvPr/>
        </p:nvSpPr>
        <p:spPr>
          <a:xfrm rot="16200000">
            <a:off x="3627886" y="1890275"/>
            <a:ext cx="1369473" cy="689207"/>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Isosceles Triangle 20"/>
          <p:cNvSpPr/>
          <p:nvPr/>
        </p:nvSpPr>
        <p:spPr>
          <a:xfrm flipH="1" flipV="1">
            <a:off x="3282928" y="1554804"/>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Isosceles Triangle 21"/>
          <p:cNvSpPr/>
          <p:nvPr/>
        </p:nvSpPr>
        <p:spPr>
          <a:xfrm rot="5400000">
            <a:off x="2943067" y="1894664"/>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5" name="Isosceles Triangle 24"/>
          <p:cNvSpPr/>
          <p:nvPr/>
        </p:nvSpPr>
        <p:spPr>
          <a:xfrm>
            <a:off x="1913998" y="2239895"/>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Isosceles Triangle 25"/>
          <p:cNvSpPr/>
          <p:nvPr/>
        </p:nvSpPr>
        <p:spPr>
          <a:xfrm rot="16200000">
            <a:off x="2258957" y="1889566"/>
            <a:ext cx="1369473" cy="689207"/>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Isosceles Triangle 26"/>
          <p:cNvSpPr/>
          <p:nvPr/>
        </p:nvSpPr>
        <p:spPr>
          <a:xfrm flipH="1" flipV="1">
            <a:off x="1913998" y="1554095"/>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Isosceles Triangle 27"/>
          <p:cNvSpPr/>
          <p:nvPr/>
        </p:nvSpPr>
        <p:spPr>
          <a:xfrm rot="5400000">
            <a:off x="1574136" y="1893955"/>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Isosceles Triangle 29"/>
          <p:cNvSpPr/>
          <p:nvPr/>
        </p:nvSpPr>
        <p:spPr>
          <a:xfrm>
            <a:off x="3278811" y="3609547"/>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Isosceles Triangle 30"/>
          <p:cNvSpPr/>
          <p:nvPr/>
        </p:nvSpPr>
        <p:spPr>
          <a:xfrm rot="16200000">
            <a:off x="3623769" y="3259218"/>
            <a:ext cx="1369473" cy="689207"/>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Isosceles Triangle 31"/>
          <p:cNvSpPr/>
          <p:nvPr/>
        </p:nvSpPr>
        <p:spPr>
          <a:xfrm flipH="1" flipV="1">
            <a:off x="3278811" y="2923747"/>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Isosceles Triangle 32"/>
          <p:cNvSpPr/>
          <p:nvPr/>
        </p:nvSpPr>
        <p:spPr>
          <a:xfrm rot="5400000">
            <a:off x="2938950" y="3263607"/>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Isosceles Triangle 34"/>
          <p:cNvSpPr/>
          <p:nvPr/>
        </p:nvSpPr>
        <p:spPr>
          <a:xfrm>
            <a:off x="1911940" y="3609015"/>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Isosceles Triangle 35"/>
          <p:cNvSpPr/>
          <p:nvPr/>
        </p:nvSpPr>
        <p:spPr>
          <a:xfrm rot="16200000">
            <a:off x="2256898" y="3258686"/>
            <a:ext cx="1369473" cy="689207"/>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Isosceles Triangle 36"/>
          <p:cNvSpPr/>
          <p:nvPr/>
        </p:nvSpPr>
        <p:spPr>
          <a:xfrm flipH="1" flipV="1">
            <a:off x="1911940" y="2923215"/>
            <a:ext cx="1370181" cy="679720"/>
          </a:xfrm>
          <a:prstGeom prst="triangl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Isosceles Triangle 37"/>
          <p:cNvSpPr/>
          <p:nvPr/>
        </p:nvSpPr>
        <p:spPr>
          <a:xfrm rot="5400000">
            <a:off x="1572079" y="3263075"/>
            <a:ext cx="1370181" cy="679720"/>
          </a:xfrm>
          <a:prstGeom prst="triangl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Title 1"/>
          <p:cNvSpPr txBox="1">
            <a:spLocks/>
          </p:cNvSpPr>
          <p:nvPr/>
        </p:nvSpPr>
        <p:spPr>
          <a:xfrm>
            <a:off x="1308735" y="229314"/>
            <a:ext cx="7694091" cy="940967"/>
          </a:xfrm>
          <a:prstGeom prst="rect">
            <a:avLst/>
          </a:prstGeom>
        </p:spPr>
        <p:txBody>
          <a:bodyPr/>
          <a:lstStyle>
            <a:lvl1pPr algn="l">
              <a:defRPr/>
            </a:lvl1pPr>
          </a:lstStyle>
          <a:p>
            <a:pPr>
              <a:spcBef>
                <a:spcPct val="0"/>
              </a:spcBef>
              <a:defRPr/>
            </a:pPr>
            <a:r>
              <a:rPr lang="en-GB" sz="2800" dirty="0">
                <a:solidFill>
                  <a:srgbClr val="484848"/>
                </a:solidFill>
                <a:latin typeface="Verdana"/>
              </a:rPr>
              <a:t>Extra activity: Being Systematic</a:t>
            </a:r>
          </a:p>
          <a:p>
            <a:pPr>
              <a:spcBef>
                <a:spcPct val="0"/>
              </a:spcBef>
              <a:defRPr/>
            </a:pPr>
            <a:r>
              <a:rPr lang="en-GB" sz="3600" b="1" dirty="0">
                <a:solidFill>
                  <a:srgbClr val="484848"/>
                </a:solidFill>
                <a:latin typeface="Verdana"/>
              </a:rPr>
              <a:t>How many triangles?</a:t>
            </a:r>
          </a:p>
        </p:txBody>
      </p:sp>
      <p:sp>
        <p:nvSpPr>
          <p:cNvPr id="40" name="TextBox 39"/>
          <p:cNvSpPr txBox="1"/>
          <p:nvPr/>
        </p:nvSpPr>
        <p:spPr>
          <a:xfrm>
            <a:off x="1384744" y="4667711"/>
            <a:ext cx="7363721" cy="1569660"/>
          </a:xfrm>
          <a:prstGeom prst="rect">
            <a:avLst/>
          </a:prstGeom>
          <a:noFill/>
        </p:spPr>
        <p:txBody>
          <a:bodyPr wrap="square" rtlCol="0">
            <a:spAutoFit/>
          </a:bodyPr>
          <a:lstStyle/>
          <a:p>
            <a:r>
              <a:rPr lang="en-US"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How many triangles are hidden in the pattern? What strategy might you use to count them all to ensure you don’t miss any out?</a:t>
            </a:r>
          </a:p>
        </p:txBody>
      </p:sp>
      <p:sp>
        <p:nvSpPr>
          <p:cNvPr id="41" name="Rectangle 40"/>
          <p:cNvSpPr/>
          <p:nvPr/>
        </p:nvSpPr>
        <p:spPr>
          <a:xfrm>
            <a:off x="805685" y="6458855"/>
            <a:ext cx="3227358" cy="276999"/>
          </a:xfrm>
          <a:prstGeom prst="rect">
            <a:avLst/>
          </a:prstGeom>
        </p:spPr>
        <p:txBody>
          <a:bodyPr wrap="none">
            <a:spAutoFit/>
          </a:bodyPr>
          <a:lstStyle/>
          <a:p>
            <a:r>
              <a:rPr lang="en-GB" sz="1200" i="1" dirty="0">
                <a:latin typeface="Verdana" panose="020B0604030504040204" pitchFamily="34" charset="0"/>
                <a:ea typeface="Verdana" panose="020B0604030504040204" pitchFamily="34" charset="0"/>
                <a:cs typeface="Verdana" panose="020B0604030504040204" pitchFamily="34" charset="0"/>
              </a:rPr>
              <a:t>Problem taken from: www.transum.org</a:t>
            </a:r>
          </a:p>
        </p:txBody>
      </p:sp>
      <p:sp>
        <p:nvSpPr>
          <p:cNvPr id="42" name="TextBox 41"/>
          <p:cNvSpPr txBox="1"/>
          <p:nvPr/>
        </p:nvSpPr>
        <p:spPr>
          <a:xfrm>
            <a:off x="5022986" y="1548724"/>
            <a:ext cx="1758815" cy="400110"/>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16 of area 1</a:t>
            </a:r>
          </a:p>
        </p:txBody>
      </p:sp>
      <p:sp>
        <p:nvSpPr>
          <p:cNvPr id="43" name="TextBox 42"/>
          <p:cNvSpPr txBox="1"/>
          <p:nvPr/>
        </p:nvSpPr>
        <p:spPr>
          <a:xfrm>
            <a:off x="5022985" y="2078819"/>
            <a:ext cx="1758815" cy="400110"/>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16 of area 2</a:t>
            </a:r>
          </a:p>
        </p:txBody>
      </p:sp>
      <p:sp>
        <p:nvSpPr>
          <p:cNvPr id="44" name="TextBox 43"/>
          <p:cNvSpPr txBox="1"/>
          <p:nvPr/>
        </p:nvSpPr>
        <p:spPr>
          <a:xfrm>
            <a:off x="5022985" y="2608912"/>
            <a:ext cx="1595309" cy="400110"/>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8 of area 4</a:t>
            </a:r>
          </a:p>
        </p:txBody>
      </p:sp>
      <p:sp>
        <p:nvSpPr>
          <p:cNvPr id="45" name="TextBox 44"/>
          <p:cNvSpPr txBox="1"/>
          <p:nvPr/>
        </p:nvSpPr>
        <p:spPr>
          <a:xfrm>
            <a:off x="5022985" y="3139007"/>
            <a:ext cx="1595309" cy="400110"/>
          </a:xfrm>
          <a:prstGeom prst="rect">
            <a:avLst/>
          </a:prstGeom>
          <a:noFill/>
        </p:spPr>
        <p:txBody>
          <a:bodyPr wrap="non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4 of area 8</a:t>
            </a:r>
          </a:p>
        </p:txBody>
      </p:sp>
      <p:sp>
        <p:nvSpPr>
          <p:cNvPr id="46" name="TextBox 45"/>
          <p:cNvSpPr txBox="1"/>
          <p:nvPr/>
        </p:nvSpPr>
        <p:spPr>
          <a:xfrm>
            <a:off x="5022986" y="3666875"/>
            <a:ext cx="3725479" cy="707886"/>
          </a:xfrm>
          <a:prstGeom prst="rect">
            <a:avLst/>
          </a:prstGeom>
          <a:noFill/>
        </p:spPr>
        <p:txBody>
          <a:bodyPr wrap="square" rtlCol="0">
            <a:spAutoFit/>
          </a:bodyPr>
          <a:lstStyle/>
          <a:p>
            <a:r>
              <a:rPr lang="en-GB" sz="20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Total: 16 + 16 + 8 + 4 = 44</a:t>
            </a:r>
          </a:p>
        </p:txBody>
      </p:sp>
    </p:spTree>
    <p:extLst>
      <p:ext uri="{BB962C8B-B14F-4D97-AF65-F5344CB8AC3E}">
        <p14:creationId xmlns:p14="http://schemas.microsoft.com/office/powerpoint/2010/main" val="3994200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375" autoRev="1" fill="remove"/>
                                        <p:tgtEl>
                                          <p:spTgt spid="27"/>
                                        </p:tgtEl>
                                        <p:attrNameLst>
                                          <p:attrName>style.color</p:attrName>
                                        </p:attrNameLst>
                                      </p:cBhvr>
                                      <p:to>
                                        <a:srgbClr val="00B050"/>
                                      </p:to>
                                    </p:animClr>
                                    <p:animClr clrSpc="rgb" dir="cw">
                                      <p:cBhvr>
                                        <p:cTn id="7" dur="375" autoRev="1" fill="remove"/>
                                        <p:tgtEl>
                                          <p:spTgt spid="27"/>
                                        </p:tgtEl>
                                        <p:attrNameLst>
                                          <p:attrName>fillcolor</p:attrName>
                                        </p:attrNameLst>
                                      </p:cBhvr>
                                      <p:to>
                                        <a:srgbClr val="00B050"/>
                                      </p:to>
                                    </p:animClr>
                                    <p:set>
                                      <p:cBhvr>
                                        <p:cTn id="8" dur="375" autoRev="1" fill="remove"/>
                                        <p:tgtEl>
                                          <p:spTgt spid="27"/>
                                        </p:tgtEl>
                                        <p:attrNameLst>
                                          <p:attrName>fill.type</p:attrName>
                                        </p:attrNameLst>
                                      </p:cBhvr>
                                      <p:to>
                                        <p:strVal val="solid"/>
                                      </p:to>
                                    </p:set>
                                    <p:set>
                                      <p:cBhvr>
                                        <p:cTn id="9" dur="375" autoRev="1" fill="remove"/>
                                        <p:tgtEl>
                                          <p:spTgt spid="27"/>
                                        </p:tgtEl>
                                        <p:attrNameLst>
                                          <p:attrName>fill.on</p:attrName>
                                        </p:attrNameLst>
                                      </p:cBhvr>
                                      <p:to>
                                        <p:strVal val="true"/>
                                      </p:to>
                                    </p:set>
                                  </p:childTnLst>
                                </p:cTn>
                              </p:par>
                            </p:childTnLst>
                          </p:cTn>
                        </p:par>
                        <p:par>
                          <p:cTn id="10" fill="hold">
                            <p:stCondLst>
                              <p:cond delay="750"/>
                            </p:stCondLst>
                            <p:childTnLst>
                              <p:par>
                                <p:cTn id="11" presetID="27" presetClass="emph" presetSubtype="0" fill="remove" grpId="0" nodeType="afterEffect">
                                  <p:stCondLst>
                                    <p:cond delay="0"/>
                                  </p:stCondLst>
                                  <p:childTnLst>
                                    <p:animClr clrSpc="rgb" dir="cw">
                                      <p:cBhvr override="childStyle">
                                        <p:cTn id="12" dur="375" autoRev="1" fill="remove"/>
                                        <p:tgtEl>
                                          <p:spTgt spid="28"/>
                                        </p:tgtEl>
                                        <p:attrNameLst>
                                          <p:attrName>style.color</p:attrName>
                                        </p:attrNameLst>
                                      </p:cBhvr>
                                      <p:to>
                                        <a:srgbClr val="00B050"/>
                                      </p:to>
                                    </p:animClr>
                                    <p:animClr clrSpc="rgb" dir="cw">
                                      <p:cBhvr>
                                        <p:cTn id="13" dur="375" autoRev="1" fill="remove"/>
                                        <p:tgtEl>
                                          <p:spTgt spid="28"/>
                                        </p:tgtEl>
                                        <p:attrNameLst>
                                          <p:attrName>fillcolor</p:attrName>
                                        </p:attrNameLst>
                                      </p:cBhvr>
                                      <p:to>
                                        <a:srgbClr val="00B050"/>
                                      </p:to>
                                    </p:animClr>
                                    <p:set>
                                      <p:cBhvr>
                                        <p:cTn id="14" dur="375" autoRev="1" fill="remove"/>
                                        <p:tgtEl>
                                          <p:spTgt spid="28"/>
                                        </p:tgtEl>
                                        <p:attrNameLst>
                                          <p:attrName>fill.type</p:attrName>
                                        </p:attrNameLst>
                                      </p:cBhvr>
                                      <p:to>
                                        <p:strVal val="solid"/>
                                      </p:to>
                                    </p:set>
                                    <p:set>
                                      <p:cBhvr>
                                        <p:cTn id="15" dur="375" autoRev="1" fill="remove"/>
                                        <p:tgtEl>
                                          <p:spTgt spid="28"/>
                                        </p:tgtEl>
                                        <p:attrNameLst>
                                          <p:attrName>fill.on</p:attrName>
                                        </p:attrNameLst>
                                      </p:cBhvr>
                                      <p:to>
                                        <p:strVal val="true"/>
                                      </p:to>
                                    </p:set>
                                  </p:childTnLst>
                                </p:cTn>
                              </p:par>
                            </p:childTnLst>
                          </p:cTn>
                        </p:par>
                        <p:par>
                          <p:cTn id="16" fill="hold">
                            <p:stCondLst>
                              <p:cond delay="1500"/>
                            </p:stCondLst>
                            <p:childTnLst>
                              <p:par>
                                <p:cTn id="17" presetID="27" presetClass="emph" presetSubtype="0" fill="remove" grpId="0" nodeType="afterEffect">
                                  <p:stCondLst>
                                    <p:cond delay="0"/>
                                  </p:stCondLst>
                                  <p:childTnLst>
                                    <p:animClr clrSpc="rgb" dir="cw">
                                      <p:cBhvr override="childStyle">
                                        <p:cTn id="18" dur="375" autoRev="1" fill="remove"/>
                                        <p:tgtEl>
                                          <p:spTgt spid="25"/>
                                        </p:tgtEl>
                                        <p:attrNameLst>
                                          <p:attrName>style.color</p:attrName>
                                        </p:attrNameLst>
                                      </p:cBhvr>
                                      <p:to>
                                        <a:srgbClr val="00B050"/>
                                      </p:to>
                                    </p:animClr>
                                    <p:animClr clrSpc="rgb" dir="cw">
                                      <p:cBhvr>
                                        <p:cTn id="19" dur="375" autoRev="1" fill="remove"/>
                                        <p:tgtEl>
                                          <p:spTgt spid="25"/>
                                        </p:tgtEl>
                                        <p:attrNameLst>
                                          <p:attrName>fillcolor</p:attrName>
                                        </p:attrNameLst>
                                      </p:cBhvr>
                                      <p:to>
                                        <a:srgbClr val="00B050"/>
                                      </p:to>
                                    </p:animClr>
                                    <p:set>
                                      <p:cBhvr>
                                        <p:cTn id="20" dur="375" autoRev="1" fill="remove"/>
                                        <p:tgtEl>
                                          <p:spTgt spid="25"/>
                                        </p:tgtEl>
                                        <p:attrNameLst>
                                          <p:attrName>fill.type</p:attrName>
                                        </p:attrNameLst>
                                      </p:cBhvr>
                                      <p:to>
                                        <p:strVal val="solid"/>
                                      </p:to>
                                    </p:set>
                                    <p:set>
                                      <p:cBhvr>
                                        <p:cTn id="21" dur="375" autoRev="1" fill="remove"/>
                                        <p:tgtEl>
                                          <p:spTgt spid="25"/>
                                        </p:tgtEl>
                                        <p:attrNameLst>
                                          <p:attrName>fill.on</p:attrName>
                                        </p:attrNameLst>
                                      </p:cBhvr>
                                      <p:to>
                                        <p:strVal val="true"/>
                                      </p:to>
                                    </p:set>
                                  </p:childTnLst>
                                </p:cTn>
                              </p:par>
                            </p:childTnLst>
                          </p:cTn>
                        </p:par>
                        <p:par>
                          <p:cTn id="22" fill="hold">
                            <p:stCondLst>
                              <p:cond delay="2250"/>
                            </p:stCondLst>
                            <p:childTnLst>
                              <p:par>
                                <p:cTn id="23" presetID="27" presetClass="emph" presetSubtype="0" fill="remove" grpId="0" nodeType="afterEffect">
                                  <p:stCondLst>
                                    <p:cond delay="0"/>
                                  </p:stCondLst>
                                  <p:childTnLst>
                                    <p:animClr clrSpc="rgb" dir="cw">
                                      <p:cBhvr override="childStyle">
                                        <p:cTn id="24" dur="375" autoRev="1" fill="remove"/>
                                        <p:tgtEl>
                                          <p:spTgt spid="26"/>
                                        </p:tgtEl>
                                        <p:attrNameLst>
                                          <p:attrName>style.color</p:attrName>
                                        </p:attrNameLst>
                                      </p:cBhvr>
                                      <p:to>
                                        <a:srgbClr val="00B050"/>
                                      </p:to>
                                    </p:animClr>
                                    <p:animClr clrSpc="rgb" dir="cw">
                                      <p:cBhvr>
                                        <p:cTn id="25" dur="375" autoRev="1" fill="remove"/>
                                        <p:tgtEl>
                                          <p:spTgt spid="26"/>
                                        </p:tgtEl>
                                        <p:attrNameLst>
                                          <p:attrName>fillcolor</p:attrName>
                                        </p:attrNameLst>
                                      </p:cBhvr>
                                      <p:to>
                                        <a:srgbClr val="00B050"/>
                                      </p:to>
                                    </p:animClr>
                                    <p:set>
                                      <p:cBhvr>
                                        <p:cTn id="26" dur="375" autoRev="1" fill="remove"/>
                                        <p:tgtEl>
                                          <p:spTgt spid="26"/>
                                        </p:tgtEl>
                                        <p:attrNameLst>
                                          <p:attrName>fill.type</p:attrName>
                                        </p:attrNameLst>
                                      </p:cBhvr>
                                      <p:to>
                                        <p:strVal val="solid"/>
                                      </p:to>
                                    </p:set>
                                    <p:set>
                                      <p:cBhvr>
                                        <p:cTn id="27" dur="375" autoRev="1" fill="remove"/>
                                        <p:tgtEl>
                                          <p:spTgt spid="26"/>
                                        </p:tgtEl>
                                        <p:attrNameLst>
                                          <p:attrName>fill.on</p:attrName>
                                        </p:attrNameLst>
                                      </p:cBhvr>
                                      <p:to>
                                        <p:strVal val="true"/>
                                      </p:to>
                                    </p:set>
                                  </p:childTnLst>
                                </p:cTn>
                              </p:par>
                            </p:childTnLst>
                          </p:cTn>
                        </p:par>
                        <p:par>
                          <p:cTn id="28" fill="hold">
                            <p:stCondLst>
                              <p:cond delay="3000"/>
                            </p:stCondLst>
                            <p:childTnLst>
                              <p:par>
                                <p:cTn id="29" presetID="27" presetClass="emph" presetSubtype="0" fill="remove" grpId="0" nodeType="afterEffect">
                                  <p:stCondLst>
                                    <p:cond delay="0"/>
                                  </p:stCondLst>
                                  <p:childTnLst>
                                    <p:animClr clrSpc="rgb" dir="cw">
                                      <p:cBhvr override="childStyle">
                                        <p:cTn id="30" dur="375" autoRev="1" fill="remove"/>
                                        <p:tgtEl>
                                          <p:spTgt spid="21"/>
                                        </p:tgtEl>
                                        <p:attrNameLst>
                                          <p:attrName>style.color</p:attrName>
                                        </p:attrNameLst>
                                      </p:cBhvr>
                                      <p:to>
                                        <a:srgbClr val="00B050"/>
                                      </p:to>
                                    </p:animClr>
                                    <p:animClr clrSpc="rgb" dir="cw">
                                      <p:cBhvr>
                                        <p:cTn id="31" dur="375" autoRev="1" fill="remove"/>
                                        <p:tgtEl>
                                          <p:spTgt spid="21"/>
                                        </p:tgtEl>
                                        <p:attrNameLst>
                                          <p:attrName>fillcolor</p:attrName>
                                        </p:attrNameLst>
                                      </p:cBhvr>
                                      <p:to>
                                        <a:srgbClr val="00B050"/>
                                      </p:to>
                                    </p:animClr>
                                    <p:set>
                                      <p:cBhvr>
                                        <p:cTn id="32" dur="375" autoRev="1" fill="remove"/>
                                        <p:tgtEl>
                                          <p:spTgt spid="21"/>
                                        </p:tgtEl>
                                        <p:attrNameLst>
                                          <p:attrName>fill.type</p:attrName>
                                        </p:attrNameLst>
                                      </p:cBhvr>
                                      <p:to>
                                        <p:strVal val="solid"/>
                                      </p:to>
                                    </p:set>
                                    <p:set>
                                      <p:cBhvr>
                                        <p:cTn id="33" dur="375" autoRev="1" fill="remove"/>
                                        <p:tgtEl>
                                          <p:spTgt spid="21"/>
                                        </p:tgtEl>
                                        <p:attrNameLst>
                                          <p:attrName>fill.on</p:attrName>
                                        </p:attrNameLst>
                                      </p:cBhvr>
                                      <p:to>
                                        <p:strVal val="true"/>
                                      </p:to>
                                    </p:set>
                                  </p:childTnLst>
                                </p:cTn>
                              </p:par>
                            </p:childTnLst>
                          </p:cTn>
                        </p:par>
                        <p:par>
                          <p:cTn id="34" fill="hold">
                            <p:stCondLst>
                              <p:cond delay="3750"/>
                            </p:stCondLst>
                            <p:childTnLst>
                              <p:par>
                                <p:cTn id="35" presetID="27" presetClass="emph" presetSubtype="0" fill="remove" grpId="0" nodeType="afterEffect">
                                  <p:stCondLst>
                                    <p:cond delay="0"/>
                                  </p:stCondLst>
                                  <p:childTnLst>
                                    <p:animClr clrSpc="rgb" dir="cw">
                                      <p:cBhvr override="childStyle">
                                        <p:cTn id="36" dur="375" autoRev="1" fill="remove"/>
                                        <p:tgtEl>
                                          <p:spTgt spid="22"/>
                                        </p:tgtEl>
                                        <p:attrNameLst>
                                          <p:attrName>style.color</p:attrName>
                                        </p:attrNameLst>
                                      </p:cBhvr>
                                      <p:to>
                                        <a:srgbClr val="00B050"/>
                                      </p:to>
                                    </p:animClr>
                                    <p:animClr clrSpc="rgb" dir="cw">
                                      <p:cBhvr>
                                        <p:cTn id="37" dur="375" autoRev="1" fill="remove"/>
                                        <p:tgtEl>
                                          <p:spTgt spid="22"/>
                                        </p:tgtEl>
                                        <p:attrNameLst>
                                          <p:attrName>fillcolor</p:attrName>
                                        </p:attrNameLst>
                                      </p:cBhvr>
                                      <p:to>
                                        <a:srgbClr val="00B050"/>
                                      </p:to>
                                    </p:animClr>
                                    <p:set>
                                      <p:cBhvr>
                                        <p:cTn id="38" dur="375" autoRev="1" fill="remove"/>
                                        <p:tgtEl>
                                          <p:spTgt spid="22"/>
                                        </p:tgtEl>
                                        <p:attrNameLst>
                                          <p:attrName>fill.type</p:attrName>
                                        </p:attrNameLst>
                                      </p:cBhvr>
                                      <p:to>
                                        <p:strVal val="solid"/>
                                      </p:to>
                                    </p:set>
                                    <p:set>
                                      <p:cBhvr>
                                        <p:cTn id="39" dur="375" autoRev="1" fill="remove"/>
                                        <p:tgtEl>
                                          <p:spTgt spid="22"/>
                                        </p:tgtEl>
                                        <p:attrNameLst>
                                          <p:attrName>fill.on</p:attrName>
                                        </p:attrNameLst>
                                      </p:cBhvr>
                                      <p:to>
                                        <p:strVal val="true"/>
                                      </p:to>
                                    </p:set>
                                  </p:childTnLst>
                                </p:cTn>
                              </p:par>
                            </p:childTnLst>
                          </p:cTn>
                        </p:par>
                        <p:par>
                          <p:cTn id="40" fill="hold">
                            <p:stCondLst>
                              <p:cond delay="4500"/>
                            </p:stCondLst>
                            <p:childTnLst>
                              <p:par>
                                <p:cTn id="41" presetID="27" presetClass="emph" presetSubtype="0" fill="remove" grpId="0" nodeType="afterEffect">
                                  <p:stCondLst>
                                    <p:cond delay="0"/>
                                  </p:stCondLst>
                                  <p:childTnLst>
                                    <p:animClr clrSpc="rgb" dir="cw">
                                      <p:cBhvr override="childStyle">
                                        <p:cTn id="42" dur="375" autoRev="1" fill="remove"/>
                                        <p:tgtEl>
                                          <p:spTgt spid="19"/>
                                        </p:tgtEl>
                                        <p:attrNameLst>
                                          <p:attrName>style.color</p:attrName>
                                        </p:attrNameLst>
                                      </p:cBhvr>
                                      <p:to>
                                        <a:srgbClr val="00B050"/>
                                      </p:to>
                                    </p:animClr>
                                    <p:animClr clrSpc="rgb" dir="cw">
                                      <p:cBhvr>
                                        <p:cTn id="43" dur="375" autoRev="1" fill="remove"/>
                                        <p:tgtEl>
                                          <p:spTgt spid="19"/>
                                        </p:tgtEl>
                                        <p:attrNameLst>
                                          <p:attrName>fillcolor</p:attrName>
                                        </p:attrNameLst>
                                      </p:cBhvr>
                                      <p:to>
                                        <a:srgbClr val="00B050"/>
                                      </p:to>
                                    </p:animClr>
                                    <p:set>
                                      <p:cBhvr>
                                        <p:cTn id="44" dur="375" autoRev="1" fill="remove"/>
                                        <p:tgtEl>
                                          <p:spTgt spid="19"/>
                                        </p:tgtEl>
                                        <p:attrNameLst>
                                          <p:attrName>fill.type</p:attrName>
                                        </p:attrNameLst>
                                      </p:cBhvr>
                                      <p:to>
                                        <p:strVal val="solid"/>
                                      </p:to>
                                    </p:set>
                                    <p:set>
                                      <p:cBhvr>
                                        <p:cTn id="45" dur="375" autoRev="1" fill="remove"/>
                                        <p:tgtEl>
                                          <p:spTgt spid="19"/>
                                        </p:tgtEl>
                                        <p:attrNameLst>
                                          <p:attrName>fill.on</p:attrName>
                                        </p:attrNameLst>
                                      </p:cBhvr>
                                      <p:to>
                                        <p:strVal val="true"/>
                                      </p:to>
                                    </p:set>
                                  </p:childTnLst>
                                </p:cTn>
                              </p:par>
                            </p:childTnLst>
                          </p:cTn>
                        </p:par>
                        <p:par>
                          <p:cTn id="46" fill="hold">
                            <p:stCondLst>
                              <p:cond delay="5250"/>
                            </p:stCondLst>
                            <p:childTnLst>
                              <p:par>
                                <p:cTn id="47" presetID="27" presetClass="emph" presetSubtype="0" fill="remove" grpId="0" nodeType="afterEffect">
                                  <p:stCondLst>
                                    <p:cond delay="0"/>
                                  </p:stCondLst>
                                  <p:childTnLst>
                                    <p:animClr clrSpc="rgb" dir="cw">
                                      <p:cBhvr override="childStyle">
                                        <p:cTn id="48" dur="375" autoRev="1" fill="remove"/>
                                        <p:tgtEl>
                                          <p:spTgt spid="20"/>
                                        </p:tgtEl>
                                        <p:attrNameLst>
                                          <p:attrName>style.color</p:attrName>
                                        </p:attrNameLst>
                                      </p:cBhvr>
                                      <p:to>
                                        <a:srgbClr val="00B050"/>
                                      </p:to>
                                    </p:animClr>
                                    <p:animClr clrSpc="rgb" dir="cw">
                                      <p:cBhvr>
                                        <p:cTn id="49" dur="375" autoRev="1" fill="remove"/>
                                        <p:tgtEl>
                                          <p:spTgt spid="20"/>
                                        </p:tgtEl>
                                        <p:attrNameLst>
                                          <p:attrName>fillcolor</p:attrName>
                                        </p:attrNameLst>
                                      </p:cBhvr>
                                      <p:to>
                                        <a:srgbClr val="00B050"/>
                                      </p:to>
                                    </p:animClr>
                                    <p:set>
                                      <p:cBhvr>
                                        <p:cTn id="50" dur="375" autoRev="1" fill="remove"/>
                                        <p:tgtEl>
                                          <p:spTgt spid="20"/>
                                        </p:tgtEl>
                                        <p:attrNameLst>
                                          <p:attrName>fill.type</p:attrName>
                                        </p:attrNameLst>
                                      </p:cBhvr>
                                      <p:to>
                                        <p:strVal val="solid"/>
                                      </p:to>
                                    </p:set>
                                    <p:set>
                                      <p:cBhvr>
                                        <p:cTn id="51" dur="375" autoRev="1" fill="remove"/>
                                        <p:tgtEl>
                                          <p:spTgt spid="20"/>
                                        </p:tgtEl>
                                        <p:attrNameLst>
                                          <p:attrName>fill.on</p:attrName>
                                        </p:attrNameLst>
                                      </p:cBhvr>
                                      <p:to>
                                        <p:strVal val="true"/>
                                      </p:to>
                                    </p:set>
                                  </p:childTnLst>
                                </p:cTn>
                              </p:par>
                            </p:childTnLst>
                          </p:cTn>
                        </p:par>
                        <p:par>
                          <p:cTn id="52" fill="hold">
                            <p:stCondLst>
                              <p:cond delay="6000"/>
                            </p:stCondLst>
                            <p:childTnLst>
                              <p:par>
                                <p:cTn id="53" presetID="27" presetClass="emph" presetSubtype="0" fill="remove" grpId="0" nodeType="afterEffect">
                                  <p:stCondLst>
                                    <p:cond delay="0"/>
                                  </p:stCondLst>
                                  <p:childTnLst>
                                    <p:animClr clrSpc="rgb" dir="cw">
                                      <p:cBhvr override="childStyle">
                                        <p:cTn id="54" dur="375" autoRev="1" fill="remove"/>
                                        <p:tgtEl>
                                          <p:spTgt spid="37"/>
                                        </p:tgtEl>
                                        <p:attrNameLst>
                                          <p:attrName>style.color</p:attrName>
                                        </p:attrNameLst>
                                      </p:cBhvr>
                                      <p:to>
                                        <a:srgbClr val="00B050"/>
                                      </p:to>
                                    </p:animClr>
                                    <p:animClr clrSpc="rgb" dir="cw">
                                      <p:cBhvr>
                                        <p:cTn id="55" dur="375" autoRev="1" fill="remove"/>
                                        <p:tgtEl>
                                          <p:spTgt spid="37"/>
                                        </p:tgtEl>
                                        <p:attrNameLst>
                                          <p:attrName>fillcolor</p:attrName>
                                        </p:attrNameLst>
                                      </p:cBhvr>
                                      <p:to>
                                        <a:srgbClr val="00B050"/>
                                      </p:to>
                                    </p:animClr>
                                    <p:set>
                                      <p:cBhvr>
                                        <p:cTn id="56" dur="375" autoRev="1" fill="remove"/>
                                        <p:tgtEl>
                                          <p:spTgt spid="37"/>
                                        </p:tgtEl>
                                        <p:attrNameLst>
                                          <p:attrName>fill.type</p:attrName>
                                        </p:attrNameLst>
                                      </p:cBhvr>
                                      <p:to>
                                        <p:strVal val="solid"/>
                                      </p:to>
                                    </p:set>
                                    <p:set>
                                      <p:cBhvr>
                                        <p:cTn id="57" dur="375" autoRev="1" fill="remove"/>
                                        <p:tgtEl>
                                          <p:spTgt spid="37"/>
                                        </p:tgtEl>
                                        <p:attrNameLst>
                                          <p:attrName>fill.on</p:attrName>
                                        </p:attrNameLst>
                                      </p:cBhvr>
                                      <p:to>
                                        <p:strVal val="true"/>
                                      </p:to>
                                    </p:set>
                                  </p:childTnLst>
                                </p:cTn>
                              </p:par>
                            </p:childTnLst>
                          </p:cTn>
                        </p:par>
                        <p:par>
                          <p:cTn id="58" fill="hold">
                            <p:stCondLst>
                              <p:cond delay="6750"/>
                            </p:stCondLst>
                            <p:childTnLst>
                              <p:par>
                                <p:cTn id="59" presetID="27" presetClass="emph" presetSubtype="0" fill="remove" grpId="0" nodeType="afterEffect">
                                  <p:stCondLst>
                                    <p:cond delay="0"/>
                                  </p:stCondLst>
                                  <p:childTnLst>
                                    <p:animClr clrSpc="rgb" dir="cw">
                                      <p:cBhvr override="childStyle">
                                        <p:cTn id="60" dur="375" autoRev="1" fill="remove"/>
                                        <p:tgtEl>
                                          <p:spTgt spid="38"/>
                                        </p:tgtEl>
                                        <p:attrNameLst>
                                          <p:attrName>style.color</p:attrName>
                                        </p:attrNameLst>
                                      </p:cBhvr>
                                      <p:to>
                                        <a:srgbClr val="00B050"/>
                                      </p:to>
                                    </p:animClr>
                                    <p:animClr clrSpc="rgb" dir="cw">
                                      <p:cBhvr>
                                        <p:cTn id="61" dur="375" autoRev="1" fill="remove"/>
                                        <p:tgtEl>
                                          <p:spTgt spid="38"/>
                                        </p:tgtEl>
                                        <p:attrNameLst>
                                          <p:attrName>fillcolor</p:attrName>
                                        </p:attrNameLst>
                                      </p:cBhvr>
                                      <p:to>
                                        <a:srgbClr val="00B050"/>
                                      </p:to>
                                    </p:animClr>
                                    <p:set>
                                      <p:cBhvr>
                                        <p:cTn id="62" dur="375" autoRev="1" fill="remove"/>
                                        <p:tgtEl>
                                          <p:spTgt spid="38"/>
                                        </p:tgtEl>
                                        <p:attrNameLst>
                                          <p:attrName>fill.type</p:attrName>
                                        </p:attrNameLst>
                                      </p:cBhvr>
                                      <p:to>
                                        <p:strVal val="solid"/>
                                      </p:to>
                                    </p:set>
                                    <p:set>
                                      <p:cBhvr>
                                        <p:cTn id="63" dur="375" autoRev="1" fill="remove"/>
                                        <p:tgtEl>
                                          <p:spTgt spid="38"/>
                                        </p:tgtEl>
                                        <p:attrNameLst>
                                          <p:attrName>fill.on</p:attrName>
                                        </p:attrNameLst>
                                      </p:cBhvr>
                                      <p:to>
                                        <p:strVal val="true"/>
                                      </p:to>
                                    </p:set>
                                  </p:childTnLst>
                                </p:cTn>
                              </p:par>
                            </p:childTnLst>
                          </p:cTn>
                        </p:par>
                        <p:par>
                          <p:cTn id="64" fill="hold">
                            <p:stCondLst>
                              <p:cond delay="7500"/>
                            </p:stCondLst>
                            <p:childTnLst>
                              <p:par>
                                <p:cTn id="65" presetID="27" presetClass="emph" presetSubtype="0" fill="remove" grpId="0" nodeType="afterEffect">
                                  <p:stCondLst>
                                    <p:cond delay="0"/>
                                  </p:stCondLst>
                                  <p:childTnLst>
                                    <p:animClr clrSpc="rgb" dir="cw">
                                      <p:cBhvr override="childStyle">
                                        <p:cTn id="66" dur="375" autoRev="1" fill="remove"/>
                                        <p:tgtEl>
                                          <p:spTgt spid="35"/>
                                        </p:tgtEl>
                                        <p:attrNameLst>
                                          <p:attrName>style.color</p:attrName>
                                        </p:attrNameLst>
                                      </p:cBhvr>
                                      <p:to>
                                        <a:srgbClr val="00B050"/>
                                      </p:to>
                                    </p:animClr>
                                    <p:animClr clrSpc="rgb" dir="cw">
                                      <p:cBhvr>
                                        <p:cTn id="67" dur="375" autoRev="1" fill="remove"/>
                                        <p:tgtEl>
                                          <p:spTgt spid="35"/>
                                        </p:tgtEl>
                                        <p:attrNameLst>
                                          <p:attrName>fillcolor</p:attrName>
                                        </p:attrNameLst>
                                      </p:cBhvr>
                                      <p:to>
                                        <a:srgbClr val="00B050"/>
                                      </p:to>
                                    </p:animClr>
                                    <p:set>
                                      <p:cBhvr>
                                        <p:cTn id="68" dur="375" autoRev="1" fill="remove"/>
                                        <p:tgtEl>
                                          <p:spTgt spid="35"/>
                                        </p:tgtEl>
                                        <p:attrNameLst>
                                          <p:attrName>fill.type</p:attrName>
                                        </p:attrNameLst>
                                      </p:cBhvr>
                                      <p:to>
                                        <p:strVal val="solid"/>
                                      </p:to>
                                    </p:set>
                                    <p:set>
                                      <p:cBhvr>
                                        <p:cTn id="69" dur="375" autoRev="1" fill="remove"/>
                                        <p:tgtEl>
                                          <p:spTgt spid="35"/>
                                        </p:tgtEl>
                                        <p:attrNameLst>
                                          <p:attrName>fill.on</p:attrName>
                                        </p:attrNameLst>
                                      </p:cBhvr>
                                      <p:to>
                                        <p:strVal val="true"/>
                                      </p:to>
                                    </p:set>
                                  </p:childTnLst>
                                </p:cTn>
                              </p:par>
                            </p:childTnLst>
                          </p:cTn>
                        </p:par>
                        <p:par>
                          <p:cTn id="70" fill="hold">
                            <p:stCondLst>
                              <p:cond delay="8250"/>
                            </p:stCondLst>
                            <p:childTnLst>
                              <p:par>
                                <p:cTn id="71" presetID="27" presetClass="emph" presetSubtype="0" fill="remove" grpId="0" nodeType="afterEffect">
                                  <p:stCondLst>
                                    <p:cond delay="0"/>
                                  </p:stCondLst>
                                  <p:childTnLst>
                                    <p:animClr clrSpc="rgb" dir="cw">
                                      <p:cBhvr override="childStyle">
                                        <p:cTn id="72" dur="375" autoRev="1" fill="remove"/>
                                        <p:tgtEl>
                                          <p:spTgt spid="36"/>
                                        </p:tgtEl>
                                        <p:attrNameLst>
                                          <p:attrName>style.color</p:attrName>
                                        </p:attrNameLst>
                                      </p:cBhvr>
                                      <p:to>
                                        <a:srgbClr val="00B050"/>
                                      </p:to>
                                    </p:animClr>
                                    <p:animClr clrSpc="rgb" dir="cw">
                                      <p:cBhvr>
                                        <p:cTn id="73" dur="375" autoRev="1" fill="remove"/>
                                        <p:tgtEl>
                                          <p:spTgt spid="36"/>
                                        </p:tgtEl>
                                        <p:attrNameLst>
                                          <p:attrName>fillcolor</p:attrName>
                                        </p:attrNameLst>
                                      </p:cBhvr>
                                      <p:to>
                                        <a:srgbClr val="00B050"/>
                                      </p:to>
                                    </p:animClr>
                                    <p:set>
                                      <p:cBhvr>
                                        <p:cTn id="74" dur="375" autoRev="1" fill="remove"/>
                                        <p:tgtEl>
                                          <p:spTgt spid="36"/>
                                        </p:tgtEl>
                                        <p:attrNameLst>
                                          <p:attrName>fill.type</p:attrName>
                                        </p:attrNameLst>
                                      </p:cBhvr>
                                      <p:to>
                                        <p:strVal val="solid"/>
                                      </p:to>
                                    </p:set>
                                    <p:set>
                                      <p:cBhvr>
                                        <p:cTn id="75" dur="375" autoRev="1" fill="remove"/>
                                        <p:tgtEl>
                                          <p:spTgt spid="36"/>
                                        </p:tgtEl>
                                        <p:attrNameLst>
                                          <p:attrName>fill.on</p:attrName>
                                        </p:attrNameLst>
                                      </p:cBhvr>
                                      <p:to>
                                        <p:strVal val="true"/>
                                      </p:to>
                                    </p:set>
                                  </p:childTnLst>
                                </p:cTn>
                              </p:par>
                            </p:childTnLst>
                          </p:cTn>
                        </p:par>
                        <p:par>
                          <p:cTn id="76" fill="hold">
                            <p:stCondLst>
                              <p:cond delay="9000"/>
                            </p:stCondLst>
                            <p:childTnLst>
                              <p:par>
                                <p:cTn id="77" presetID="27" presetClass="emph" presetSubtype="0" fill="remove" grpId="0" nodeType="afterEffect">
                                  <p:stCondLst>
                                    <p:cond delay="0"/>
                                  </p:stCondLst>
                                  <p:childTnLst>
                                    <p:animClr clrSpc="rgb" dir="cw">
                                      <p:cBhvr override="childStyle">
                                        <p:cTn id="78" dur="375" autoRev="1" fill="remove"/>
                                        <p:tgtEl>
                                          <p:spTgt spid="32"/>
                                        </p:tgtEl>
                                        <p:attrNameLst>
                                          <p:attrName>style.color</p:attrName>
                                        </p:attrNameLst>
                                      </p:cBhvr>
                                      <p:to>
                                        <a:srgbClr val="00B050"/>
                                      </p:to>
                                    </p:animClr>
                                    <p:animClr clrSpc="rgb" dir="cw">
                                      <p:cBhvr>
                                        <p:cTn id="79" dur="375" autoRev="1" fill="remove"/>
                                        <p:tgtEl>
                                          <p:spTgt spid="32"/>
                                        </p:tgtEl>
                                        <p:attrNameLst>
                                          <p:attrName>fillcolor</p:attrName>
                                        </p:attrNameLst>
                                      </p:cBhvr>
                                      <p:to>
                                        <a:srgbClr val="00B050"/>
                                      </p:to>
                                    </p:animClr>
                                    <p:set>
                                      <p:cBhvr>
                                        <p:cTn id="80" dur="375" autoRev="1" fill="remove"/>
                                        <p:tgtEl>
                                          <p:spTgt spid="32"/>
                                        </p:tgtEl>
                                        <p:attrNameLst>
                                          <p:attrName>fill.type</p:attrName>
                                        </p:attrNameLst>
                                      </p:cBhvr>
                                      <p:to>
                                        <p:strVal val="solid"/>
                                      </p:to>
                                    </p:set>
                                    <p:set>
                                      <p:cBhvr>
                                        <p:cTn id="81" dur="375" autoRev="1" fill="remove"/>
                                        <p:tgtEl>
                                          <p:spTgt spid="32"/>
                                        </p:tgtEl>
                                        <p:attrNameLst>
                                          <p:attrName>fill.on</p:attrName>
                                        </p:attrNameLst>
                                      </p:cBhvr>
                                      <p:to>
                                        <p:strVal val="true"/>
                                      </p:to>
                                    </p:set>
                                  </p:childTnLst>
                                </p:cTn>
                              </p:par>
                            </p:childTnLst>
                          </p:cTn>
                        </p:par>
                        <p:par>
                          <p:cTn id="82" fill="hold">
                            <p:stCondLst>
                              <p:cond delay="9750"/>
                            </p:stCondLst>
                            <p:childTnLst>
                              <p:par>
                                <p:cTn id="83" presetID="27" presetClass="emph" presetSubtype="0" fill="remove" grpId="0" nodeType="afterEffect">
                                  <p:stCondLst>
                                    <p:cond delay="0"/>
                                  </p:stCondLst>
                                  <p:childTnLst>
                                    <p:animClr clrSpc="rgb" dir="cw">
                                      <p:cBhvr override="childStyle">
                                        <p:cTn id="84" dur="375" autoRev="1" fill="remove"/>
                                        <p:tgtEl>
                                          <p:spTgt spid="33"/>
                                        </p:tgtEl>
                                        <p:attrNameLst>
                                          <p:attrName>style.color</p:attrName>
                                        </p:attrNameLst>
                                      </p:cBhvr>
                                      <p:to>
                                        <a:srgbClr val="00B050"/>
                                      </p:to>
                                    </p:animClr>
                                    <p:animClr clrSpc="rgb" dir="cw">
                                      <p:cBhvr>
                                        <p:cTn id="85" dur="375" autoRev="1" fill="remove"/>
                                        <p:tgtEl>
                                          <p:spTgt spid="33"/>
                                        </p:tgtEl>
                                        <p:attrNameLst>
                                          <p:attrName>fillcolor</p:attrName>
                                        </p:attrNameLst>
                                      </p:cBhvr>
                                      <p:to>
                                        <a:srgbClr val="00B050"/>
                                      </p:to>
                                    </p:animClr>
                                    <p:set>
                                      <p:cBhvr>
                                        <p:cTn id="86" dur="375" autoRev="1" fill="remove"/>
                                        <p:tgtEl>
                                          <p:spTgt spid="33"/>
                                        </p:tgtEl>
                                        <p:attrNameLst>
                                          <p:attrName>fill.type</p:attrName>
                                        </p:attrNameLst>
                                      </p:cBhvr>
                                      <p:to>
                                        <p:strVal val="solid"/>
                                      </p:to>
                                    </p:set>
                                    <p:set>
                                      <p:cBhvr>
                                        <p:cTn id="87" dur="375" autoRev="1" fill="remove"/>
                                        <p:tgtEl>
                                          <p:spTgt spid="33"/>
                                        </p:tgtEl>
                                        <p:attrNameLst>
                                          <p:attrName>fill.on</p:attrName>
                                        </p:attrNameLst>
                                      </p:cBhvr>
                                      <p:to>
                                        <p:strVal val="true"/>
                                      </p:to>
                                    </p:set>
                                  </p:childTnLst>
                                </p:cTn>
                              </p:par>
                            </p:childTnLst>
                          </p:cTn>
                        </p:par>
                        <p:par>
                          <p:cTn id="88" fill="hold">
                            <p:stCondLst>
                              <p:cond delay="10500"/>
                            </p:stCondLst>
                            <p:childTnLst>
                              <p:par>
                                <p:cTn id="89" presetID="27" presetClass="emph" presetSubtype="0" fill="remove" grpId="0" nodeType="afterEffect">
                                  <p:stCondLst>
                                    <p:cond delay="0"/>
                                  </p:stCondLst>
                                  <p:childTnLst>
                                    <p:animClr clrSpc="rgb" dir="cw">
                                      <p:cBhvr override="childStyle">
                                        <p:cTn id="90" dur="375" autoRev="1" fill="remove"/>
                                        <p:tgtEl>
                                          <p:spTgt spid="30"/>
                                        </p:tgtEl>
                                        <p:attrNameLst>
                                          <p:attrName>style.color</p:attrName>
                                        </p:attrNameLst>
                                      </p:cBhvr>
                                      <p:to>
                                        <a:srgbClr val="00B050"/>
                                      </p:to>
                                    </p:animClr>
                                    <p:animClr clrSpc="rgb" dir="cw">
                                      <p:cBhvr>
                                        <p:cTn id="91" dur="375" autoRev="1" fill="remove"/>
                                        <p:tgtEl>
                                          <p:spTgt spid="30"/>
                                        </p:tgtEl>
                                        <p:attrNameLst>
                                          <p:attrName>fillcolor</p:attrName>
                                        </p:attrNameLst>
                                      </p:cBhvr>
                                      <p:to>
                                        <a:srgbClr val="00B050"/>
                                      </p:to>
                                    </p:animClr>
                                    <p:set>
                                      <p:cBhvr>
                                        <p:cTn id="92" dur="375" autoRev="1" fill="remove"/>
                                        <p:tgtEl>
                                          <p:spTgt spid="30"/>
                                        </p:tgtEl>
                                        <p:attrNameLst>
                                          <p:attrName>fill.type</p:attrName>
                                        </p:attrNameLst>
                                      </p:cBhvr>
                                      <p:to>
                                        <p:strVal val="solid"/>
                                      </p:to>
                                    </p:set>
                                    <p:set>
                                      <p:cBhvr>
                                        <p:cTn id="93" dur="375" autoRev="1" fill="remove"/>
                                        <p:tgtEl>
                                          <p:spTgt spid="30"/>
                                        </p:tgtEl>
                                        <p:attrNameLst>
                                          <p:attrName>fill.on</p:attrName>
                                        </p:attrNameLst>
                                      </p:cBhvr>
                                      <p:to>
                                        <p:strVal val="true"/>
                                      </p:to>
                                    </p:set>
                                  </p:childTnLst>
                                </p:cTn>
                              </p:par>
                            </p:childTnLst>
                          </p:cTn>
                        </p:par>
                        <p:par>
                          <p:cTn id="94" fill="hold">
                            <p:stCondLst>
                              <p:cond delay="11250"/>
                            </p:stCondLst>
                            <p:childTnLst>
                              <p:par>
                                <p:cTn id="95" presetID="27" presetClass="emph" presetSubtype="0" fill="remove" grpId="0" nodeType="afterEffect">
                                  <p:stCondLst>
                                    <p:cond delay="0"/>
                                  </p:stCondLst>
                                  <p:childTnLst>
                                    <p:animClr clrSpc="rgb" dir="cw">
                                      <p:cBhvr override="childStyle">
                                        <p:cTn id="96" dur="375" autoRev="1" fill="remove"/>
                                        <p:tgtEl>
                                          <p:spTgt spid="31"/>
                                        </p:tgtEl>
                                        <p:attrNameLst>
                                          <p:attrName>style.color</p:attrName>
                                        </p:attrNameLst>
                                      </p:cBhvr>
                                      <p:to>
                                        <a:srgbClr val="00B050"/>
                                      </p:to>
                                    </p:animClr>
                                    <p:animClr clrSpc="rgb" dir="cw">
                                      <p:cBhvr>
                                        <p:cTn id="97" dur="375" autoRev="1" fill="remove"/>
                                        <p:tgtEl>
                                          <p:spTgt spid="31"/>
                                        </p:tgtEl>
                                        <p:attrNameLst>
                                          <p:attrName>fillcolor</p:attrName>
                                        </p:attrNameLst>
                                      </p:cBhvr>
                                      <p:to>
                                        <a:srgbClr val="00B050"/>
                                      </p:to>
                                    </p:animClr>
                                    <p:set>
                                      <p:cBhvr>
                                        <p:cTn id="98" dur="375" autoRev="1" fill="remove"/>
                                        <p:tgtEl>
                                          <p:spTgt spid="31"/>
                                        </p:tgtEl>
                                        <p:attrNameLst>
                                          <p:attrName>fill.type</p:attrName>
                                        </p:attrNameLst>
                                      </p:cBhvr>
                                      <p:to>
                                        <p:strVal val="solid"/>
                                      </p:to>
                                    </p:set>
                                    <p:set>
                                      <p:cBhvr>
                                        <p:cTn id="99" dur="375" autoRev="1" fill="remove"/>
                                        <p:tgtEl>
                                          <p:spTgt spid="31"/>
                                        </p:tgtEl>
                                        <p:attrNameLst>
                                          <p:attrName>fill.on</p:attrName>
                                        </p:attrNameLst>
                                      </p:cBhvr>
                                      <p:to>
                                        <p:strVal val="true"/>
                                      </p:to>
                                    </p:set>
                                  </p:childTnLst>
                                </p:cTn>
                              </p:par>
                            </p:childTnLst>
                          </p:cTn>
                        </p:par>
                        <p:par>
                          <p:cTn id="100" fill="hold">
                            <p:stCondLst>
                              <p:cond delay="12000"/>
                            </p:stCondLst>
                            <p:childTnLst>
                              <p:par>
                                <p:cTn id="101" presetID="1" presetClass="entr" presetSubtype="0" fill="hold" grpId="0" nodeType="afterEffect">
                                  <p:stCondLst>
                                    <p:cond delay="0"/>
                                  </p:stCondLst>
                                  <p:childTnLst>
                                    <p:set>
                                      <p:cBhvr>
                                        <p:cTn id="102" dur="1" fill="hold">
                                          <p:stCondLst>
                                            <p:cond delay="999"/>
                                          </p:stCondLst>
                                        </p:cTn>
                                        <p:tgtEl>
                                          <p:spTgt spid="42"/>
                                        </p:tgtEl>
                                        <p:attrNameLst>
                                          <p:attrName>style.visibility</p:attrName>
                                        </p:attrNameLst>
                                      </p:cBhvr>
                                      <p:to>
                                        <p:strVal val="visible"/>
                                      </p:to>
                                    </p:set>
                                  </p:childTnLst>
                                </p:cTn>
                              </p:par>
                            </p:childTnLst>
                          </p:cTn>
                        </p:par>
                        <p:par>
                          <p:cTn id="103" fill="hold">
                            <p:stCondLst>
                              <p:cond delay="13000"/>
                            </p:stCondLst>
                            <p:childTnLst>
                              <p:par>
                                <p:cTn id="104" presetID="27" presetClass="emph" presetSubtype="0" fill="remove" grpId="1" nodeType="afterEffect">
                                  <p:stCondLst>
                                    <p:cond delay="0"/>
                                  </p:stCondLst>
                                  <p:childTnLst>
                                    <p:animClr clrSpc="rgb" dir="cw">
                                      <p:cBhvr override="childStyle">
                                        <p:cTn id="105" dur="750" autoRev="1" fill="remove"/>
                                        <p:tgtEl>
                                          <p:spTgt spid="27"/>
                                        </p:tgtEl>
                                        <p:attrNameLst>
                                          <p:attrName>style.color</p:attrName>
                                        </p:attrNameLst>
                                      </p:cBhvr>
                                      <p:to>
                                        <a:srgbClr val="7030A0"/>
                                      </p:to>
                                    </p:animClr>
                                    <p:animClr clrSpc="rgb" dir="cw">
                                      <p:cBhvr>
                                        <p:cTn id="106" dur="750" autoRev="1" fill="remove"/>
                                        <p:tgtEl>
                                          <p:spTgt spid="27"/>
                                        </p:tgtEl>
                                        <p:attrNameLst>
                                          <p:attrName>fillcolor</p:attrName>
                                        </p:attrNameLst>
                                      </p:cBhvr>
                                      <p:to>
                                        <a:srgbClr val="7030A0"/>
                                      </p:to>
                                    </p:animClr>
                                    <p:set>
                                      <p:cBhvr>
                                        <p:cTn id="107" dur="750" autoRev="1" fill="remove"/>
                                        <p:tgtEl>
                                          <p:spTgt spid="27"/>
                                        </p:tgtEl>
                                        <p:attrNameLst>
                                          <p:attrName>fill.type</p:attrName>
                                        </p:attrNameLst>
                                      </p:cBhvr>
                                      <p:to>
                                        <p:strVal val="solid"/>
                                      </p:to>
                                    </p:set>
                                    <p:set>
                                      <p:cBhvr>
                                        <p:cTn id="108" dur="750" autoRev="1" fill="remove"/>
                                        <p:tgtEl>
                                          <p:spTgt spid="27"/>
                                        </p:tgtEl>
                                        <p:attrNameLst>
                                          <p:attrName>fill.on</p:attrName>
                                        </p:attrNameLst>
                                      </p:cBhvr>
                                      <p:to>
                                        <p:strVal val="true"/>
                                      </p:to>
                                    </p:set>
                                  </p:childTnLst>
                                </p:cTn>
                              </p:par>
                              <p:par>
                                <p:cTn id="109" presetID="27" presetClass="emph" presetSubtype="0" fill="remove" grpId="1" nodeType="withEffect">
                                  <p:stCondLst>
                                    <p:cond delay="0"/>
                                  </p:stCondLst>
                                  <p:childTnLst>
                                    <p:animClr clrSpc="rgb" dir="cw">
                                      <p:cBhvr override="childStyle">
                                        <p:cTn id="110" dur="750" autoRev="1" fill="remove"/>
                                        <p:tgtEl>
                                          <p:spTgt spid="28"/>
                                        </p:tgtEl>
                                        <p:attrNameLst>
                                          <p:attrName>style.color</p:attrName>
                                        </p:attrNameLst>
                                      </p:cBhvr>
                                      <p:to>
                                        <a:srgbClr val="7030A0"/>
                                      </p:to>
                                    </p:animClr>
                                    <p:animClr clrSpc="rgb" dir="cw">
                                      <p:cBhvr>
                                        <p:cTn id="111" dur="750" autoRev="1" fill="remove"/>
                                        <p:tgtEl>
                                          <p:spTgt spid="28"/>
                                        </p:tgtEl>
                                        <p:attrNameLst>
                                          <p:attrName>fillcolor</p:attrName>
                                        </p:attrNameLst>
                                      </p:cBhvr>
                                      <p:to>
                                        <a:srgbClr val="7030A0"/>
                                      </p:to>
                                    </p:animClr>
                                    <p:set>
                                      <p:cBhvr>
                                        <p:cTn id="112" dur="750" autoRev="1" fill="remove"/>
                                        <p:tgtEl>
                                          <p:spTgt spid="28"/>
                                        </p:tgtEl>
                                        <p:attrNameLst>
                                          <p:attrName>fill.type</p:attrName>
                                        </p:attrNameLst>
                                      </p:cBhvr>
                                      <p:to>
                                        <p:strVal val="solid"/>
                                      </p:to>
                                    </p:set>
                                    <p:set>
                                      <p:cBhvr>
                                        <p:cTn id="113" dur="750" autoRev="1" fill="remove"/>
                                        <p:tgtEl>
                                          <p:spTgt spid="28"/>
                                        </p:tgtEl>
                                        <p:attrNameLst>
                                          <p:attrName>fill.on</p:attrName>
                                        </p:attrNameLst>
                                      </p:cBhvr>
                                      <p:to>
                                        <p:strVal val="true"/>
                                      </p:to>
                                    </p:set>
                                  </p:childTnLst>
                                </p:cTn>
                              </p:par>
                            </p:childTnLst>
                          </p:cTn>
                        </p:par>
                        <p:par>
                          <p:cTn id="114" fill="hold">
                            <p:stCondLst>
                              <p:cond delay="14500"/>
                            </p:stCondLst>
                            <p:childTnLst>
                              <p:par>
                                <p:cTn id="115" presetID="27" presetClass="emph" presetSubtype="0" fill="remove" grpId="2" nodeType="afterEffect">
                                  <p:stCondLst>
                                    <p:cond delay="0"/>
                                  </p:stCondLst>
                                  <p:childTnLst>
                                    <p:animClr clrSpc="rgb" dir="cw">
                                      <p:cBhvr override="childStyle">
                                        <p:cTn id="116" dur="750" autoRev="1" fill="remove"/>
                                        <p:tgtEl>
                                          <p:spTgt spid="27"/>
                                        </p:tgtEl>
                                        <p:attrNameLst>
                                          <p:attrName>style.color</p:attrName>
                                        </p:attrNameLst>
                                      </p:cBhvr>
                                      <p:to>
                                        <a:srgbClr val="7030A0"/>
                                      </p:to>
                                    </p:animClr>
                                    <p:animClr clrSpc="rgb" dir="cw">
                                      <p:cBhvr>
                                        <p:cTn id="117" dur="750" autoRev="1" fill="remove"/>
                                        <p:tgtEl>
                                          <p:spTgt spid="27"/>
                                        </p:tgtEl>
                                        <p:attrNameLst>
                                          <p:attrName>fillcolor</p:attrName>
                                        </p:attrNameLst>
                                      </p:cBhvr>
                                      <p:to>
                                        <a:srgbClr val="7030A0"/>
                                      </p:to>
                                    </p:animClr>
                                    <p:set>
                                      <p:cBhvr>
                                        <p:cTn id="118" dur="750" autoRev="1" fill="remove"/>
                                        <p:tgtEl>
                                          <p:spTgt spid="27"/>
                                        </p:tgtEl>
                                        <p:attrNameLst>
                                          <p:attrName>fill.type</p:attrName>
                                        </p:attrNameLst>
                                      </p:cBhvr>
                                      <p:to>
                                        <p:strVal val="solid"/>
                                      </p:to>
                                    </p:set>
                                    <p:set>
                                      <p:cBhvr>
                                        <p:cTn id="119" dur="750" autoRev="1" fill="remove"/>
                                        <p:tgtEl>
                                          <p:spTgt spid="27"/>
                                        </p:tgtEl>
                                        <p:attrNameLst>
                                          <p:attrName>fill.on</p:attrName>
                                        </p:attrNameLst>
                                      </p:cBhvr>
                                      <p:to>
                                        <p:strVal val="true"/>
                                      </p:to>
                                    </p:set>
                                  </p:childTnLst>
                                </p:cTn>
                              </p:par>
                              <p:par>
                                <p:cTn id="120" presetID="27" presetClass="emph" presetSubtype="0" fill="remove" grpId="1" nodeType="withEffect">
                                  <p:stCondLst>
                                    <p:cond delay="0"/>
                                  </p:stCondLst>
                                  <p:childTnLst>
                                    <p:animClr clrSpc="rgb" dir="cw">
                                      <p:cBhvr override="childStyle">
                                        <p:cTn id="121" dur="750" autoRev="1" fill="remove"/>
                                        <p:tgtEl>
                                          <p:spTgt spid="26"/>
                                        </p:tgtEl>
                                        <p:attrNameLst>
                                          <p:attrName>style.color</p:attrName>
                                        </p:attrNameLst>
                                      </p:cBhvr>
                                      <p:to>
                                        <a:srgbClr val="7030A0"/>
                                      </p:to>
                                    </p:animClr>
                                    <p:animClr clrSpc="rgb" dir="cw">
                                      <p:cBhvr>
                                        <p:cTn id="122" dur="750" autoRev="1" fill="remove"/>
                                        <p:tgtEl>
                                          <p:spTgt spid="26"/>
                                        </p:tgtEl>
                                        <p:attrNameLst>
                                          <p:attrName>fillcolor</p:attrName>
                                        </p:attrNameLst>
                                      </p:cBhvr>
                                      <p:to>
                                        <a:srgbClr val="7030A0"/>
                                      </p:to>
                                    </p:animClr>
                                    <p:set>
                                      <p:cBhvr>
                                        <p:cTn id="123" dur="750" autoRev="1" fill="remove"/>
                                        <p:tgtEl>
                                          <p:spTgt spid="26"/>
                                        </p:tgtEl>
                                        <p:attrNameLst>
                                          <p:attrName>fill.type</p:attrName>
                                        </p:attrNameLst>
                                      </p:cBhvr>
                                      <p:to>
                                        <p:strVal val="solid"/>
                                      </p:to>
                                    </p:set>
                                    <p:set>
                                      <p:cBhvr>
                                        <p:cTn id="124" dur="750" autoRev="1" fill="remove"/>
                                        <p:tgtEl>
                                          <p:spTgt spid="26"/>
                                        </p:tgtEl>
                                        <p:attrNameLst>
                                          <p:attrName>fill.on</p:attrName>
                                        </p:attrNameLst>
                                      </p:cBhvr>
                                      <p:to>
                                        <p:strVal val="true"/>
                                      </p:to>
                                    </p:set>
                                  </p:childTnLst>
                                </p:cTn>
                              </p:par>
                            </p:childTnLst>
                          </p:cTn>
                        </p:par>
                        <p:par>
                          <p:cTn id="125" fill="hold">
                            <p:stCondLst>
                              <p:cond delay="16000"/>
                            </p:stCondLst>
                            <p:childTnLst>
                              <p:par>
                                <p:cTn id="126" presetID="27" presetClass="emph" presetSubtype="0" fill="remove" grpId="1" nodeType="afterEffect">
                                  <p:stCondLst>
                                    <p:cond delay="0"/>
                                  </p:stCondLst>
                                  <p:childTnLst>
                                    <p:animClr clrSpc="rgb" dir="cw">
                                      <p:cBhvr override="childStyle">
                                        <p:cTn id="127" dur="750" autoRev="1" fill="remove"/>
                                        <p:tgtEl>
                                          <p:spTgt spid="25"/>
                                        </p:tgtEl>
                                        <p:attrNameLst>
                                          <p:attrName>style.color</p:attrName>
                                        </p:attrNameLst>
                                      </p:cBhvr>
                                      <p:to>
                                        <a:srgbClr val="7030A0"/>
                                      </p:to>
                                    </p:animClr>
                                    <p:animClr clrSpc="rgb" dir="cw">
                                      <p:cBhvr>
                                        <p:cTn id="128" dur="750" autoRev="1" fill="remove"/>
                                        <p:tgtEl>
                                          <p:spTgt spid="25"/>
                                        </p:tgtEl>
                                        <p:attrNameLst>
                                          <p:attrName>fillcolor</p:attrName>
                                        </p:attrNameLst>
                                      </p:cBhvr>
                                      <p:to>
                                        <a:srgbClr val="7030A0"/>
                                      </p:to>
                                    </p:animClr>
                                    <p:set>
                                      <p:cBhvr>
                                        <p:cTn id="129" dur="750" autoRev="1" fill="remove"/>
                                        <p:tgtEl>
                                          <p:spTgt spid="25"/>
                                        </p:tgtEl>
                                        <p:attrNameLst>
                                          <p:attrName>fill.type</p:attrName>
                                        </p:attrNameLst>
                                      </p:cBhvr>
                                      <p:to>
                                        <p:strVal val="solid"/>
                                      </p:to>
                                    </p:set>
                                    <p:set>
                                      <p:cBhvr>
                                        <p:cTn id="130" dur="750" autoRev="1" fill="remove"/>
                                        <p:tgtEl>
                                          <p:spTgt spid="25"/>
                                        </p:tgtEl>
                                        <p:attrNameLst>
                                          <p:attrName>fill.on</p:attrName>
                                        </p:attrNameLst>
                                      </p:cBhvr>
                                      <p:to>
                                        <p:strVal val="true"/>
                                      </p:to>
                                    </p:set>
                                  </p:childTnLst>
                                </p:cTn>
                              </p:par>
                              <p:par>
                                <p:cTn id="131" presetID="27" presetClass="emph" presetSubtype="0" fill="remove" grpId="2" nodeType="withEffect">
                                  <p:stCondLst>
                                    <p:cond delay="0"/>
                                  </p:stCondLst>
                                  <p:childTnLst>
                                    <p:animClr clrSpc="rgb" dir="cw">
                                      <p:cBhvr override="childStyle">
                                        <p:cTn id="132" dur="750" autoRev="1" fill="remove"/>
                                        <p:tgtEl>
                                          <p:spTgt spid="26"/>
                                        </p:tgtEl>
                                        <p:attrNameLst>
                                          <p:attrName>style.color</p:attrName>
                                        </p:attrNameLst>
                                      </p:cBhvr>
                                      <p:to>
                                        <a:srgbClr val="7030A0"/>
                                      </p:to>
                                    </p:animClr>
                                    <p:animClr clrSpc="rgb" dir="cw">
                                      <p:cBhvr>
                                        <p:cTn id="133" dur="750" autoRev="1" fill="remove"/>
                                        <p:tgtEl>
                                          <p:spTgt spid="26"/>
                                        </p:tgtEl>
                                        <p:attrNameLst>
                                          <p:attrName>fillcolor</p:attrName>
                                        </p:attrNameLst>
                                      </p:cBhvr>
                                      <p:to>
                                        <a:srgbClr val="7030A0"/>
                                      </p:to>
                                    </p:animClr>
                                    <p:set>
                                      <p:cBhvr>
                                        <p:cTn id="134" dur="750" autoRev="1" fill="remove"/>
                                        <p:tgtEl>
                                          <p:spTgt spid="26"/>
                                        </p:tgtEl>
                                        <p:attrNameLst>
                                          <p:attrName>fill.type</p:attrName>
                                        </p:attrNameLst>
                                      </p:cBhvr>
                                      <p:to>
                                        <p:strVal val="solid"/>
                                      </p:to>
                                    </p:set>
                                    <p:set>
                                      <p:cBhvr>
                                        <p:cTn id="135" dur="750" autoRev="1" fill="remove"/>
                                        <p:tgtEl>
                                          <p:spTgt spid="26"/>
                                        </p:tgtEl>
                                        <p:attrNameLst>
                                          <p:attrName>fill.on</p:attrName>
                                        </p:attrNameLst>
                                      </p:cBhvr>
                                      <p:to>
                                        <p:strVal val="true"/>
                                      </p:to>
                                    </p:set>
                                  </p:childTnLst>
                                </p:cTn>
                              </p:par>
                            </p:childTnLst>
                          </p:cTn>
                        </p:par>
                        <p:par>
                          <p:cTn id="136" fill="hold">
                            <p:stCondLst>
                              <p:cond delay="17500"/>
                            </p:stCondLst>
                            <p:childTnLst>
                              <p:par>
                                <p:cTn id="137" presetID="27" presetClass="emph" presetSubtype="0" fill="remove" grpId="2" nodeType="afterEffect">
                                  <p:stCondLst>
                                    <p:cond delay="0"/>
                                  </p:stCondLst>
                                  <p:childTnLst>
                                    <p:animClr clrSpc="rgb" dir="cw">
                                      <p:cBhvr override="childStyle">
                                        <p:cTn id="138" dur="750" autoRev="1" fill="remove"/>
                                        <p:tgtEl>
                                          <p:spTgt spid="28"/>
                                        </p:tgtEl>
                                        <p:attrNameLst>
                                          <p:attrName>style.color</p:attrName>
                                        </p:attrNameLst>
                                      </p:cBhvr>
                                      <p:to>
                                        <a:srgbClr val="7030A0"/>
                                      </p:to>
                                    </p:animClr>
                                    <p:animClr clrSpc="rgb" dir="cw">
                                      <p:cBhvr>
                                        <p:cTn id="139" dur="750" autoRev="1" fill="remove"/>
                                        <p:tgtEl>
                                          <p:spTgt spid="28"/>
                                        </p:tgtEl>
                                        <p:attrNameLst>
                                          <p:attrName>fillcolor</p:attrName>
                                        </p:attrNameLst>
                                      </p:cBhvr>
                                      <p:to>
                                        <a:srgbClr val="7030A0"/>
                                      </p:to>
                                    </p:animClr>
                                    <p:set>
                                      <p:cBhvr>
                                        <p:cTn id="140" dur="750" autoRev="1" fill="remove"/>
                                        <p:tgtEl>
                                          <p:spTgt spid="28"/>
                                        </p:tgtEl>
                                        <p:attrNameLst>
                                          <p:attrName>fill.type</p:attrName>
                                        </p:attrNameLst>
                                      </p:cBhvr>
                                      <p:to>
                                        <p:strVal val="solid"/>
                                      </p:to>
                                    </p:set>
                                    <p:set>
                                      <p:cBhvr>
                                        <p:cTn id="141" dur="750" autoRev="1" fill="remove"/>
                                        <p:tgtEl>
                                          <p:spTgt spid="28"/>
                                        </p:tgtEl>
                                        <p:attrNameLst>
                                          <p:attrName>fill.on</p:attrName>
                                        </p:attrNameLst>
                                      </p:cBhvr>
                                      <p:to>
                                        <p:strVal val="true"/>
                                      </p:to>
                                    </p:set>
                                  </p:childTnLst>
                                </p:cTn>
                              </p:par>
                              <p:par>
                                <p:cTn id="142" presetID="27" presetClass="emph" presetSubtype="0" fill="remove" grpId="2" nodeType="withEffect">
                                  <p:stCondLst>
                                    <p:cond delay="0"/>
                                  </p:stCondLst>
                                  <p:childTnLst>
                                    <p:animClr clrSpc="rgb" dir="cw">
                                      <p:cBhvr override="childStyle">
                                        <p:cTn id="143" dur="750" autoRev="1" fill="remove"/>
                                        <p:tgtEl>
                                          <p:spTgt spid="25"/>
                                        </p:tgtEl>
                                        <p:attrNameLst>
                                          <p:attrName>style.color</p:attrName>
                                        </p:attrNameLst>
                                      </p:cBhvr>
                                      <p:to>
                                        <a:srgbClr val="7030A0"/>
                                      </p:to>
                                    </p:animClr>
                                    <p:animClr clrSpc="rgb" dir="cw">
                                      <p:cBhvr>
                                        <p:cTn id="144" dur="750" autoRev="1" fill="remove"/>
                                        <p:tgtEl>
                                          <p:spTgt spid="25"/>
                                        </p:tgtEl>
                                        <p:attrNameLst>
                                          <p:attrName>fillcolor</p:attrName>
                                        </p:attrNameLst>
                                      </p:cBhvr>
                                      <p:to>
                                        <a:srgbClr val="7030A0"/>
                                      </p:to>
                                    </p:animClr>
                                    <p:set>
                                      <p:cBhvr>
                                        <p:cTn id="145" dur="750" autoRev="1" fill="remove"/>
                                        <p:tgtEl>
                                          <p:spTgt spid="25"/>
                                        </p:tgtEl>
                                        <p:attrNameLst>
                                          <p:attrName>fill.type</p:attrName>
                                        </p:attrNameLst>
                                      </p:cBhvr>
                                      <p:to>
                                        <p:strVal val="solid"/>
                                      </p:to>
                                    </p:set>
                                    <p:set>
                                      <p:cBhvr>
                                        <p:cTn id="146" dur="750" autoRev="1" fill="remove"/>
                                        <p:tgtEl>
                                          <p:spTgt spid="25"/>
                                        </p:tgtEl>
                                        <p:attrNameLst>
                                          <p:attrName>fill.on</p:attrName>
                                        </p:attrNameLst>
                                      </p:cBhvr>
                                      <p:to>
                                        <p:strVal val="true"/>
                                      </p:to>
                                    </p:set>
                                  </p:childTnLst>
                                </p:cTn>
                              </p:par>
                            </p:childTnLst>
                          </p:cTn>
                        </p:par>
                        <p:par>
                          <p:cTn id="147" fill="hold">
                            <p:stCondLst>
                              <p:cond delay="19000"/>
                            </p:stCondLst>
                            <p:childTnLst>
                              <p:par>
                                <p:cTn id="148" presetID="27" presetClass="emph" presetSubtype="0" fill="remove" grpId="1" nodeType="afterEffect">
                                  <p:stCondLst>
                                    <p:cond delay="0"/>
                                  </p:stCondLst>
                                  <p:childTnLst>
                                    <p:animClr clrSpc="rgb" dir="cw">
                                      <p:cBhvr override="childStyle">
                                        <p:cTn id="149" dur="750" autoRev="1" fill="remove"/>
                                        <p:tgtEl>
                                          <p:spTgt spid="21"/>
                                        </p:tgtEl>
                                        <p:attrNameLst>
                                          <p:attrName>style.color</p:attrName>
                                        </p:attrNameLst>
                                      </p:cBhvr>
                                      <p:to>
                                        <a:srgbClr val="7030A0"/>
                                      </p:to>
                                    </p:animClr>
                                    <p:animClr clrSpc="rgb" dir="cw">
                                      <p:cBhvr>
                                        <p:cTn id="150" dur="750" autoRev="1" fill="remove"/>
                                        <p:tgtEl>
                                          <p:spTgt spid="21"/>
                                        </p:tgtEl>
                                        <p:attrNameLst>
                                          <p:attrName>fillcolor</p:attrName>
                                        </p:attrNameLst>
                                      </p:cBhvr>
                                      <p:to>
                                        <a:srgbClr val="7030A0"/>
                                      </p:to>
                                    </p:animClr>
                                    <p:set>
                                      <p:cBhvr>
                                        <p:cTn id="151" dur="750" autoRev="1" fill="remove"/>
                                        <p:tgtEl>
                                          <p:spTgt spid="21"/>
                                        </p:tgtEl>
                                        <p:attrNameLst>
                                          <p:attrName>fill.type</p:attrName>
                                        </p:attrNameLst>
                                      </p:cBhvr>
                                      <p:to>
                                        <p:strVal val="solid"/>
                                      </p:to>
                                    </p:set>
                                    <p:set>
                                      <p:cBhvr>
                                        <p:cTn id="152" dur="750" autoRev="1" fill="remove"/>
                                        <p:tgtEl>
                                          <p:spTgt spid="21"/>
                                        </p:tgtEl>
                                        <p:attrNameLst>
                                          <p:attrName>fill.on</p:attrName>
                                        </p:attrNameLst>
                                      </p:cBhvr>
                                      <p:to>
                                        <p:strVal val="true"/>
                                      </p:to>
                                    </p:set>
                                  </p:childTnLst>
                                </p:cTn>
                              </p:par>
                              <p:par>
                                <p:cTn id="153" presetID="27" presetClass="emph" presetSubtype="0" fill="remove" grpId="1" nodeType="withEffect">
                                  <p:stCondLst>
                                    <p:cond delay="0"/>
                                  </p:stCondLst>
                                  <p:childTnLst>
                                    <p:animClr clrSpc="rgb" dir="cw">
                                      <p:cBhvr override="childStyle">
                                        <p:cTn id="154" dur="750" autoRev="1" fill="remove"/>
                                        <p:tgtEl>
                                          <p:spTgt spid="22"/>
                                        </p:tgtEl>
                                        <p:attrNameLst>
                                          <p:attrName>style.color</p:attrName>
                                        </p:attrNameLst>
                                      </p:cBhvr>
                                      <p:to>
                                        <a:srgbClr val="7030A0"/>
                                      </p:to>
                                    </p:animClr>
                                    <p:animClr clrSpc="rgb" dir="cw">
                                      <p:cBhvr>
                                        <p:cTn id="155" dur="750" autoRev="1" fill="remove"/>
                                        <p:tgtEl>
                                          <p:spTgt spid="22"/>
                                        </p:tgtEl>
                                        <p:attrNameLst>
                                          <p:attrName>fillcolor</p:attrName>
                                        </p:attrNameLst>
                                      </p:cBhvr>
                                      <p:to>
                                        <a:srgbClr val="7030A0"/>
                                      </p:to>
                                    </p:animClr>
                                    <p:set>
                                      <p:cBhvr>
                                        <p:cTn id="156" dur="750" autoRev="1" fill="remove"/>
                                        <p:tgtEl>
                                          <p:spTgt spid="22"/>
                                        </p:tgtEl>
                                        <p:attrNameLst>
                                          <p:attrName>fill.type</p:attrName>
                                        </p:attrNameLst>
                                      </p:cBhvr>
                                      <p:to>
                                        <p:strVal val="solid"/>
                                      </p:to>
                                    </p:set>
                                    <p:set>
                                      <p:cBhvr>
                                        <p:cTn id="157" dur="750" autoRev="1" fill="remove"/>
                                        <p:tgtEl>
                                          <p:spTgt spid="22"/>
                                        </p:tgtEl>
                                        <p:attrNameLst>
                                          <p:attrName>fill.on</p:attrName>
                                        </p:attrNameLst>
                                      </p:cBhvr>
                                      <p:to>
                                        <p:strVal val="true"/>
                                      </p:to>
                                    </p:set>
                                  </p:childTnLst>
                                </p:cTn>
                              </p:par>
                            </p:childTnLst>
                          </p:cTn>
                        </p:par>
                        <p:par>
                          <p:cTn id="158" fill="hold">
                            <p:stCondLst>
                              <p:cond delay="20500"/>
                            </p:stCondLst>
                            <p:childTnLst>
                              <p:par>
                                <p:cTn id="159" presetID="27" presetClass="emph" presetSubtype="0" fill="remove" grpId="2" nodeType="afterEffect">
                                  <p:stCondLst>
                                    <p:cond delay="0"/>
                                  </p:stCondLst>
                                  <p:childTnLst>
                                    <p:animClr clrSpc="rgb" dir="cw">
                                      <p:cBhvr override="childStyle">
                                        <p:cTn id="160" dur="750" autoRev="1" fill="remove"/>
                                        <p:tgtEl>
                                          <p:spTgt spid="21"/>
                                        </p:tgtEl>
                                        <p:attrNameLst>
                                          <p:attrName>style.color</p:attrName>
                                        </p:attrNameLst>
                                      </p:cBhvr>
                                      <p:to>
                                        <a:srgbClr val="7030A0"/>
                                      </p:to>
                                    </p:animClr>
                                    <p:animClr clrSpc="rgb" dir="cw">
                                      <p:cBhvr>
                                        <p:cTn id="161" dur="750" autoRev="1" fill="remove"/>
                                        <p:tgtEl>
                                          <p:spTgt spid="21"/>
                                        </p:tgtEl>
                                        <p:attrNameLst>
                                          <p:attrName>fillcolor</p:attrName>
                                        </p:attrNameLst>
                                      </p:cBhvr>
                                      <p:to>
                                        <a:srgbClr val="7030A0"/>
                                      </p:to>
                                    </p:animClr>
                                    <p:set>
                                      <p:cBhvr>
                                        <p:cTn id="162" dur="750" autoRev="1" fill="remove"/>
                                        <p:tgtEl>
                                          <p:spTgt spid="21"/>
                                        </p:tgtEl>
                                        <p:attrNameLst>
                                          <p:attrName>fill.type</p:attrName>
                                        </p:attrNameLst>
                                      </p:cBhvr>
                                      <p:to>
                                        <p:strVal val="solid"/>
                                      </p:to>
                                    </p:set>
                                    <p:set>
                                      <p:cBhvr>
                                        <p:cTn id="163" dur="750" autoRev="1" fill="remove"/>
                                        <p:tgtEl>
                                          <p:spTgt spid="21"/>
                                        </p:tgtEl>
                                        <p:attrNameLst>
                                          <p:attrName>fill.on</p:attrName>
                                        </p:attrNameLst>
                                      </p:cBhvr>
                                      <p:to>
                                        <p:strVal val="true"/>
                                      </p:to>
                                    </p:set>
                                  </p:childTnLst>
                                </p:cTn>
                              </p:par>
                              <p:par>
                                <p:cTn id="164" presetID="27" presetClass="emph" presetSubtype="0" fill="remove" grpId="1" nodeType="withEffect">
                                  <p:stCondLst>
                                    <p:cond delay="0"/>
                                  </p:stCondLst>
                                  <p:childTnLst>
                                    <p:animClr clrSpc="rgb" dir="cw">
                                      <p:cBhvr override="childStyle">
                                        <p:cTn id="165" dur="750" autoRev="1" fill="remove"/>
                                        <p:tgtEl>
                                          <p:spTgt spid="20"/>
                                        </p:tgtEl>
                                        <p:attrNameLst>
                                          <p:attrName>style.color</p:attrName>
                                        </p:attrNameLst>
                                      </p:cBhvr>
                                      <p:to>
                                        <a:srgbClr val="7030A0"/>
                                      </p:to>
                                    </p:animClr>
                                    <p:animClr clrSpc="rgb" dir="cw">
                                      <p:cBhvr>
                                        <p:cTn id="166" dur="750" autoRev="1" fill="remove"/>
                                        <p:tgtEl>
                                          <p:spTgt spid="20"/>
                                        </p:tgtEl>
                                        <p:attrNameLst>
                                          <p:attrName>fillcolor</p:attrName>
                                        </p:attrNameLst>
                                      </p:cBhvr>
                                      <p:to>
                                        <a:srgbClr val="7030A0"/>
                                      </p:to>
                                    </p:animClr>
                                    <p:set>
                                      <p:cBhvr>
                                        <p:cTn id="167" dur="750" autoRev="1" fill="remove"/>
                                        <p:tgtEl>
                                          <p:spTgt spid="20"/>
                                        </p:tgtEl>
                                        <p:attrNameLst>
                                          <p:attrName>fill.type</p:attrName>
                                        </p:attrNameLst>
                                      </p:cBhvr>
                                      <p:to>
                                        <p:strVal val="solid"/>
                                      </p:to>
                                    </p:set>
                                    <p:set>
                                      <p:cBhvr>
                                        <p:cTn id="168" dur="750" autoRev="1" fill="remove"/>
                                        <p:tgtEl>
                                          <p:spTgt spid="20"/>
                                        </p:tgtEl>
                                        <p:attrNameLst>
                                          <p:attrName>fill.on</p:attrName>
                                        </p:attrNameLst>
                                      </p:cBhvr>
                                      <p:to>
                                        <p:strVal val="true"/>
                                      </p:to>
                                    </p:set>
                                  </p:childTnLst>
                                </p:cTn>
                              </p:par>
                            </p:childTnLst>
                          </p:cTn>
                        </p:par>
                        <p:par>
                          <p:cTn id="169" fill="hold">
                            <p:stCondLst>
                              <p:cond delay="22000"/>
                            </p:stCondLst>
                            <p:childTnLst>
                              <p:par>
                                <p:cTn id="170" presetID="27" presetClass="emph" presetSubtype="0" fill="remove" grpId="1" nodeType="afterEffect">
                                  <p:stCondLst>
                                    <p:cond delay="0"/>
                                  </p:stCondLst>
                                  <p:childTnLst>
                                    <p:animClr clrSpc="rgb" dir="cw">
                                      <p:cBhvr override="childStyle">
                                        <p:cTn id="171" dur="750" autoRev="1" fill="remove"/>
                                        <p:tgtEl>
                                          <p:spTgt spid="19"/>
                                        </p:tgtEl>
                                        <p:attrNameLst>
                                          <p:attrName>style.color</p:attrName>
                                        </p:attrNameLst>
                                      </p:cBhvr>
                                      <p:to>
                                        <a:srgbClr val="7030A0"/>
                                      </p:to>
                                    </p:animClr>
                                    <p:animClr clrSpc="rgb" dir="cw">
                                      <p:cBhvr>
                                        <p:cTn id="172" dur="750" autoRev="1" fill="remove"/>
                                        <p:tgtEl>
                                          <p:spTgt spid="19"/>
                                        </p:tgtEl>
                                        <p:attrNameLst>
                                          <p:attrName>fillcolor</p:attrName>
                                        </p:attrNameLst>
                                      </p:cBhvr>
                                      <p:to>
                                        <a:srgbClr val="7030A0"/>
                                      </p:to>
                                    </p:animClr>
                                    <p:set>
                                      <p:cBhvr>
                                        <p:cTn id="173" dur="750" autoRev="1" fill="remove"/>
                                        <p:tgtEl>
                                          <p:spTgt spid="19"/>
                                        </p:tgtEl>
                                        <p:attrNameLst>
                                          <p:attrName>fill.type</p:attrName>
                                        </p:attrNameLst>
                                      </p:cBhvr>
                                      <p:to>
                                        <p:strVal val="solid"/>
                                      </p:to>
                                    </p:set>
                                    <p:set>
                                      <p:cBhvr>
                                        <p:cTn id="174" dur="750" autoRev="1" fill="remove"/>
                                        <p:tgtEl>
                                          <p:spTgt spid="19"/>
                                        </p:tgtEl>
                                        <p:attrNameLst>
                                          <p:attrName>fill.on</p:attrName>
                                        </p:attrNameLst>
                                      </p:cBhvr>
                                      <p:to>
                                        <p:strVal val="true"/>
                                      </p:to>
                                    </p:set>
                                  </p:childTnLst>
                                </p:cTn>
                              </p:par>
                              <p:par>
                                <p:cTn id="175" presetID="27" presetClass="emph" presetSubtype="0" fill="remove" grpId="2" nodeType="withEffect">
                                  <p:stCondLst>
                                    <p:cond delay="0"/>
                                  </p:stCondLst>
                                  <p:childTnLst>
                                    <p:animClr clrSpc="rgb" dir="cw">
                                      <p:cBhvr override="childStyle">
                                        <p:cTn id="176" dur="750" autoRev="1" fill="remove"/>
                                        <p:tgtEl>
                                          <p:spTgt spid="20"/>
                                        </p:tgtEl>
                                        <p:attrNameLst>
                                          <p:attrName>style.color</p:attrName>
                                        </p:attrNameLst>
                                      </p:cBhvr>
                                      <p:to>
                                        <a:srgbClr val="7030A0"/>
                                      </p:to>
                                    </p:animClr>
                                    <p:animClr clrSpc="rgb" dir="cw">
                                      <p:cBhvr>
                                        <p:cTn id="177" dur="750" autoRev="1" fill="remove"/>
                                        <p:tgtEl>
                                          <p:spTgt spid="20"/>
                                        </p:tgtEl>
                                        <p:attrNameLst>
                                          <p:attrName>fillcolor</p:attrName>
                                        </p:attrNameLst>
                                      </p:cBhvr>
                                      <p:to>
                                        <a:srgbClr val="7030A0"/>
                                      </p:to>
                                    </p:animClr>
                                    <p:set>
                                      <p:cBhvr>
                                        <p:cTn id="178" dur="750" autoRev="1" fill="remove"/>
                                        <p:tgtEl>
                                          <p:spTgt spid="20"/>
                                        </p:tgtEl>
                                        <p:attrNameLst>
                                          <p:attrName>fill.type</p:attrName>
                                        </p:attrNameLst>
                                      </p:cBhvr>
                                      <p:to>
                                        <p:strVal val="solid"/>
                                      </p:to>
                                    </p:set>
                                    <p:set>
                                      <p:cBhvr>
                                        <p:cTn id="179" dur="750" autoRev="1" fill="remove"/>
                                        <p:tgtEl>
                                          <p:spTgt spid="20"/>
                                        </p:tgtEl>
                                        <p:attrNameLst>
                                          <p:attrName>fill.on</p:attrName>
                                        </p:attrNameLst>
                                      </p:cBhvr>
                                      <p:to>
                                        <p:strVal val="true"/>
                                      </p:to>
                                    </p:set>
                                  </p:childTnLst>
                                </p:cTn>
                              </p:par>
                            </p:childTnLst>
                          </p:cTn>
                        </p:par>
                        <p:par>
                          <p:cTn id="180" fill="hold">
                            <p:stCondLst>
                              <p:cond delay="23500"/>
                            </p:stCondLst>
                            <p:childTnLst>
                              <p:par>
                                <p:cTn id="181" presetID="27" presetClass="emph" presetSubtype="0" fill="remove" grpId="2" nodeType="afterEffect">
                                  <p:stCondLst>
                                    <p:cond delay="0"/>
                                  </p:stCondLst>
                                  <p:childTnLst>
                                    <p:animClr clrSpc="rgb" dir="cw">
                                      <p:cBhvr override="childStyle">
                                        <p:cTn id="182" dur="750" autoRev="1" fill="remove"/>
                                        <p:tgtEl>
                                          <p:spTgt spid="22"/>
                                        </p:tgtEl>
                                        <p:attrNameLst>
                                          <p:attrName>style.color</p:attrName>
                                        </p:attrNameLst>
                                      </p:cBhvr>
                                      <p:to>
                                        <a:srgbClr val="7030A0"/>
                                      </p:to>
                                    </p:animClr>
                                    <p:animClr clrSpc="rgb" dir="cw">
                                      <p:cBhvr>
                                        <p:cTn id="183" dur="750" autoRev="1" fill="remove"/>
                                        <p:tgtEl>
                                          <p:spTgt spid="22"/>
                                        </p:tgtEl>
                                        <p:attrNameLst>
                                          <p:attrName>fillcolor</p:attrName>
                                        </p:attrNameLst>
                                      </p:cBhvr>
                                      <p:to>
                                        <a:srgbClr val="7030A0"/>
                                      </p:to>
                                    </p:animClr>
                                    <p:set>
                                      <p:cBhvr>
                                        <p:cTn id="184" dur="750" autoRev="1" fill="remove"/>
                                        <p:tgtEl>
                                          <p:spTgt spid="22"/>
                                        </p:tgtEl>
                                        <p:attrNameLst>
                                          <p:attrName>fill.type</p:attrName>
                                        </p:attrNameLst>
                                      </p:cBhvr>
                                      <p:to>
                                        <p:strVal val="solid"/>
                                      </p:to>
                                    </p:set>
                                    <p:set>
                                      <p:cBhvr>
                                        <p:cTn id="185" dur="750" autoRev="1" fill="remove"/>
                                        <p:tgtEl>
                                          <p:spTgt spid="22"/>
                                        </p:tgtEl>
                                        <p:attrNameLst>
                                          <p:attrName>fill.on</p:attrName>
                                        </p:attrNameLst>
                                      </p:cBhvr>
                                      <p:to>
                                        <p:strVal val="true"/>
                                      </p:to>
                                    </p:set>
                                  </p:childTnLst>
                                </p:cTn>
                              </p:par>
                              <p:par>
                                <p:cTn id="186" presetID="27" presetClass="emph" presetSubtype="0" fill="remove" grpId="2" nodeType="withEffect">
                                  <p:stCondLst>
                                    <p:cond delay="0"/>
                                  </p:stCondLst>
                                  <p:childTnLst>
                                    <p:animClr clrSpc="rgb" dir="cw">
                                      <p:cBhvr override="childStyle">
                                        <p:cTn id="187" dur="750" autoRev="1" fill="remove"/>
                                        <p:tgtEl>
                                          <p:spTgt spid="19"/>
                                        </p:tgtEl>
                                        <p:attrNameLst>
                                          <p:attrName>style.color</p:attrName>
                                        </p:attrNameLst>
                                      </p:cBhvr>
                                      <p:to>
                                        <a:srgbClr val="7030A0"/>
                                      </p:to>
                                    </p:animClr>
                                    <p:animClr clrSpc="rgb" dir="cw">
                                      <p:cBhvr>
                                        <p:cTn id="188" dur="750" autoRev="1" fill="remove"/>
                                        <p:tgtEl>
                                          <p:spTgt spid="19"/>
                                        </p:tgtEl>
                                        <p:attrNameLst>
                                          <p:attrName>fillcolor</p:attrName>
                                        </p:attrNameLst>
                                      </p:cBhvr>
                                      <p:to>
                                        <a:srgbClr val="7030A0"/>
                                      </p:to>
                                    </p:animClr>
                                    <p:set>
                                      <p:cBhvr>
                                        <p:cTn id="189" dur="750" autoRev="1" fill="remove"/>
                                        <p:tgtEl>
                                          <p:spTgt spid="19"/>
                                        </p:tgtEl>
                                        <p:attrNameLst>
                                          <p:attrName>fill.type</p:attrName>
                                        </p:attrNameLst>
                                      </p:cBhvr>
                                      <p:to>
                                        <p:strVal val="solid"/>
                                      </p:to>
                                    </p:set>
                                    <p:set>
                                      <p:cBhvr>
                                        <p:cTn id="190" dur="750" autoRev="1" fill="remove"/>
                                        <p:tgtEl>
                                          <p:spTgt spid="19"/>
                                        </p:tgtEl>
                                        <p:attrNameLst>
                                          <p:attrName>fill.on</p:attrName>
                                        </p:attrNameLst>
                                      </p:cBhvr>
                                      <p:to>
                                        <p:strVal val="true"/>
                                      </p:to>
                                    </p:set>
                                  </p:childTnLst>
                                </p:cTn>
                              </p:par>
                            </p:childTnLst>
                          </p:cTn>
                        </p:par>
                        <p:par>
                          <p:cTn id="191" fill="hold">
                            <p:stCondLst>
                              <p:cond delay="25000"/>
                            </p:stCondLst>
                            <p:childTnLst>
                              <p:par>
                                <p:cTn id="192" presetID="27" presetClass="emph" presetSubtype="0" fill="remove" grpId="1" nodeType="afterEffect">
                                  <p:stCondLst>
                                    <p:cond delay="0"/>
                                  </p:stCondLst>
                                  <p:childTnLst>
                                    <p:animClr clrSpc="rgb" dir="cw">
                                      <p:cBhvr override="childStyle">
                                        <p:cTn id="193" dur="750" autoRev="1" fill="remove"/>
                                        <p:tgtEl>
                                          <p:spTgt spid="37"/>
                                        </p:tgtEl>
                                        <p:attrNameLst>
                                          <p:attrName>style.color</p:attrName>
                                        </p:attrNameLst>
                                      </p:cBhvr>
                                      <p:to>
                                        <a:srgbClr val="7030A0"/>
                                      </p:to>
                                    </p:animClr>
                                    <p:animClr clrSpc="rgb" dir="cw">
                                      <p:cBhvr>
                                        <p:cTn id="194" dur="750" autoRev="1" fill="remove"/>
                                        <p:tgtEl>
                                          <p:spTgt spid="37"/>
                                        </p:tgtEl>
                                        <p:attrNameLst>
                                          <p:attrName>fillcolor</p:attrName>
                                        </p:attrNameLst>
                                      </p:cBhvr>
                                      <p:to>
                                        <a:srgbClr val="7030A0"/>
                                      </p:to>
                                    </p:animClr>
                                    <p:set>
                                      <p:cBhvr>
                                        <p:cTn id="195" dur="750" autoRev="1" fill="remove"/>
                                        <p:tgtEl>
                                          <p:spTgt spid="37"/>
                                        </p:tgtEl>
                                        <p:attrNameLst>
                                          <p:attrName>fill.type</p:attrName>
                                        </p:attrNameLst>
                                      </p:cBhvr>
                                      <p:to>
                                        <p:strVal val="solid"/>
                                      </p:to>
                                    </p:set>
                                    <p:set>
                                      <p:cBhvr>
                                        <p:cTn id="196" dur="750" autoRev="1" fill="remove"/>
                                        <p:tgtEl>
                                          <p:spTgt spid="37"/>
                                        </p:tgtEl>
                                        <p:attrNameLst>
                                          <p:attrName>fill.on</p:attrName>
                                        </p:attrNameLst>
                                      </p:cBhvr>
                                      <p:to>
                                        <p:strVal val="true"/>
                                      </p:to>
                                    </p:set>
                                  </p:childTnLst>
                                </p:cTn>
                              </p:par>
                              <p:par>
                                <p:cTn id="197" presetID="27" presetClass="emph" presetSubtype="0" fill="remove" grpId="1" nodeType="withEffect">
                                  <p:stCondLst>
                                    <p:cond delay="0"/>
                                  </p:stCondLst>
                                  <p:childTnLst>
                                    <p:animClr clrSpc="rgb" dir="cw">
                                      <p:cBhvr override="childStyle">
                                        <p:cTn id="198" dur="750" autoRev="1" fill="remove"/>
                                        <p:tgtEl>
                                          <p:spTgt spid="36"/>
                                        </p:tgtEl>
                                        <p:attrNameLst>
                                          <p:attrName>style.color</p:attrName>
                                        </p:attrNameLst>
                                      </p:cBhvr>
                                      <p:to>
                                        <a:srgbClr val="7030A0"/>
                                      </p:to>
                                    </p:animClr>
                                    <p:animClr clrSpc="rgb" dir="cw">
                                      <p:cBhvr>
                                        <p:cTn id="199" dur="750" autoRev="1" fill="remove"/>
                                        <p:tgtEl>
                                          <p:spTgt spid="36"/>
                                        </p:tgtEl>
                                        <p:attrNameLst>
                                          <p:attrName>fillcolor</p:attrName>
                                        </p:attrNameLst>
                                      </p:cBhvr>
                                      <p:to>
                                        <a:srgbClr val="7030A0"/>
                                      </p:to>
                                    </p:animClr>
                                    <p:set>
                                      <p:cBhvr>
                                        <p:cTn id="200" dur="750" autoRev="1" fill="remove"/>
                                        <p:tgtEl>
                                          <p:spTgt spid="36"/>
                                        </p:tgtEl>
                                        <p:attrNameLst>
                                          <p:attrName>fill.type</p:attrName>
                                        </p:attrNameLst>
                                      </p:cBhvr>
                                      <p:to>
                                        <p:strVal val="solid"/>
                                      </p:to>
                                    </p:set>
                                    <p:set>
                                      <p:cBhvr>
                                        <p:cTn id="201" dur="750" autoRev="1" fill="remove"/>
                                        <p:tgtEl>
                                          <p:spTgt spid="36"/>
                                        </p:tgtEl>
                                        <p:attrNameLst>
                                          <p:attrName>fill.on</p:attrName>
                                        </p:attrNameLst>
                                      </p:cBhvr>
                                      <p:to>
                                        <p:strVal val="true"/>
                                      </p:to>
                                    </p:set>
                                  </p:childTnLst>
                                </p:cTn>
                              </p:par>
                            </p:childTnLst>
                          </p:cTn>
                        </p:par>
                        <p:par>
                          <p:cTn id="202" fill="hold">
                            <p:stCondLst>
                              <p:cond delay="26500"/>
                            </p:stCondLst>
                            <p:childTnLst>
                              <p:par>
                                <p:cTn id="203" presetID="27" presetClass="emph" presetSubtype="0" fill="remove" grpId="1" nodeType="afterEffect">
                                  <p:stCondLst>
                                    <p:cond delay="0"/>
                                  </p:stCondLst>
                                  <p:childTnLst>
                                    <p:animClr clrSpc="rgb" dir="cw">
                                      <p:cBhvr override="childStyle">
                                        <p:cTn id="204" dur="750" autoRev="1" fill="remove"/>
                                        <p:tgtEl>
                                          <p:spTgt spid="35"/>
                                        </p:tgtEl>
                                        <p:attrNameLst>
                                          <p:attrName>style.color</p:attrName>
                                        </p:attrNameLst>
                                      </p:cBhvr>
                                      <p:to>
                                        <a:srgbClr val="7030A0"/>
                                      </p:to>
                                    </p:animClr>
                                    <p:animClr clrSpc="rgb" dir="cw">
                                      <p:cBhvr>
                                        <p:cTn id="205" dur="750" autoRev="1" fill="remove"/>
                                        <p:tgtEl>
                                          <p:spTgt spid="35"/>
                                        </p:tgtEl>
                                        <p:attrNameLst>
                                          <p:attrName>fillcolor</p:attrName>
                                        </p:attrNameLst>
                                      </p:cBhvr>
                                      <p:to>
                                        <a:srgbClr val="7030A0"/>
                                      </p:to>
                                    </p:animClr>
                                    <p:set>
                                      <p:cBhvr>
                                        <p:cTn id="206" dur="750" autoRev="1" fill="remove"/>
                                        <p:tgtEl>
                                          <p:spTgt spid="35"/>
                                        </p:tgtEl>
                                        <p:attrNameLst>
                                          <p:attrName>fill.type</p:attrName>
                                        </p:attrNameLst>
                                      </p:cBhvr>
                                      <p:to>
                                        <p:strVal val="solid"/>
                                      </p:to>
                                    </p:set>
                                    <p:set>
                                      <p:cBhvr>
                                        <p:cTn id="207" dur="750" autoRev="1" fill="remove"/>
                                        <p:tgtEl>
                                          <p:spTgt spid="35"/>
                                        </p:tgtEl>
                                        <p:attrNameLst>
                                          <p:attrName>fill.on</p:attrName>
                                        </p:attrNameLst>
                                      </p:cBhvr>
                                      <p:to>
                                        <p:strVal val="true"/>
                                      </p:to>
                                    </p:set>
                                  </p:childTnLst>
                                </p:cTn>
                              </p:par>
                              <p:par>
                                <p:cTn id="208" presetID="27" presetClass="emph" presetSubtype="0" fill="remove" grpId="2" nodeType="withEffect">
                                  <p:stCondLst>
                                    <p:cond delay="0"/>
                                  </p:stCondLst>
                                  <p:childTnLst>
                                    <p:animClr clrSpc="rgb" dir="cw">
                                      <p:cBhvr override="childStyle">
                                        <p:cTn id="209" dur="750" autoRev="1" fill="remove"/>
                                        <p:tgtEl>
                                          <p:spTgt spid="36"/>
                                        </p:tgtEl>
                                        <p:attrNameLst>
                                          <p:attrName>style.color</p:attrName>
                                        </p:attrNameLst>
                                      </p:cBhvr>
                                      <p:to>
                                        <a:srgbClr val="7030A0"/>
                                      </p:to>
                                    </p:animClr>
                                    <p:animClr clrSpc="rgb" dir="cw">
                                      <p:cBhvr>
                                        <p:cTn id="210" dur="750" autoRev="1" fill="remove"/>
                                        <p:tgtEl>
                                          <p:spTgt spid="36"/>
                                        </p:tgtEl>
                                        <p:attrNameLst>
                                          <p:attrName>fillcolor</p:attrName>
                                        </p:attrNameLst>
                                      </p:cBhvr>
                                      <p:to>
                                        <a:srgbClr val="7030A0"/>
                                      </p:to>
                                    </p:animClr>
                                    <p:set>
                                      <p:cBhvr>
                                        <p:cTn id="211" dur="750" autoRev="1" fill="remove"/>
                                        <p:tgtEl>
                                          <p:spTgt spid="36"/>
                                        </p:tgtEl>
                                        <p:attrNameLst>
                                          <p:attrName>fill.type</p:attrName>
                                        </p:attrNameLst>
                                      </p:cBhvr>
                                      <p:to>
                                        <p:strVal val="solid"/>
                                      </p:to>
                                    </p:set>
                                    <p:set>
                                      <p:cBhvr>
                                        <p:cTn id="212" dur="750" autoRev="1" fill="remove"/>
                                        <p:tgtEl>
                                          <p:spTgt spid="36"/>
                                        </p:tgtEl>
                                        <p:attrNameLst>
                                          <p:attrName>fill.on</p:attrName>
                                        </p:attrNameLst>
                                      </p:cBhvr>
                                      <p:to>
                                        <p:strVal val="true"/>
                                      </p:to>
                                    </p:set>
                                  </p:childTnLst>
                                </p:cTn>
                              </p:par>
                            </p:childTnLst>
                          </p:cTn>
                        </p:par>
                        <p:par>
                          <p:cTn id="213" fill="hold">
                            <p:stCondLst>
                              <p:cond delay="28000"/>
                            </p:stCondLst>
                            <p:childTnLst>
                              <p:par>
                                <p:cTn id="214" presetID="27" presetClass="emph" presetSubtype="0" fill="remove" grpId="1" nodeType="afterEffect">
                                  <p:stCondLst>
                                    <p:cond delay="0"/>
                                  </p:stCondLst>
                                  <p:childTnLst>
                                    <p:animClr clrSpc="rgb" dir="cw">
                                      <p:cBhvr override="childStyle">
                                        <p:cTn id="215" dur="750" autoRev="1" fill="remove"/>
                                        <p:tgtEl>
                                          <p:spTgt spid="38"/>
                                        </p:tgtEl>
                                        <p:attrNameLst>
                                          <p:attrName>style.color</p:attrName>
                                        </p:attrNameLst>
                                      </p:cBhvr>
                                      <p:to>
                                        <a:srgbClr val="7030A0"/>
                                      </p:to>
                                    </p:animClr>
                                    <p:animClr clrSpc="rgb" dir="cw">
                                      <p:cBhvr>
                                        <p:cTn id="216" dur="750" autoRev="1" fill="remove"/>
                                        <p:tgtEl>
                                          <p:spTgt spid="38"/>
                                        </p:tgtEl>
                                        <p:attrNameLst>
                                          <p:attrName>fillcolor</p:attrName>
                                        </p:attrNameLst>
                                      </p:cBhvr>
                                      <p:to>
                                        <a:srgbClr val="7030A0"/>
                                      </p:to>
                                    </p:animClr>
                                    <p:set>
                                      <p:cBhvr>
                                        <p:cTn id="217" dur="750" autoRev="1" fill="remove"/>
                                        <p:tgtEl>
                                          <p:spTgt spid="38"/>
                                        </p:tgtEl>
                                        <p:attrNameLst>
                                          <p:attrName>fill.type</p:attrName>
                                        </p:attrNameLst>
                                      </p:cBhvr>
                                      <p:to>
                                        <p:strVal val="solid"/>
                                      </p:to>
                                    </p:set>
                                    <p:set>
                                      <p:cBhvr>
                                        <p:cTn id="218" dur="750" autoRev="1" fill="remove"/>
                                        <p:tgtEl>
                                          <p:spTgt spid="38"/>
                                        </p:tgtEl>
                                        <p:attrNameLst>
                                          <p:attrName>fill.on</p:attrName>
                                        </p:attrNameLst>
                                      </p:cBhvr>
                                      <p:to>
                                        <p:strVal val="true"/>
                                      </p:to>
                                    </p:set>
                                  </p:childTnLst>
                                </p:cTn>
                              </p:par>
                              <p:par>
                                <p:cTn id="219" presetID="27" presetClass="emph" presetSubtype="0" fill="remove" grpId="2" nodeType="withEffect">
                                  <p:stCondLst>
                                    <p:cond delay="0"/>
                                  </p:stCondLst>
                                  <p:childTnLst>
                                    <p:animClr clrSpc="rgb" dir="cw">
                                      <p:cBhvr override="childStyle">
                                        <p:cTn id="220" dur="750" autoRev="1" fill="remove"/>
                                        <p:tgtEl>
                                          <p:spTgt spid="35"/>
                                        </p:tgtEl>
                                        <p:attrNameLst>
                                          <p:attrName>style.color</p:attrName>
                                        </p:attrNameLst>
                                      </p:cBhvr>
                                      <p:to>
                                        <a:srgbClr val="7030A0"/>
                                      </p:to>
                                    </p:animClr>
                                    <p:animClr clrSpc="rgb" dir="cw">
                                      <p:cBhvr>
                                        <p:cTn id="221" dur="750" autoRev="1" fill="remove"/>
                                        <p:tgtEl>
                                          <p:spTgt spid="35"/>
                                        </p:tgtEl>
                                        <p:attrNameLst>
                                          <p:attrName>fillcolor</p:attrName>
                                        </p:attrNameLst>
                                      </p:cBhvr>
                                      <p:to>
                                        <a:srgbClr val="7030A0"/>
                                      </p:to>
                                    </p:animClr>
                                    <p:set>
                                      <p:cBhvr>
                                        <p:cTn id="222" dur="750" autoRev="1" fill="remove"/>
                                        <p:tgtEl>
                                          <p:spTgt spid="35"/>
                                        </p:tgtEl>
                                        <p:attrNameLst>
                                          <p:attrName>fill.type</p:attrName>
                                        </p:attrNameLst>
                                      </p:cBhvr>
                                      <p:to>
                                        <p:strVal val="solid"/>
                                      </p:to>
                                    </p:set>
                                    <p:set>
                                      <p:cBhvr>
                                        <p:cTn id="223" dur="750" autoRev="1" fill="remove"/>
                                        <p:tgtEl>
                                          <p:spTgt spid="35"/>
                                        </p:tgtEl>
                                        <p:attrNameLst>
                                          <p:attrName>fill.on</p:attrName>
                                        </p:attrNameLst>
                                      </p:cBhvr>
                                      <p:to>
                                        <p:strVal val="true"/>
                                      </p:to>
                                    </p:set>
                                  </p:childTnLst>
                                </p:cTn>
                              </p:par>
                            </p:childTnLst>
                          </p:cTn>
                        </p:par>
                        <p:par>
                          <p:cTn id="224" fill="hold">
                            <p:stCondLst>
                              <p:cond delay="29500"/>
                            </p:stCondLst>
                            <p:childTnLst>
                              <p:par>
                                <p:cTn id="225" presetID="27" presetClass="emph" presetSubtype="0" fill="remove" grpId="2" nodeType="afterEffect">
                                  <p:stCondLst>
                                    <p:cond delay="0"/>
                                  </p:stCondLst>
                                  <p:childTnLst>
                                    <p:animClr clrSpc="rgb" dir="cw">
                                      <p:cBhvr override="childStyle">
                                        <p:cTn id="226" dur="750" autoRev="1" fill="remove"/>
                                        <p:tgtEl>
                                          <p:spTgt spid="37"/>
                                        </p:tgtEl>
                                        <p:attrNameLst>
                                          <p:attrName>style.color</p:attrName>
                                        </p:attrNameLst>
                                      </p:cBhvr>
                                      <p:to>
                                        <a:srgbClr val="7030A0"/>
                                      </p:to>
                                    </p:animClr>
                                    <p:animClr clrSpc="rgb" dir="cw">
                                      <p:cBhvr>
                                        <p:cTn id="227" dur="750" autoRev="1" fill="remove"/>
                                        <p:tgtEl>
                                          <p:spTgt spid="37"/>
                                        </p:tgtEl>
                                        <p:attrNameLst>
                                          <p:attrName>fillcolor</p:attrName>
                                        </p:attrNameLst>
                                      </p:cBhvr>
                                      <p:to>
                                        <a:srgbClr val="7030A0"/>
                                      </p:to>
                                    </p:animClr>
                                    <p:set>
                                      <p:cBhvr>
                                        <p:cTn id="228" dur="750" autoRev="1" fill="remove"/>
                                        <p:tgtEl>
                                          <p:spTgt spid="37"/>
                                        </p:tgtEl>
                                        <p:attrNameLst>
                                          <p:attrName>fill.type</p:attrName>
                                        </p:attrNameLst>
                                      </p:cBhvr>
                                      <p:to>
                                        <p:strVal val="solid"/>
                                      </p:to>
                                    </p:set>
                                    <p:set>
                                      <p:cBhvr>
                                        <p:cTn id="229" dur="750" autoRev="1" fill="remove"/>
                                        <p:tgtEl>
                                          <p:spTgt spid="37"/>
                                        </p:tgtEl>
                                        <p:attrNameLst>
                                          <p:attrName>fill.on</p:attrName>
                                        </p:attrNameLst>
                                      </p:cBhvr>
                                      <p:to>
                                        <p:strVal val="true"/>
                                      </p:to>
                                    </p:set>
                                  </p:childTnLst>
                                </p:cTn>
                              </p:par>
                              <p:par>
                                <p:cTn id="230" presetID="27" presetClass="emph" presetSubtype="0" fill="remove" grpId="2" nodeType="withEffect">
                                  <p:stCondLst>
                                    <p:cond delay="0"/>
                                  </p:stCondLst>
                                  <p:childTnLst>
                                    <p:animClr clrSpc="rgb" dir="cw">
                                      <p:cBhvr override="childStyle">
                                        <p:cTn id="231" dur="750" autoRev="1" fill="remove"/>
                                        <p:tgtEl>
                                          <p:spTgt spid="38"/>
                                        </p:tgtEl>
                                        <p:attrNameLst>
                                          <p:attrName>style.color</p:attrName>
                                        </p:attrNameLst>
                                      </p:cBhvr>
                                      <p:to>
                                        <a:srgbClr val="7030A0"/>
                                      </p:to>
                                    </p:animClr>
                                    <p:animClr clrSpc="rgb" dir="cw">
                                      <p:cBhvr>
                                        <p:cTn id="232" dur="750" autoRev="1" fill="remove"/>
                                        <p:tgtEl>
                                          <p:spTgt spid="38"/>
                                        </p:tgtEl>
                                        <p:attrNameLst>
                                          <p:attrName>fillcolor</p:attrName>
                                        </p:attrNameLst>
                                      </p:cBhvr>
                                      <p:to>
                                        <a:srgbClr val="7030A0"/>
                                      </p:to>
                                    </p:animClr>
                                    <p:set>
                                      <p:cBhvr>
                                        <p:cTn id="233" dur="750" autoRev="1" fill="remove"/>
                                        <p:tgtEl>
                                          <p:spTgt spid="38"/>
                                        </p:tgtEl>
                                        <p:attrNameLst>
                                          <p:attrName>fill.type</p:attrName>
                                        </p:attrNameLst>
                                      </p:cBhvr>
                                      <p:to>
                                        <p:strVal val="solid"/>
                                      </p:to>
                                    </p:set>
                                    <p:set>
                                      <p:cBhvr>
                                        <p:cTn id="234" dur="750" autoRev="1" fill="remove"/>
                                        <p:tgtEl>
                                          <p:spTgt spid="38"/>
                                        </p:tgtEl>
                                        <p:attrNameLst>
                                          <p:attrName>fill.on</p:attrName>
                                        </p:attrNameLst>
                                      </p:cBhvr>
                                      <p:to>
                                        <p:strVal val="true"/>
                                      </p:to>
                                    </p:set>
                                  </p:childTnLst>
                                </p:cTn>
                              </p:par>
                            </p:childTnLst>
                          </p:cTn>
                        </p:par>
                        <p:par>
                          <p:cTn id="235" fill="hold">
                            <p:stCondLst>
                              <p:cond delay="31000"/>
                            </p:stCondLst>
                            <p:childTnLst>
                              <p:par>
                                <p:cTn id="236" presetID="27" presetClass="emph" presetSubtype="0" fill="remove" grpId="1" nodeType="afterEffect">
                                  <p:stCondLst>
                                    <p:cond delay="0"/>
                                  </p:stCondLst>
                                  <p:childTnLst>
                                    <p:animClr clrSpc="rgb" dir="cw">
                                      <p:cBhvr override="childStyle">
                                        <p:cTn id="237" dur="750" autoRev="1" fill="remove"/>
                                        <p:tgtEl>
                                          <p:spTgt spid="32"/>
                                        </p:tgtEl>
                                        <p:attrNameLst>
                                          <p:attrName>style.color</p:attrName>
                                        </p:attrNameLst>
                                      </p:cBhvr>
                                      <p:to>
                                        <a:srgbClr val="7030A0"/>
                                      </p:to>
                                    </p:animClr>
                                    <p:animClr clrSpc="rgb" dir="cw">
                                      <p:cBhvr>
                                        <p:cTn id="238" dur="750" autoRev="1" fill="remove"/>
                                        <p:tgtEl>
                                          <p:spTgt spid="32"/>
                                        </p:tgtEl>
                                        <p:attrNameLst>
                                          <p:attrName>fillcolor</p:attrName>
                                        </p:attrNameLst>
                                      </p:cBhvr>
                                      <p:to>
                                        <a:srgbClr val="7030A0"/>
                                      </p:to>
                                    </p:animClr>
                                    <p:set>
                                      <p:cBhvr>
                                        <p:cTn id="239" dur="750" autoRev="1" fill="remove"/>
                                        <p:tgtEl>
                                          <p:spTgt spid="32"/>
                                        </p:tgtEl>
                                        <p:attrNameLst>
                                          <p:attrName>fill.type</p:attrName>
                                        </p:attrNameLst>
                                      </p:cBhvr>
                                      <p:to>
                                        <p:strVal val="solid"/>
                                      </p:to>
                                    </p:set>
                                    <p:set>
                                      <p:cBhvr>
                                        <p:cTn id="240" dur="750" autoRev="1" fill="remove"/>
                                        <p:tgtEl>
                                          <p:spTgt spid="32"/>
                                        </p:tgtEl>
                                        <p:attrNameLst>
                                          <p:attrName>fill.on</p:attrName>
                                        </p:attrNameLst>
                                      </p:cBhvr>
                                      <p:to>
                                        <p:strVal val="true"/>
                                      </p:to>
                                    </p:set>
                                  </p:childTnLst>
                                </p:cTn>
                              </p:par>
                              <p:par>
                                <p:cTn id="241" presetID="27" presetClass="emph" presetSubtype="0" fill="remove" grpId="1" nodeType="withEffect">
                                  <p:stCondLst>
                                    <p:cond delay="0"/>
                                  </p:stCondLst>
                                  <p:childTnLst>
                                    <p:animClr clrSpc="rgb" dir="cw">
                                      <p:cBhvr override="childStyle">
                                        <p:cTn id="242" dur="750" autoRev="1" fill="remove"/>
                                        <p:tgtEl>
                                          <p:spTgt spid="31"/>
                                        </p:tgtEl>
                                        <p:attrNameLst>
                                          <p:attrName>style.color</p:attrName>
                                        </p:attrNameLst>
                                      </p:cBhvr>
                                      <p:to>
                                        <a:srgbClr val="7030A0"/>
                                      </p:to>
                                    </p:animClr>
                                    <p:animClr clrSpc="rgb" dir="cw">
                                      <p:cBhvr>
                                        <p:cTn id="243" dur="750" autoRev="1" fill="remove"/>
                                        <p:tgtEl>
                                          <p:spTgt spid="31"/>
                                        </p:tgtEl>
                                        <p:attrNameLst>
                                          <p:attrName>fillcolor</p:attrName>
                                        </p:attrNameLst>
                                      </p:cBhvr>
                                      <p:to>
                                        <a:srgbClr val="7030A0"/>
                                      </p:to>
                                    </p:animClr>
                                    <p:set>
                                      <p:cBhvr>
                                        <p:cTn id="244" dur="750" autoRev="1" fill="remove"/>
                                        <p:tgtEl>
                                          <p:spTgt spid="31"/>
                                        </p:tgtEl>
                                        <p:attrNameLst>
                                          <p:attrName>fill.type</p:attrName>
                                        </p:attrNameLst>
                                      </p:cBhvr>
                                      <p:to>
                                        <p:strVal val="solid"/>
                                      </p:to>
                                    </p:set>
                                    <p:set>
                                      <p:cBhvr>
                                        <p:cTn id="245" dur="750" autoRev="1" fill="remove"/>
                                        <p:tgtEl>
                                          <p:spTgt spid="31"/>
                                        </p:tgtEl>
                                        <p:attrNameLst>
                                          <p:attrName>fill.on</p:attrName>
                                        </p:attrNameLst>
                                      </p:cBhvr>
                                      <p:to>
                                        <p:strVal val="true"/>
                                      </p:to>
                                    </p:set>
                                  </p:childTnLst>
                                </p:cTn>
                              </p:par>
                            </p:childTnLst>
                          </p:cTn>
                        </p:par>
                        <p:par>
                          <p:cTn id="246" fill="hold">
                            <p:stCondLst>
                              <p:cond delay="32500"/>
                            </p:stCondLst>
                            <p:childTnLst>
                              <p:par>
                                <p:cTn id="247" presetID="27" presetClass="emph" presetSubtype="0" fill="remove" grpId="1" nodeType="afterEffect">
                                  <p:stCondLst>
                                    <p:cond delay="0"/>
                                  </p:stCondLst>
                                  <p:childTnLst>
                                    <p:animClr clrSpc="rgb" dir="cw">
                                      <p:cBhvr override="childStyle">
                                        <p:cTn id="248" dur="750" autoRev="1" fill="remove"/>
                                        <p:tgtEl>
                                          <p:spTgt spid="30"/>
                                        </p:tgtEl>
                                        <p:attrNameLst>
                                          <p:attrName>style.color</p:attrName>
                                        </p:attrNameLst>
                                      </p:cBhvr>
                                      <p:to>
                                        <a:srgbClr val="7030A0"/>
                                      </p:to>
                                    </p:animClr>
                                    <p:animClr clrSpc="rgb" dir="cw">
                                      <p:cBhvr>
                                        <p:cTn id="249" dur="750" autoRev="1" fill="remove"/>
                                        <p:tgtEl>
                                          <p:spTgt spid="30"/>
                                        </p:tgtEl>
                                        <p:attrNameLst>
                                          <p:attrName>fillcolor</p:attrName>
                                        </p:attrNameLst>
                                      </p:cBhvr>
                                      <p:to>
                                        <a:srgbClr val="7030A0"/>
                                      </p:to>
                                    </p:animClr>
                                    <p:set>
                                      <p:cBhvr>
                                        <p:cTn id="250" dur="750" autoRev="1" fill="remove"/>
                                        <p:tgtEl>
                                          <p:spTgt spid="30"/>
                                        </p:tgtEl>
                                        <p:attrNameLst>
                                          <p:attrName>fill.type</p:attrName>
                                        </p:attrNameLst>
                                      </p:cBhvr>
                                      <p:to>
                                        <p:strVal val="solid"/>
                                      </p:to>
                                    </p:set>
                                    <p:set>
                                      <p:cBhvr>
                                        <p:cTn id="251" dur="750" autoRev="1" fill="remove"/>
                                        <p:tgtEl>
                                          <p:spTgt spid="30"/>
                                        </p:tgtEl>
                                        <p:attrNameLst>
                                          <p:attrName>fill.on</p:attrName>
                                        </p:attrNameLst>
                                      </p:cBhvr>
                                      <p:to>
                                        <p:strVal val="true"/>
                                      </p:to>
                                    </p:set>
                                  </p:childTnLst>
                                </p:cTn>
                              </p:par>
                              <p:par>
                                <p:cTn id="252" presetID="27" presetClass="emph" presetSubtype="0" fill="remove" grpId="2" nodeType="withEffect">
                                  <p:stCondLst>
                                    <p:cond delay="0"/>
                                  </p:stCondLst>
                                  <p:childTnLst>
                                    <p:animClr clrSpc="rgb" dir="cw">
                                      <p:cBhvr override="childStyle">
                                        <p:cTn id="253" dur="750" autoRev="1" fill="remove"/>
                                        <p:tgtEl>
                                          <p:spTgt spid="31"/>
                                        </p:tgtEl>
                                        <p:attrNameLst>
                                          <p:attrName>style.color</p:attrName>
                                        </p:attrNameLst>
                                      </p:cBhvr>
                                      <p:to>
                                        <a:srgbClr val="7030A0"/>
                                      </p:to>
                                    </p:animClr>
                                    <p:animClr clrSpc="rgb" dir="cw">
                                      <p:cBhvr>
                                        <p:cTn id="254" dur="750" autoRev="1" fill="remove"/>
                                        <p:tgtEl>
                                          <p:spTgt spid="31"/>
                                        </p:tgtEl>
                                        <p:attrNameLst>
                                          <p:attrName>fillcolor</p:attrName>
                                        </p:attrNameLst>
                                      </p:cBhvr>
                                      <p:to>
                                        <a:srgbClr val="7030A0"/>
                                      </p:to>
                                    </p:animClr>
                                    <p:set>
                                      <p:cBhvr>
                                        <p:cTn id="255" dur="750" autoRev="1" fill="remove"/>
                                        <p:tgtEl>
                                          <p:spTgt spid="31"/>
                                        </p:tgtEl>
                                        <p:attrNameLst>
                                          <p:attrName>fill.type</p:attrName>
                                        </p:attrNameLst>
                                      </p:cBhvr>
                                      <p:to>
                                        <p:strVal val="solid"/>
                                      </p:to>
                                    </p:set>
                                    <p:set>
                                      <p:cBhvr>
                                        <p:cTn id="256" dur="750" autoRev="1" fill="remove"/>
                                        <p:tgtEl>
                                          <p:spTgt spid="31"/>
                                        </p:tgtEl>
                                        <p:attrNameLst>
                                          <p:attrName>fill.on</p:attrName>
                                        </p:attrNameLst>
                                      </p:cBhvr>
                                      <p:to>
                                        <p:strVal val="true"/>
                                      </p:to>
                                    </p:set>
                                  </p:childTnLst>
                                </p:cTn>
                              </p:par>
                            </p:childTnLst>
                          </p:cTn>
                        </p:par>
                        <p:par>
                          <p:cTn id="257" fill="hold">
                            <p:stCondLst>
                              <p:cond delay="34000"/>
                            </p:stCondLst>
                            <p:childTnLst>
                              <p:par>
                                <p:cTn id="258" presetID="27" presetClass="emph" presetSubtype="0" fill="remove" grpId="1" nodeType="afterEffect">
                                  <p:stCondLst>
                                    <p:cond delay="0"/>
                                  </p:stCondLst>
                                  <p:childTnLst>
                                    <p:animClr clrSpc="rgb" dir="cw">
                                      <p:cBhvr override="childStyle">
                                        <p:cTn id="259" dur="750" autoRev="1" fill="remove"/>
                                        <p:tgtEl>
                                          <p:spTgt spid="33"/>
                                        </p:tgtEl>
                                        <p:attrNameLst>
                                          <p:attrName>style.color</p:attrName>
                                        </p:attrNameLst>
                                      </p:cBhvr>
                                      <p:to>
                                        <a:srgbClr val="7030A0"/>
                                      </p:to>
                                    </p:animClr>
                                    <p:animClr clrSpc="rgb" dir="cw">
                                      <p:cBhvr>
                                        <p:cTn id="260" dur="750" autoRev="1" fill="remove"/>
                                        <p:tgtEl>
                                          <p:spTgt spid="33"/>
                                        </p:tgtEl>
                                        <p:attrNameLst>
                                          <p:attrName>fillcolor</p:attrName>
                                        </p:attrNameLst>
                                      </p:cBhvr>
                                      <p:to>
                                        <a:srgbClr val="7030A0"/>
                                      </p:to>
                                    </p:animClr>
                                    <p:set>
                                      <p:cBhvr>
                                        <p:cTn id="261" dur="750" autoRev="1" fill="remove"/>
                                        <p:tgtEl>
                                          <p:spTgt spid="33"/>
                                        </p:tgtEl>
                                        <p:attrNameLst>
                                          <p:attrName>fill.type</p:attrName>
                                        </p:attrNameLst>
                                      </p:cBhvr>
                                      <p:to>
                                        <p:strVal val="solid"/>
                                      </p:to>
                                    </p:set>
                                    <p:set>
                                      <p:cBhvr>
                                        <p:cTn id="262" dur="750" autoRev="1" fill="remove"/>
                                        <p:tgtEl>
                                          <p:spTgt spid="33"/>
                                        </p:tgtEl>
                                        <p:attrNameLst>
                                          <p:attrName>fill.on</p:attrName>
                                        </p:attrNameLst>
                                      </p:cBhvr>
                                      <p:to>
                                        <p:strVal val="true"/>
                                      </p:to>
                                    </p:set>
                                  </p:childTnLst>
                                </p:cTn>
                              </p:par>
                              <p:par>
                                <p:cTn id="263" presetID="27" presetClass="emph" presetSubtype="0" fill="remove" grpId="2" nodeType="withEffect">
                                  <p:stCondLst>
                                    <p:cond delay="0"/>
                                  </p:stCondLst>
                                  <p:childTnLst>
                                    <p:animClr clrSpc="rgb" dir="cw">
                                      <p:cBhvr override="childStyle">
                                        <p:cTn id="264" dur="750" autoRev="1" fill="remove"/>
                                        <p:tgtEl>
                                          <p:spTgt spid="30"/>
                                        </p:tgtEl>
                                        <p:attrNameLst>
                                          <p:attrName>style.color</p:attrName>
                                        </p:attrNameLst>
                                      </p:cBhvr>
                                      <p:to>
                                        <a:srgbClr val="7030A0"/>
                                      </p:to>
                                    </p:animClr>
                                    <p:animClr clrSpc="rgb" dir="cw">
                                      <p:cBhvr>
                                        <p:cTn id="265" dur="750" autoRev="1" fill="remove"/>
                                        <p:tgtEl>
                                          <p:spTgt spid="30"/>
                                        </p:tgtEl>
                                        <p:attrNameLst>
                                          <p:attrName>fillcolor</p:attrName>
                                        </p:attrNameLst>
                                      </p:cBhvr>
                                      <p:to>
                                        <a:srgbClr val="7030A0"/>
                                      </p:to>
                                    </p:animClr>
                                    <p:set>
                                      <p:cBhvr>
                                        <p:cTn id="266" dur="750" autoRev="1" fill="remove"/>
                                        <p:tgtEl>
                                          <p:spTgt spid="30"/>
                                        </p:tgtEl>
                                        <p:attrNameLst>
                                          <p:attrName>fill.type</p:attrName>
                                        </p:attrNameLst>
                                      </p:cBhvr>
                                      <p:to>
                                        <p:strVal val="solid"/>
                                      </p:to>
                                    </p:set>
                                    <p:set>
                                      <p:cBhvr>
                                        <p:cTn id="267" dur="750" autoRev="1" fill="remove"/>
                                        <p:tgtEl>
                                          <p:spTgt spid="30"/>
                                        </p:tgtEl>
                                        <p:attrNameLst>
                                          <p:attrName>fill.on</p:attrName>
                                        </p:attrNameLst>
                                      </p:cBhvr>
                                      <p:to>
                                        <p:strVal val="true"/>
                                      </p:to>
                                    </p:set>
                                  </p:childTnLst>
                                </p:cTn>
                              </p:par>
                            </p:childTnLst>
                          </p:cTn>
                        </p:par>
                        <p:par>
                          <p:cTn id="268" fill="hold">
                            <p:stCondLst>
                              <p:cond delay="35500"/>
                            </p:stCondLst>
                            <p:childTnLst>
                              <p:par>
                                <p:cTn id="269" presetID="27" presetClass="emph" presetSubtype="0" fill="remove" grpId="2" nodeType="afterEffect">
                                  <p:stCondLst>
                                    <p:cond delay="0"/>
                                  </p:stCondLst>
                                  <p:childTnLst>
                                    <p:animClr clrSpc="rgb" dir="cw">
                                      <p:cBhvr override="childStyle">
                                        <p:cTn id="270" dur="750" autoRev="1" fill="remove"/>
                                        <p:tgtEl>
                                          <p:spTgt spid="32"/>
                                        </p:tgtEl>
                                        <p:attrNameLst>
                                          <p:attrName>style.color</p:attrName>
                                        </p:attrNameLst>
                                      </p:cBhvr>
                                      <p:to>
                                        <a:srgbClr val="7030A0"/>
                                      </p:to>
                                    </p:animClr>
                                    <p:animClr clrSpc="rgb" dir="cw">
                                      <p:cBhvr>
                                        <p:cTn id="271" dur="750" autoRev="1" fill="remove"/>
                                        <p:tgtEl>
                                          <p:spTgt spid="32"/>
                                        </p:tgtEl>
                                        <p:attrNameLst>
                                          <p:attrName>fillcolor</p:attrName>
                                        </p:attrNameLst>
                                      </p:cBhvr>
                                      <p:to>
                                        <a:srgbClr val="7030A0"/>
                                      </p:to>
                                    </p:animClr>
                                    <p:set>
                                      <p:cBhvr>
                                        <p:cTn id="272" dur="750" autoRev="1" fill="remove"/>
                                        <p:tgtEl>
                                          <p:spTgt spid="32"/>
                                        </p:tgtEl>
                                        <p:attrNameLst>
                                          <p:attrName>fill.type</p:attrName>
                                        </p:attrNameLst>
                                      </p:cBhvr>
                                      <p:to>
                                        <p:strVal val="solid"/>
                                      </p:to>
                                    </p:set>
                                    <p:set>
                                      <p:cBhvr>
                                        <p:cTn id="273" dur="750" autoRev="1" fill="remove"/>
                                        <p:tgtEl>
                                          <p:spTgt spid="32"/>
                                        </p:tgtEl>
                                        <p:attrNameLst>
                                          <p:attrName>fill.on</p:attrName>
                                        </p:attrNameLst>
                                      </p:cBhvr>
                                      <p:to>
                                        <p:strVal val="true"/>
                                      </p:to>
                                    </p:set>
                                  </p:childTnLst>
                                </p:cTn>
                              </p:par>
                              <p:par>
                                <p:cTn id="274" presetID="27" presetClass="emph" presetSubtype="0" fill="remove" grpId="2" nodeType="withEffect">
                                  <p:stCondLst>
                                    <p:cond delay="0"/>
                                  </p:stCondLst>
                                  <p:childTnLst>
                                    <p:animClr clrSpc="rgb" dir="cw">
                                      <p:cBhvr override="childStyle">
                                        <p:cTn id="275" dur="750" autoRev="1" fill="remove"/>
                                        <p:tgtEl>
                                          <p:spTgt spid="33"/>
                                        </p:tgtEl>
                                        <p:attrNameLst>
                                          <p:attrName>style.color</p:attrName>
                                        </p:attrNameLst>
                                      </p:cBhvr>
                                      <p:to>
                                        <a:srgbClr val="7030A0"/>
                                      </p:to>
                                    </p:animClr>
                                    <p:animClr clrSpc="rgb" dir="cw">
                                      <p:cBhvr>
                                        <p:cTn id="276" dur="750" autoRev="1" fill="remove"/>
                                        <p:tgtEl>
                                          <p:spTgt spid="33"/>
                                        </p:tgtEl>
                                        <p:attrNameLst>
                                          <p:attrName>fillcolor</p:attrName>
                                        </p:attrNameLst>
                                      </p:cBhvr>
                                      <p:to>
                                        <a:srgbClr val="7030A0"/>
                                      </p:to>
                                    </p:animClr>
                                    <p:set>
                                      <p:cBhvr>
                                        <p:cTn id="277" dur="750" autoRev="1" fill="remove"/>
                                        <p:tgtEl>
                                          <p:spTgt spid="33"/>
                                        </p:tgtEl>
                                        <p:attrNameLst>
                                          <p:attrName>fill.type</p:attrName>
                                        </p:attrNameLst>
                                      </p:cBhvr>
                                      <p:to>
                                        <p:strVal val="solid"/>
                                      </p:to>
                                    </p:set>
                                    <p:set>
                                      <p:cBhvr>
                                        <p:cTn id="278" dur="750" autoRev="1" fill="remove"/>
                                        <p:tgtEl>
                                          <p:spTgt spid="33"/>
                                        </p:tgtEl>
                                        <p:attrNameLst>
                                          <p:attrName>fill.on</p:attrName>
                                        </p:attrNameLst>
                                      </p:cBhvr>
                                      <p:to>
                                        <p:strVal val="true"/>
                                      </p:to>
                                    </p:set>
                                  </p:childTnLst>
                                </p:cTn>
                              </p:par>
                            </p:childTnLst>
                          </p:cTn>
                        </p:par>
                        <p:par>
                          <p:cTn id="279" fill="hold">
                            <p:stCondLst>
                              <p:cond delay="37000"/>
                            </p:stCondLst>
                            <p:childTnLst>
                              <p:par>
                                <p:cTn id="280" presetID="1" presetClass="entr" presetSubtype="0" fill="hold" grpId="0" nodeType="afterEffect">
                                  <p:stCondLst>
                                    <p:cond delay="0"/>
                                  </p:stCondLst>
                                  <p:childTnLst>
                                    <p:set>
                                      <p:cBhvr>
                                        <p:cTn id="281" dur="1" fill="hold">
                                          <p:stCondLst>
                                            <p:cond delay="999"/>
                                          </p:stCondLst>
                                        </p:cTn>
                                        <p:tgtEl>
                                          <p:spTgt spid="43"/>
                                        </p:tgtEl>
                                        <p:attrNameLst>
                                          <p:attrName>style.visibility</p:attrName>
                                        </p:attrNameLst>
                                      </p:cBhvr>
                                      <p:to>
                                        <p:strVal val="visible"/>
                                      </p:to>
                                    </p:set>
                                  </p:childTnLst>
                                </p:cTn>
                              </p:par>
                            </p:childTnLst>
                          </p:cTn>
                        </p:par>
                        <p:par>
                          <p:cTn id="282" fill="hold">
                            <p:stCondLst>
                              <p:cond delay="38000"/>
                            </p:stCondLst>
                            <p:childTnLst>
                              <p:par>
                                <p:cTn id="283" presetID="27" presetClass="emph" presetSubtype="0" fill="remove" grpId="3" nodeType="afterEffect">
                                  <p:stCondLst>
                                    <p:cond delay="0"/>
                                  </p:stCondLst>
                                  <p:childTnLst>
                                    <p:animClr clrSpc="rgb" dir="cw">
                                      <p:cBhvr override="childStyle">
                                        <p:cTn id="284" dur="750" autoRev="1" fill="remove"/>
                                        <p:tgtEl>
                                          <p:spTgt spid="27"/>
                                        </p:tgtEl>
                                        <p:attrNameLst>
                                          <p:attrName>style.color</p:attrName>
                                        </p:attrNameLst>
                                      </p:cBhvr>
                                      <p:to>
                                        <a:srgbClr val="C00000"/>
                                      </p:to>
                                    </p:animClr>
                                    <p:animClr clrSpc="rgb" dir="cw">
                                      <p:cBhvr>
                                        <p:cTn id="285" dur="750" autoRev="1" fill="remove"/>
                                        <p:tgtEl>
                                          <p:spTgt spid="27"/>
                                        </p:tgtEl>
                                        <p:attrNameLst>
                                          <p:attrName>fillcolor</p:attrName>
                                        </p:attrNameLst>
                                      </p:cBhvr>
                                      <p:to>
                                        <a:srgbClr val="C00000"/>
                                      </p:to>
                                    </p:animClr>
                                    <p:set>
                                      <p:cBhvr>
                                        <p:cTn id="286" dur="750" autoRev="1" fill="remove"/>
                                        <p:tgtEl>
                                          <p:spTgt spid="27"/>
                                        </p:tgtEl>
                                        <p:attrNameLst>
                                          <p:attrName>fill.type</p:attrName>
                                        </p:attrNameLst>
                                      </p:cBhvr>
                                      <p:to>
                                        <p:strVal val="solid"/>
                                      </p:to>
                                    </p:set>
                                    <p:set>
                                      <p:cBhvr>
                                        <p:cTn id="287" dur="750" autoRev="1" fill="remove"/>
                                        <p:tgtEl>
                                          <p:spTgt spid="27"/>
                                        </p:tgtEl>
                                        <p:attrNameLst>
                                          <p:attrName>fill.on</p:attrName>
                                        </p:attrNameLst>
                                      </p:cBhvr>
                                      <p:to>
                                        <p:strVal val="true"/>
                                      </p:to>
                                    </p:set>
                                  </p:childTnLst>
                                </p:cTn>
                              </p:par>
                              <p:par>
                                <p:cTn id="288" presetID="27" presetClass="emph" presetSubtype="0" fill="remove" grpId="3" nodeType="withEffect">
                                  <p:stCondLst>
                                    <p:cond delay="0"/>
                                  </p:stCondLst>
                                  <p:childTnLst>
                                    <p:animClr clrSpc="rgb" dir="cw">
                                      <p:cBhvr override="childStyle">
                                        <p:cTn id="289" dur="750" autoRev="1" fill="remove"/>
                                        <p:tgtEl>
                                          <p:spTgt spid="26"/>
                                        </p:tgtEl>
                                        <p:attrNameLst>
                                          <p:attrName>style.color</p:attrName>
                                        </p:attrNameLst>
                                      </p:cBhvr>
                                      <p:to>
                                        <a:srgbClr val="C00000"/>
                                      </p:to>
                                    </p:animClr>
                                    <p:animClr clrSpc="rgb" dir="cw">
                                      <p:cBhvr>
                                        <p:cTn id="290" dur="750" autoRev="1" fill="remove"/>
                                        <p:tgtEl>
                                          <p:spTgt spid="26"/>
                                        </p:tgtEl>
                                        <p:attrNameLst>
                                          <p:attrName>fillcolor</p:attrName>
                                        </p:attrNameLst>
                                      </p:cBhvr>
                                      <p:to>
                                        <a:srgbClr val="C00000"/>
                                      </p:to>
                                    </p:animClr>
                                    <p:set>
                                      <p:cBhvr>
                                        <p:cTn id="291" dur="750" autoRev="1" fill="remove"/>
                                        <p:tgtEl>
                                          <p:spTgt spid="26"/>
                                        </p:tgtEl>
                                        <p:attrNameLst>
                                          <p:attrName>fill.type</p:attrName>
                                        </p:attrNameLst>
                                      </p:cBhvr>
                                      <p:to>
                                        <p:strVal val="solid"/>
                                      </p:to>
                                    </p:set>
                                    <p:set>
                                      <p:cBhvr>
                                        <p:cTn id="292" dur="750" autoRev="1" fill="remove"/>
                                        <p:tgtEl>
                                          <p:spTgt spid="26"/>
                                        </p:tgtEl>
                                        <p:attrNameLst>
                                          <p:attrName>fill.on</p:attrName>
                                        </p:attrNameLst>
                                      </p:cBhvr>
                                      <p:to>
                                        <p:strVal val="true"/>
                                      </p:to>
                                    </p:set>
                                  </p:childTnLst>
                                </p:cTn>
                              </p:par>
                              <p:par>
                                <p:cTn id="293" presetID="27" presetClass="emph" presetSubtype="0" fill="remove" grpId="3" nodeType="withEffect">
                                  <p:stCondLst>
                                    <p:cond delay="0"/>
                                  </p:stCondLst>
                                  <p:childTnLst>
                                    <p:animClr clrSpc="rgb" dir="cw">
                                      <p:cBhvr override="childStyle">
                                        <p:cTn id="294" dur="750" autoRev="1" fill="remove"/>
                                        <p:tgtEl>
                                          <p:spTgt spid="21"/>
                                        </p:tgtEl>
                                        <p:attrNameLst>
                                          <p:attrName>style.color</p:attrName>
                                        </p:attrNameLst>
                                      </p:cBhvr>
                                      <p:to>
                                        <a:srgbClr val="C00000"/>
                                      </p:to>
                                    </p:animClr>
                                    <p:animClr clrSpc="rgb" dir="cw">
                                      <p:cBhvr>
                                        <p:cTn id="295" dur="750" autoRev="1" fill="remove"/>
                                        <p:tgtEl>
                                          <p:spTgt spid="21"/>
                                        </p:tgtEl>
                                        <p:attrNameLst>
                                          <p:attrName>fillcolor</p:attrName>
                                        </p:attrNameLst>
                                      </p:cBhvr>
                                      <p:to>
                                        <a:srgbClr val="C00000"/>
                                      </p:to>
                                    </p:animClr>
                                    <p:set>
                                      <p:cBhvr>
                                        <p:cTn id="296" dur="750" autoRev="1" fill="remove"/>
                                        <p:tgtEl>
                                          <p:spTgt spid="21"/>
                                        </p:tgtEl>
                                        <p:attrNameLst>
                                          <p:attrName>fill.type</p:attrName>
                                        </p:attrNameLst>
                                      </p:cBhvr>
                                      <p:to>
                                        <p:strVal val="solid"/>
                                      </p:to>
                                    </p:set>
                                    <p:set>
                                      <p:cBhvr>
                                        <p:cTn id="297" dur="750" autoRev="1" fill="remove"/>
                                        <p:tgtEl>
                                          <p:spTgt spid="21"/>
                                        </p:tgtEl>
                                        <p:attrNameLst>
                                          <p:attrName>fill.on</p:attrName>
                                        </p:attrNameLst>
                                      </p:cBhvr>
                                      <p:to>
                                        <p:strVal val="true"/>
                                      </p:to>
                                    </p:set>
                                  </p:childTnLst>
                                </p:cTn>
                              </p:par>
                              <p:par>
                                <p:cTn id="298" presetID="27" presetClass="emph" presetSubtype="0" fill="remove" grpId="3" nodeType="withEffect">
                                  <p:stCondLst>
                                    <p:cond delay="0"/>
                                  </p:stCondLst>
                                  <p:childTnLst>
                                    <p:animClr clrSpc="rgb" dir="cw">
                                      <p:cBhvr override="childStyle">
                                        <p:cTn id="299" dur="750" autoRev="1" fill="remove"/>
                                        <p:tgtEl>
                                          <p:spTgt spid="22"/>
                                        </p:tgtEl>
                                        <p:attrNameLst>
                                          <p:attrName>style.color</p:attrName>
                                        </p:attrNameLst>
                                      </p:cBhvr>
                                      <p:to>
                                        <a:srgbClr val="C00000"/>
                                      </p:to>
                                    </p:animClr>
                                    <p:animClr clrSpc="rgb" dir="cw">
                                      <p:cBhvr>
                                        <p:cTn id="300" dur="750" autoRev="1" fill="remove"/>
                                        <p:tgtEl>
                                          <p:spTgt spid="22"/>
                                        </p:tgtEl>
                                        <p:attrNameLst>
                                          <p:attrName>fillcolor</p:attrName>
                                        </p:attrNameLst>
                                      </p:cBhvr>
                                      <p:to>
                                        <a:srgbClr val="C00000"/>
                                      </p:to>
                                    </p:animClr>
                                    <p:set>
                                      <p:cBhvr>
                                        <p:cTn id="301" dur="750" autoRev="1" fill="remove"/>
                                        <p:tgtEl>
                                          <p:spTgt spid="22"/>
                                        </p:tgtEl>
                                        <p:attrNameLst>
                                          <p:attrName>fill.type</p:attrName>
                                        </p:attrNameLst>
                                      </p:cBhvr>
                                      <p:to>
                                        <p:strVal val="solid"/>
                                      </p:to>
                                    </p:set>
                                    <p:set>
                                      <p:cBhvr>
                                        <p:cTn id="302" dur="750" autoRev="1" fill="remove"/>
                                        <p:tgtEl>
                                          <p:spTgt spid="22"/>
                                        </p:tgtEl>
                                        <p:attrNameLst>
                                          <p:attrName>fill.on</p:attrName>
                                        </p:attrNameLst>
                                      </p:cBhvr>
                                      <p:to>
                                        <p:strVal val="true"/>
                                      </p:to>
                                    </p:set>
                                  </p:childTnLst>
                                </p:cTn>
                              </p:par>
                            </p:childTnLst>
                          </p:cTn>
                        </p:par>
                        <p:par>
                          <p:cTn id="303" fill="hold">
                            <p:stCondLst>
                              <p:cond delay="39500"/>
                            </p:stCondLst>
                            <p:childTnLst>
                              <p:par>
                                <p:cTn id="304" presetID="27" presetClass="emph" presetSubtype="0" fill="remove" grpId="3" nodeType="afterEffect">
                                  <p:stCondLst>
                                    <p:cond delay="0"/>
                                  </p:stCondLst>
                                  <p:childTnLst>
                                    <p:animClr clrSpc="rgb" dir="cw">
                                      <p:cBhvr override="childStyle">
                                        <p:cTn id="305" dur="750" autoRev="1" fill="remove"/>
                                        <p:tgtEl>
                                          <p:spTgt spid="19"/>
                                        </p:tgtEl>
                                        <p:attrNameLst>
                                          <p:attrName>style.color</p:attrName>
                                        </p:attrNameLst>
                                      </p:cBhvr>
                                      <p:to>
                                        <a:srgbClr val="C00000"/>
                                      </p:to>
                                    </p:animClr>
                                    <p:animClr clrSpc="rgb" dir="cw">
                                      <p:cBhvr>
                                        <p:cTn id="306" dur="750" autoRev="1" fill="remove"/>
                                        <p:tgtEl>
                                          <p:spTgt spid="19"/>
                                        </p:tgtEl>
                                        <p:attrNameLst>
                                          <p:attrName>fillcolor</p:attrName>
                                        </p:attrNameLst>
                                      </p:cBhvr>
                                      <p:to>
                                        <a:srgbClr val="C00000"/>
                                      </p:to>
                                    </p:animClr>
                                    <p:set>
                                      <p:cBhvr>
                                        <p:cTn id="307" dur="750" autoRev="1" fill="remove"/>
                                        <p:tgtEl>
                                          <p:spTgt spid="19"/>
                                        </p:tgtEl>
                                        <p:attrNameLst>
                                          <p:attrName>fill.type</p:attrName>
                                        </p:attrNameLst>
                                      </p:cBhvr>
                                      <p:to>
                                        <p:strVal val="solid"/>
                                      </p:to>
                                    </p:set>
                                    <p:set>
                                      <p:cBhvr>
                                        <p:cTn id="308" dur="750" autoRev="1" fill="remove"/>
                                        <p:tgtEl>
                                          <p:spTgt spid="19"/>
                                        </p:tgtEl>
                                        <p:attrNameLst>
                                          <p:attrName>fill.on</p:attrName>
                                        </p:attrNameLst>
                                      </p:cBhvr>
                                      <p:to>
                                        <p:strVal val="true"/>
                                      </p:to>
                                    </p:set>
                                  </p:childTnLst>
                                </p:cTn>
                              </p:par>
                              <p:par>
                                <p:cTn id="309" presetID="27" presetClass="emph" presetSubtype="0" fill="remove" grpId="3" nodeType="withEffect">
                                  <p:stCondLst>
                                    <p:cond delay="0"/>
                                  </p:stCondLst>
                                  <p:childTnLst>
                                    <p:animClr clrSpc="rgb" dir="cw">
                                      <p:cBhvr override="childStyle">
                                        <p:cTn id="310" dur="750" autoRev="1" fill="remove"/>
                                        <p:tgtEl>
                                          <p:spTgt spid="20"/>
                                        </p:tgtEl>
                                        <p:attrNameLst>
                                          <p:attrName>style.color</p:attrName>
                                        </p:attrNameLst>
                                      </p:cBhvr>
                                      <p:to>
                                        <a:srgbClr val="C00000"/>
                                      </p:to>
                                    </p:animClr>
                                    <p:animClr clrSpc="rgb" dir="cw">
                                      <p:cBhvr>
                                        <p:cTn id="311" dur="750" autoRev="1" fill="remove"/>
                                        <p:tgtEl>
                                          <p:spTgt spid="20"/>
                                        </p:tgtEl>
                                        <p:attrNameLst>
                                          <p:attrName>fillcolor</p:attrName>
                                        </p:attrNameLst>
                                      </p:cBhvr>
                                      <p:to>
                                        <a:srgbClr val="C00000"/>
                                      </p:to>
                                    </p:animClr>
                                    <p:set>
                                      <p:cBhvr>
                                        <p:cTn id="312" dur="750" autoRev="1" fill="remove"/>
                                        <p:tgtEl>
                                          <p:spTgt spid="20"/>
                                        </p:tgtEl>
                                        <p:attrNameLst>
                                          <p:attrName>fill.type</p:attrName>
                                        </p:attrNameLst>
                                      </p:cBhvr>
                                      <p:to>
                                        <p:strVal val="solid"/>
                                      </p:to>
                                    </p:set>
                                    <p:set>
                                      <p:cBhvr>
                                        <p:cTn id="313" dur="750" autoRev="1" fill="remove"/>
                                        <p:tgtEl>
                                          <p:spTgt spid="20"/>
                                        </p:tgtEl>
                                        <p:attrNameLst>
                                          <p:attrName>fill.on</p:attrName>
                                        </p:attrNameLst>
                                      </p:cBhvr>
                                      <p:to>
                                        <p:strVal val="true"/>
                                      </p:to>
                                    </p:set>
                                  </p:childTnLst>
                                </p:cTn>
                              </p:par>
                              <p:par>
                                <p:cTn id="314" presetID="27" presetClass="emph" presetSubtype="0" fill="remove" grpId="3" nodeType="withEffect">
                                  <p:stCondLst>
                                    <p:cond delay="0"/>
                                  </p:stCondLst>
                                  <p:childTnLst>
                                    <p:animClr clrSpc="rgb" dir="cw">
                                      <p:cBhvr override="childStyle">
                                        <p:cTn id="315" dur="750" autoRev="1" fill="remove"/>
                                        <p:tgtEl>
                                          <p:spTgt spid="32"/>
                                        </p:tgtEl>
                                        <p:attrNameLst>
                                          <p:attrName>style.color</p:attrName>
                                        </p:attrNameLst>
                                      </p:cBhvr>
                                      <p:to>
                                        <a:srgbClr val="C00000"/>
                                      </p:to>
                                    </p:animClr>
                                    <p:animClr clrSpc="rgb" dir="cw">
                                      <p:cBhvr>
                                        <p:cTn id="316" dur="750" autoRev="1" fill="remove"/>
                                        <p:tgtEl>
                                          <p:spTgt spid="32"/>
                                        </p:tgtEl>
                                        <p:attrNameLst>
                                          <p:attrName>fillcolor</p:attrName>
                                        </p:attrNameLst>
                                      </p:cBhvr>
                                      <p:to>
                                        <a:srgbClr val="C00000"/>
                                      </p:to>
                                    </p:animClr>
                                    <p:set>
                                      <p:cBhvr>
                                        <p:cTn id="317" dur="750" autoRev="1" fill="remove"/>
                                        <p:tgtEl>
                                          <p:spTgt spid="32"/>
                                        </p:tgtEl>
                                        <p:attrNameLst>
                                          <p:attrName>fill.type</p:attrName>
                                        </p:attrNameLst>
                                      </p:cBhvr>
                                      <p:to>
                                        <p:strVal val="solid"/>
                                      </p:to>
                                    </p:set>
                                    <p:set>
                                      <p:cBhvr>
                                        <p:cTn id="318" dur="750" autoRev="1" fill="remove"/>
                                        <p:tgtEl>
                                          <p:spTgt spid="32"/>
                                        </p:tgtEl>
                                        <p:attrNameLst>
                                          <p:attrName>fill.on</p:attrName>
                                        </p:attrNameLst>
                                      </p:cBhvr>
                                      <p:to>
                                        <p:strVal val="true"/>
                                      </p:to>
                                    </p:set>
                                  </p:childTnLst>
                                </p:cTn>
                              </p:par>
                              <p:par>
                                <p:cTn id="319" presetID="27" presetClass="emph" presetSubtype="0" fill="remove" grpId="3" nodeType="withEffect">
                                  <p:stCondLst>
                                    <p:cond delay="0"/>
                                  </p:stCondLst>
                                  <p:childTnLst>
                                    <p:animClr clrSpc="rgb" dir="cw">
                                      <p:cBhvr override="childStyle">
                                        <p:cTn id="320" dur="750" autoRev="1" fill="remove"/>
                                        <p:tgtEl>
                                          <p:spTgt spid="31"/>
                                        </p:tgtEl>
                                        <p:attrNameLst>
                                          <p:attrName>style.color</p:attrName>
                                        </p:attrNameLst>
                                      </p:cBhvr>
                                      <p:to>
                                        <a:srgbClr val="C00000"/>
                                      </p:to>
                                    </p:animClr>
                                    <p:animClr clrSpc="rgb" dir="cw">
                                      <p:cBhvr>
                                        <p:cTn id="321" dur="750" autoRev="1" fill="remove"/>
                                        <p:tgtEl>
                                          <p:spTgt spid="31"/>
                                        </p:tgtEl>
                                        <p:attrNameLst>
                                          <p:attrName>fillcolor</p:attrName>
                                        </p:attrNameLst>
                                      </p:cBhvr>
                                      <p:to>
                                        <a:srgbClr val="C00000"/>
                                      </p:to>
                                    </p:animClr>
                                    <p:set>
                                      <p:cBhvr>
                                        <p:cTn id="322" dur="750" autoRev="1" fill="remove"/>
                                        <p:tgtEl>
                                          <p:spTgt spid="31"/>
                                        </p:tgtEl>
                                        <p:attrNameLst>
                                          <p:attrName>fill.type</p:attrName>
                                        </p:attrNameLst>
                                      </p:cBhvr>
                                      <p:to>
                                        <p:strVal val="solid"/>
                                      </p:to>
                                    </p:set>
                                    <p:set>
                                      <p:cBhvr>
                                        <p:cTn id="323" dur="750" autoRev="1" fill="remove"/>
                                        <p:tgtEl>
                                          <p:spTgt spid="31"/>
                                        </p:tgtEl>
                                        <p:attrNameLst>
                                          <p:attrName>fill.on</p:attrName>
                                        </p:attrNameLst>
                                      </p:cBhvr>
                                      <p:to>
                                        <p:strVal val="true"/>
                                      </p:to>
                                    </p:set>
                                  </p:childTnLst>
                                </p:cTn>
                              </p:par>
                            </p:childTnLst>
                          </p:cTn>
                        </p:par>
                        <p:par>
                          <p:cTn id="324" fill="hold">
                            <p:stCondLst>
                              <p:cond delay="41000"/>
                            </p:stCondLst>
                            <p:childTnLst>
                              <p:par>
                                <p:cTn id="325" presetID="27" presetClass="emph" presetSubtype="0" fill="remove" grpId="3" nodeType="afterEffect">
                                  <p:stCondLst>
                                    <p:cond delay="0"/>
                                  </p:stCondLst>
                                  <p:childTnLst>
                                    <p:animClr clrSpc="rgb" dir="cw">
                                      <p:cBhvr override="childStyle">
                                        <p:cTn id="326" dur="750" autoRev="1" fill="remove"/>
                                        <p:tgtEl>
                                          <p:spTgt spid="35"/>
                                        </p:tgtEl>
                                        <p:attrNameLst>
                                          <p:attrName>style.color</p:attrName>
                                        </p:attrNameLst>
                                      </p:cBhvr>
                                      <p:to>
                                        <a:srgbClr val="C00000"/>
                                      </p:to>
                                    </p:animClr>
                                    <p:animClr clrSpc="rgb" dir="cw">
                                      <p:cBhvr>
                                        <p:cTn id="327" dur="750" autoRev="1" fill="remove"/>
                                        <p:tgtEl>
                                          <p:spTgt spid="35"/>
                                        </p:tgtEl>
                                        <p:attrNameLst>
                                          <p:attrName>fillcolor</p:attrName>
                                        </p:attrNameLst>
                                      </p:cBhvr>
                                      <p:to>
                                        <a:srgbClr val="C00000"/>
                                      </p:to>
                                    </p:animClr>
                                    <p:set>
                                      <p:cBhvr>
                                        <p:cTn id="328" dur="750" autoRev="1" fill="remove"/>
                                        <p:tgtEl>
                                          <p:spTgt spid="35"/>
                                        </p:tgtEl>
                                        <p:attrNameLst>
                                          <p:attrName>fill.type</p:attrName>
                                        </p:attrNameLst>
                                      </p:cBhvr>
                                      <p:to>
                                        <p:strVal val="solid"/>
                                      </p:to>
                                    </p:set>
                                    <p:set>
                                      <p:cBhvr>
                                        <p:cTn id="329" dur="750" autoRev="1" fill="remove"/>
                                        <p:tgtEl>
                                          <p:spTgt spid="35"/>
                                        </p:tgtEl>
                                        <p:attrNameLst>
                                          <p:attrName>fill.on</p:attrName>
                                        </p:attrNameLst>
                                      </p:cBhvr>
                                      <p:to>
                                        <p:strVal val="true"/>
                                      </p:to>
                                    </p:set>
                                  </p:childTnLst>
                                </p:cTn>
                              </p:par>
                              <p:par>
                                <p:cTn id="330" presetID="27" presetClass="emph" presetSubtype="0" fill="remove" grpId="3" nodeType="withEffect">
                                  <p:stCondLst>
                                    <p:cond delay="0"/>
                                  </p:stCondLst>
                                  <p:childTnLst>
                                    <p:animClr clrSpc="rgb" dir="cw">
                                      <p:cBhvr override="childStyle">
                                        <p:cTn id="331" dur="750" autoRev="1" fill="remove"/>
                                        <p:tgtEl>
                                          <p:spTgt spid="36"/>
                                        </p:tgtEl>
                                        <p:attrNameLst>
                                          <p:attrName>style.color</p:attrName>
                                        </p:attrNameLst>
                                      </p:cBhvr>
                                      <p:to>
                                        <a:srgbClr val="C00000"/>
                                      </p:to>
                                    </p:animClr>
                                    <p:animClr clrSpc="rgb" dir="cw">
                                      <p:cBhvr>
                                        <p:cTn id="332" dur="750" autoRev="1" fill="remove"/>
                                        <p:tgtEl>
                                          <p:spTgt spid="36"/>
                                        </p:tgtEl>
                                        <p:attrNameLst>
                                          <p:attrName>fillcolor</p:attrName>
                                        </p:attrNameLst>
                                      </p:cBhvr>
                                      <p:to>
                                        <a:srgbClr val="C00000"/>
                                      </p:to>
                                    </p:animClr>
                                    <p:set>
                                      <p:cBhvr>
                                        <p:cTn id="333" dur="750" autoRev="1" fill="remove"/>
                                        <p:tgtEl>
                                          <p:spTgt spid="36"/>
                                        </p:tgtEl>
                                        <p:attrNameLst>
                                          <p:attrName>fill.type</p:attrName>
                                        </p:attrNameLst>
                                      </p:cBhvr>
                                      <p:to>
                                        <p:strVal val="solid"/>
                                      </p:to>
                                    </p:set>
                                    <p:set>
                                      <p:cBhvr>
                                        <p:cTn id="334" dur="750" autoRev="1" fill="remove"/>
                                        <p:tgtEl>
                                          <p:spTgt spid="36"/>
                                        </p:tgtEl>
                                        <p:attrNameLst>
                                          <p:attrName>fill.on</p:attrName>
                                        </p:attrNameLst>
                                      </p:cBhvr>
                                      <p:to>
                                        <p:strVal val="true"/>
                                      </p:to>
                                    </p:set>
                                  </p:childTnLst>
                                </p:cTn>
                              </p:par>
                              <p:par>
                                <p:cTn id="335" presetID="27" presetClass="emph" presetSubtype="0" fill="remove" grpId="3" nodeType="withEffect">
                                  <p:stCondLst>
                                    <p:cond delay="0"/>
                                  </p:stCondLst>
                                  <p:childTnLst>
                                    <p:animClr clrSpc="rgb" dir="cw">
                                      <p:cBhvr override="childStyle">
                                        <p:cTn id="336" dur="750" autoRev="1" fill="remove"/>
                                        <p:tgtEl>
                                          <p:spTgt spid="33"/>
                                        </p:tgtEl>
                                        <p:attrNameLst>
                                          <p:attrName>style.color</p:attrName>
                                        </p:attrNameLst>
                                      </p:cBhvr>
                                      <p:to>
                                        <a:srgbClr val="C00000"/>
                                      </p:to>
                                    </p:animClr>
                                    <p:animClr clrSpc="rgb" dir="cw">
                                      <p:cBhvr>
                                        <p:cTn id="337" dur="750" autoRev="1" fill="remove"/>
                                        <p:tgtEl>
                                          <p:spTgt spid="33"/>
                                        </p:tgtEl>
                                        <p:attrNameLst>
                                          <p:attrName>fillcolor</p:attrName>
                                        </p:attrNameLst>
                                      </p:cBhvr>
                                      <p:to>
                                        <a:srgbClr val="C00000"/>
                                      </p:to>
                                    </p:animClr>
                                    <p:set>
                                      <p:cBhvr>
                                        <p:cTn id="338" dur="750" autoRev="1" fill="remove"/>
                                        <p:tgtEl>
                                          <p:spTgt spid="33"/>
                                        </p:tgtEl>
                                        <p:attrNameLst>
                                          <p:attrName>fill.type</p:attrName>
                                        </p:attrNameLst>
                                      </p:cBhvr>
                                      <p:to>
                                        <p:strVal val="solid"/>
                                      </p:to>
                                    </p:set>
                                    <p:set>
                                      <p:cBhvr>
                                        <p:cTn id="339" dur="750" autoRev="1" fill="remove"/>
                                        <p:tgtEl>
                                          <p:spTgt spid="33"/>
                                        </p:tgtEl>
                                        <p:attrNameLst>
                                          <p:attrName>fill.on</p:attrName>
                                        </p:attrNameLst>
                                      </p:cBhvr>
                                      <p:to>
                                        <p:strVal val="true"/>
                                      </p:to>
                                    </p:set>
                                  </p:childTnLst>
                                </p:cTn>
                              </p:par>
                              <p:par>
                                <p:cTn id="340" presetID="27" presetClass="emph" presetSubtype="0" fill="remove" grpId="3" nodeType="withEffect">
                                  <p:stCondLst>
                                    <p:cond delay="0"/>
                                  </p:stCondLst>
                                  <p:childTnLst>
                                    <p:animClr clrSpc="rgb" dir="cw">
                                      <p:cBhvr override="childStyle">
                                        <p:cTn id="341" dur="750" autoRev="1" fill="remove"/>
                                        <p:tgtEl>
                                          <p:spTgt spid="30"/>
                                        </p:tgtEl>
                                        <p:attrNameLst>
                                          <p:attrName>style.color</p:attrName>
                                        </p:attrNameLst>
                                      </p:cBhvr>
                                      <p:to>
                                        <a:srgbClr val="C00000"/>
                                      </p:to>
                                    </p:animClr>
                                    <p:animClr clrSpc="rgb" dir="cw">
                                      <p:cBhvr>
                                        <p:cTn id="342" dur="750" autoRev="1" fill="remove"/>
                                        <p:tgtEl>
                                          <p:spTgt spid="30"/>
                                        </p:tgtEl>
                                        <p:attrNameLst>
                                          <p:attrName>fillcolor</p:attrName>
                                        </p:attrNameLst>
                                      </p:cBhvr>
                                      <p:to>
                                        <a:srgbClr val="C00000"/>
                                      </p:to>
                                    </p:animClr>
                                    <p:set>
                                      <p:cBhvr>
                                        <p:cTn id="343" dur="750" autoRev="1" fill="remove"/>
                                        <p:tgtEl>
                                          <p:spTgt spid="30"/>
                                        </p:tgtEl>
                                        <p:attrNameLst>
                                          <p:attrName>fill.type</p:attrName>
                                        </p:attrNameLst>
                                      </p:cBhvr>
                                      <p:to>
                                        <p:strVal val="solid"/>
                                      </p:to>
                                    </p:set>
                                    <p:set>
                                      <p:cBhvr>
                                        <p:cTn id="344" dur="750" autoRev="1" fill="remove"/>
                                        <p:tgtEl>
                                          <p:spTgt spid="30"/>
                                        </p:tgtEl>
                                        <p:attrNameLst>
                                          <p:attrName>fill.on</p:attrName>
                                        </p:attrNameLst>
                                      </p:cBhvr>
                                      <p:to>
                                        <p:strVal val="true"/>
                                      </p:to>
                                    </p:set>
                                  </p:childTnLst>
                                </p:cTn>
                              </p:par>
                            </p:childTnLst>
                          </p:cTn>
                        </p:par>
                        <p:par>
                          <p:cTn id="345" fill="hold">
                            <p:stCondLst>
                              <p:cond delay="42500"/>
                            </p:stCondLst>
                            <p:childTnLst>
                              <p:par>
                                <p:cTn id="346" presetID="27" presetClass="emph" presetSubtype="0" fill="remove" grpId="3" nodeType="afterEffect">
                                  <p:stCondLst>
                                    <p:cond delay="0"/>
                                  </p:stCondLst>
                                  <p:childTnLst>
                                    <p:animClr clrSpc="rgb" dir="cw">
                                      <p:cBhvr override="childStyle">
                                        <p:cTn id="347" dur="750" autoRev="1" fill="remove"/>
                                        <p:tgtEl>
                                          <p:spTgt spid="28"/>
                                        </p:tgtEl>
                                        <p:attrNameLst>
                                          <p:attrName>style.color</p:attrName>
                                        </p:attrNameLst>
                                      </p:cBhvr>
                                      <p:to>
                                        <a:srgbClr val="C00000"/>
                                      </p:to>
                                    </p:animClr>
                                    <p:animClr clrSpc="rgb" dir="cw">
                                      <p:cBhvr>
                                        <p:cTn id="348" dur="750" autoRev="1" fill="remove"/>
                                        <p:tgtEl>
                                          <p:spTgt spid="28"/>
                                        </p:tgtEl>
                                        <p:attrNameLst>
                                          <p:attrName>fillcolor</p:attrName>
                                        </p:attrNameLst>
                                      </p:cBhvr>
                                      <p:to>
                                        <a:srgbClr val="C00000"/>
                                      </p:to>
                                    </p:animClr>
                                    <p:set>
                                      <p:cBhvr>
                                        <p:cTn id="349" dur="750" autoRev="1" fill="remove"/>
                                        <p:tgtEl>
                                          <p:spTgt spid="28"/>
                                        </p:tgtEl>
                                        <p:attrNameLst>
                                          <p:attrName>fill.type</p:attrName>
                                        </p:attrNameLst>
                                      </p:cBhvr>
                                      <p:to>
                                        <p:strVal val="solid"/>
                                      </p:to>
                                    </p:set>
                                    <p:set>
                                      <p:cBhvr>
                                        <p:cTn id="350" dur="750" autoRev="1" fill="remove"/>
                                        <p:tgtEl>
                                          <p:spTgt spid="28"/>
                                        </p:tgtEl>
                                        <p:attrNameLst>
                                          <p:attrName>fill.on</p:attrName>
                                        </p:attrNameLst>
                                      </p:cBhvr>
                                      <p:to>
                                        <p:strVal val="true"/>
                                      </p:to>
                                    </p:set>
                                  </p:childTnLst>
                                </p:cTn>
                              </p:par>
                              <p:par>
                                <p:cTn id="351" presetID="27" presetClass="emph" presetSubtype="0" fill="remove" grpId="3" nodeType="withEffect">
                                  <p:stCondLst>
                                    <p:cond delay="0"/>
                                  </p:stCondLst>
                                  <p:childTnLst>
                                    <p:animClr clrSpc="rgb" dir="cw">
                                      <p:cBhvr override="childStyle">
                                        <p:cTn id="352" dur="750" autoRev="1" fill="remove"/>
                                        <p:tgtEl>
                                          <p:spTgt spid="25"/>
                                        </p:tgtEl>
                                        <p:attrNameLst>
                                          <p:attrName>style.color</p:attrName>
                                        </p:attrNameLst>
                                      </p:cBhvr>
                                      <p:to>
                                        <a:srgbClr val="C00000"/>
                                      </p:to>
                                    </p:animClr>
                                    <p:animClr clrSpc="rgb" dir="cw">
                                      <p:cBhvr>
                                        <p:cTn id="353" dur="750" autoRev="1" fill="remove"/>
                                        <p:tgtEl>
                                          <p:spTgt spid="25"/>
                                        </p:tgtEl>
                                        <p:attrNameLst>
                                          <p:attrName>fillcolor</p:attrName>
                                        </p:attrNameLst>
                                      </p:cBhvr>
                                      <p:to>
                                        <a:srgbClr val="C00000"/>
                                      </p:to>
                                    </p:animClr>
                                    <p:set>
                                      <p:cBhvr>
                                        <p:cTn id="354" dur="750" autoRev="1" fill="remove"/>
                                        <p:tgtEl>
                                          <p:spTgt spid="25"/>
                                        </p:tgtEl>
                                        <p:attrNameLst>
                                          <p:attrName>fill.type</p:attrName>
                                        </p:attrNameLst>
                                      </p:cBhvr>
                                      <p:to>
                                        <p:strVal val="solid"/>
                                      </p:to>
                                    </p:set>
                                    <p:set>
                                      <p:cBhvr>
                                        <p:cTn id="355" dur="750" autoRev="1" fill="remove"/>
                                        <p:tgtEl>
                                          <p:spTgt spid="25"/>
                                        </p:tgtEl>
                                        <p:attrNameLst>
                                          <p:attrName>fill.on</p:attrName>
                                        </p:attrNameLst>
                                      </p:cBhvr>
                                      <p:to>
                                        <p:strVal val="true"/>
                                      </p:to>
                                    </p:set>
                                  </p:childTnLst>
                                </p:cTn>
                              </p:par>
                              <p:par>
                                <p:cTn id="356" presetID="27" presetClass="emph" presetSubtype="0" fill="remove" grpId="3" nodeType="withEffect">
                                  <p:stCondLst>
                                    <p:cond delay="0"/>
                                  </p:stCondLst>
                                  <p:childTnLst>
                                    <p:animClr clrSpc="rgb" dir="cw">
                                      <p:cBhvr override="childStyle">
                                        <p:cTn id="357" dur="750" autoRev="1" fill="remove"/>
                                        <p:tgtEl>
                                          <p:spTgt spid="37"/>
                                        </p:tgtEl>
                                        <p:attrNameLst>
                                          <p:attrName>style.color</p:attrName>
                                        </p:attrNameLst>
                                      </p:cBhvr>
                                      <p:to>
                                        <a:srgbClr val="C00000"/>
                                      </p:to>
                                    </p:animClr>
                                    <p:animClr clrSpc="rgb" dir="cw">
                                      <p:cBhvr>
                                        <p:cTn id="358" dur="750" autoRev="1" fill="remove"/>
                                        <p:tgtEl>
                                          <p:spTgt spid="37"/>
                                        </p:tgtEl>
                                        <p:attrNameLst>
                                          <p:attrName>fillcolor</p:attrName>
                                        </p:attrNameLst>
                                      </p:cBhvr>
                                      <p:to>
                                        <a:srgbClr val="C00000"/>
                                      </p:to>
                                    </p:animClr>
                                    <p:set>
                                      <p:cBhvr>
                                        <p:cTn id="359" dur="750" autoRev="1" fill="remove"/>
                                        <p:tgtEl>
                                          <p:spTgt spid="37"/>
                                        </p:tgtEl>
                                        <p:attrNameLst>
                                          <p:attrName>fill.type</p:attrName>
                                        </p:attrNameLst>
                                      </p:cBhvr>
                                      <p:to>
                                        <p:strVal val="solid"/>
                                      </p:to>
                                    </p:set>
                                    <p:set>
                                      <p:cBhvr>
                                        <p:cTn id="360" dur="750" autoRev="1" fill="remove"/>
                                        <p:tgtEl>
                                          <p:spTgt spid="37"/>
                                        </p:tgtEl>
                                        <p:attrNameLst>
                                          <p:attrName>fill.on</p:attrName>
                                        </p:attrNameLst>
                                      </p:cBhvr>
                                      <p:to>
                                        <p:strVal val="true"/>
                                      </p:to>
                                    </p:set>
                                  </p:childTnLst>
                                </p:cTn>
                              </p:par>
                              <p:par>
                                <p:cTn id="361" presetID="27" presetClass="emph" presetSubtype="0" fill="remove" grpId="3" nodeType="withEffect">
                                  <p:stCondLst>
                                    <p:cond delay="0"/>
                                  </p:stCondLst>
                                  <p:childTnLst>
                                    <p:animClr clrSpc="rgb" dir="cw">
                                      <p:cBhvr override="childStyle">
                                        <p:cTn id="362" dur="750" autoRev="1" fill="remove"/>
                                        <p:tgtEl>
                                          <p:spTgt spid="38"/>
                                        </p:tgtEl>
                                        <p:attrNameLst>
                                          <p:attrName>style.color</p:attrName>
                                        </p:attrNameLst>
                                      </p:cBhvr>
                                      <p:to>
                                        <a:srgbClr val="C00000"/>
                                      </p:to>
                                    </p:animClr>
                                    <p:animClr clrSpc="rgb" dir="cw">
                                      <p:cBhvr>
                                        <p:cTn id="363" dur="750" autoRev="1" fill="remove"/>
                                        <p:tgtEl>
                                          <p:spTgt spid="38"/>
                                        </p:tgtEl>
                                        <p:attrNameLst>
                                          <p:attrName>fillcolor</p:attrName>
                                        </p:attrNameLst>
                                      </p:cBhvr>
                                      <p:to>
                                        <a:srgbClr val="C00000"/>
                                      </p:to>
                                    </p:animClr>
                                    <p:set>
                                      <p:cBhvr>
                                        <p:cTn id="364" dur="750" autoRev="1" fill="remove"/>
                                        <p:tgtEl>
                                          <p:spTgt spid="38"/>
                                        </p:tgtEl>
                                        <p:attrNameLst>
                                          <p:attrName>fill.type</p:attrName>
                                        </p:attrNameLst>
                                      </p:cBhvr>
                                      <p:to>
                                        <p:strVal val="solid"/>
                                      </p:to>
                                    </p:set>
                                    <p:set>
                                      <p:cBhvr>
                                        <p:cTn id="365" dur="750" autoRev="1" fill="remove"/>
                                        <p:tgtEl>
                                          <p:spTgt spid="38"/>
                                        </p:tgtEl>
                                        <p:attrNameLst>
                                          <p:attrName>fill.on</p:attrName>
                                        </p:attrNameLst>
                                      </p:cBhvr>
                                      <p:to>
                                        <p:strVal val="true"/>
                                      </p:to>
                                    </p:set>
                                  </p:childTnLst>
                                </p:cTn>
                              </p:par>
                            </p:childTnLst>
                          </p:cTn>
                        </p:par>
                        <p:par>
                          <p:cTn id="366" fill="hold">
                            <p:stCondLst>
                              <p:cond delay="44000"/>
                            </p:stCondLst>
                            <p:childTnLst>
                              <p:par>
                                <p:cTn id="367" presetID="27" presetClass="emph" presetSubtype="0" fill="remove" grpId="4" nodeType="afterEffect">
                                  <p:stCondLst>
                                    <p:cond delay="0"/>
                                  </p:stCondLst>
                                  <p:childTnLst>
                                    <p:animClr clrSpc="rgb" dir="cw">
                                      <p:cBhvr override="childStyle">
                                        <p:cTn id="368" dur="750" autoRev="1" fill="remove"/>
                                        <p:tgtEl>
                                          <p:spTgt spid="25"/>
                                        </p:tgtEl>
                                        <p:attrNameLst>
                                          <p:attrName>style.color</p:attrName>
                                        </p:attrNameLst>
                                      </p:cBhvr>
                                      <p:to>
                                        <a:srgbClr val="C00000"/>
                                      </p:to>
                                    </p:animClr>
                                    <p:animClr clrSpc="rgb" dir="cw">
                                      <p:cBhvr>
                                        <p:cTn id="369" dur="750" autoRev="1" fill="remove"/>
                                        <p:tgtEl>
                                          <p:spTgt spid="25"/>
                                        </p:tgtEl>
                                        <p:attrNameLst>
                                          <p:attrName>fillcolor</p:attrName>
                                        </p:attrNameLst>
                                      </p:cBhvr>
                                      <p:to>
                                        <a:srgbClr val="C00000"/>
                                      </p:to>
                                    </p:animClr>
                                    <p:set>
                                      <p:cBhvr>
                                        <p:cTn id="370" dur="750" autoRev="1" fill="remove"/>
                                        <p:tgtEl>
                                          <p:spTgt spid="25"/>
                                        </p:tgtEl>
                                        <p:attrNameLst>
                                          <p:attrName>fill.type</p:attrName>
                                        </p:attrNameLst>
                                      </p:cBhvr>
                                      <p:to>
                                        <p:strVal val="solid"/>
                                      </p:to>
                                    </p:set>
                                    <p:set>
                                      <p:cBhvr>
                                        <p:cTn id="371" dur="750" autoRev="1" fill="remove"/>
                                        <p:tgtEl>
                                          <p:spTgt spid="25"/>
                                        </p:tgtEl>
                                        <p:attrNameLst>
                                          <p:attrName>fill.on</p:attrName>
                                        </p:attrNameLst>
                                      </p:cBhvr>
                                      <p:to>
                                        <p:strVal val="true"/>
                                      </p:to>
                                    </p:set>
                                  </p:childTnLst>
                                </p:cTn>
                              </p:par>
                              <p:par>
                                <p:cTn id="372" presetID="27" presetClass="emph" presetSubtype="0" fill="remove" grpId="4" nodeType="withEffect">
                                  <p:stCondLst>
                                    <p:cond delay="0"/>
                                  </p:stCondLst>
                                  <p:childTnLst>
                                    <p:animClr clrSpc="rgb" dir="cw">
                                      <p:cBhvr override="childStyle">
                                        <p:cTn id="373" dur="750" autoRev="1" fill="remove"/>
                                        <p:tgtEl>
                                          <p:spTgt spid="26"/>
                                        </p:tgtEl>
                                        <p:attrNameLst>
                                          <p:attrName>style.color</p:attrName>
                                        </p:attrNameLst>
                                      </p:cBhvr>
                                      <p:to>
                                        <a:srgbClr val="C00000"/>
                                      </p:to>
                                    </p:animClr>
                                    <p:animClr clrSpc="rgb" dir="cw">
                                      <p:cBhvr>
                                        <p:cTn id="374" dur="750" autoRev="1" fill="remove"/>
                                        <p:tgtEl>
                                          <p:spTgt spid="26"/>
                                        </p:tgtEl>
                                        <p:attrNameLst>
                                          <p:attrName>fillcolor</p:attrName>
                                        </p:attrNameLst>
                                      </p:cBhvr>
                                      <p:to>
                                        <a:srgbClr val="C00000"/>
                                      </p:to>
                                    </p:animClr>
                                    <p:set>
                                      <p:cBhvr>
                                        <p:cTn id="375" dur="750" autoRev="1" fill="remove"/>
                                        <p:tgtEl>
                                          <p:spTgt spid="26"/>
                                        </p:tgtEl>
                                        <p:attrNameLst>
                                          <p:attrName>fill.type</p:attrName>
                                        </p:attrNameLst>
                                      </p:cBhvr>
                                      <p:to>
                                        <p:strVal val="solid"/>
                                      </p:to>
                                    </p:set>
                                    <p:set>
                                      <p:cBhvr>
                                        <p:cTn id="376" dur="750" autoRev="1" fill="remove"/>
                                        <p:tgtEl>
                                          <p:spTgt spid="26"/>
                                        </p:tgtEl>
                                        <p:attrNameLst>
                                          <p:attrName>fill.on</p:attrName>
                                        </p:attrNameLst>
                                      </p:cBhvr>
                                      <p:to>
                                        <p:strVal val="true"/>
                                      </p:to>
                                    </p:set>
                                  </p:childTnLst>
                                </p:cTn>
                              </p:par>
                              <p:par>
                                <p:cTn id="377" presetID="27" presetClass="emph" presetSubtype="0" fill="remove" grpId="4" nodeType="withEffect">
                                  <p:stCondLst>
                                    <p:cond delay="0"/>
                                  </p:stCondLst>
                                  <p:childTnLst>
                                    <p:animClr clrSpc="rgb" dir="cw">
                                      <p:cBhvr override="childStyle">
                                        <p:cTn id="378" dur="750" autoRev="1" fill="remove"/>
                                        <p:tgtEl>
                                          <p:spTgt spid="22"/>
                                        </p:tgtEl>
                                        <p:attrNameLst>
                                          <p:attrName>style.color</p:attrName>
                                        </p:attrNameLst>
                                      </p:cBhvr>
                                      <p:to>
                                        <a:srgbClr val="C00000"/>
                                      </p:to>
                                    </p:animClr>
                                    <p:animClr clrSpc="rgb" dir="cw">
                                      <p:cBhvr>
                                        <p:cTn id="379" dur="750" autoRev="1" fill="remove"/>
                                        <p:tgtEl>
                                          <p:spTgt spid="22"/>
                                        </p:tgtEl>
                                        <p:attrNameLst>
                                          <p:attrName>fillcolor</p:attrName>
                                        </p:attrNameLst>
                                      </p:cBhvr>
                                      <p:to>
                                        <a:srgbClr val="C00000"/>
                                      </p:to>
                                    </p:animClr>
                                    <p:set>
                                      <p:cBhvr>
                                        <p:cTn id="380" dur="750" autoRev="1" fill="remove"/>
                                        <p:tgtEl>
                                          <p:spTgt spid="22"/>
                                        </p:tgtEl>
                                        <p:attrNameLst>
                                          <p:attrName>fill.type</p:attrName>
                                        </p:attrNameLst>
                                      </p:cBhvr>
                                      <p:to>
                                        <p:strVal val="solid"/>
                                      </p:to>
                                    </p:set>
                                    <p:set>
                                      <p:cBhvr>
                                        <p:cTn id="381" dur="750" autoRev="1" fill="remove"/>
                                        <p:tgtEl>
                                          <p:spTgt spid="22"/>
                                        </p:tgtEl>
                                        <p:attrNameLst>
                                          <p:attrName>fill.on</p:attrName>
                                        </p:attrNameLst>
                                      </p:cBhvr>
                                      <p:to>
                                        <p:strVal val="true"/>
                                      </p:to>
                                    </p:set>
                                  </p:childTnLst>
                                </p:cTn>
                              </p:par>
                              <p:par>
                                <p:cTn id="382" presetID="27" presetClass="emph" presetSubtype="0" fill="remove" grpId="4" nodeType="withEffect">
                                  <p:stCondLst>
                                    <p:cond delay="0"/>
                                  </p:stCondLst>
                                  <p:childTnLst>
                                    <p:animClr clrSpc="rgb" dir="cw">
                                      <p:cBhvr override="childStyle">
                                        <p:cTn id="383" dur="750" autoRev="1" fill="remove"/>
                                        <p:tgtEl>
                                          <p:spTgt spid="19"/>
                                        </p:tgtEl>
                                        <p:attrNameLst>
                                          <p:attrName>style.color</p:attrName>
                                        </p:attrNameLst>
                                      </p:cBhvr>
                                      <p:to>
                                        <a:srgbClr val="C00000"/>
                                      </p:to>
                                    </p:animClr>
                                    <p:animClr clrSpc="rgb" dir="cw">
                                      <p:cBhvr>
                                        <p:cTn id="384" dur="750" autoRev="1" fill="remove"/>
                                        <p:tgtEl>
                                          <p:spTgt spid="19"/>
                                        </p:tgtEl>
                                        <p:attrNameLst>
                                          <p:attrName>fillcolor</p:attrName>
                                        </p:attrNameLst>
                                      </p:cBhvr>
                                      <p:to>
                                        <a:srgbClr val="C00000"/>
                                      </p:to>
                                    </p:animClr>
                                    <p:set>
                                      <p:cBhvr>
                                        <p:cTn id="385" dur="750" autoRev="1" fill="remove"/>
                                        <p:tgtEl>
                                          <p:spTgt spid="19"/>
                                        </p:tgtEl>
                                        <p:attrNameLst>
                                          <p:attrName>fill.type</p:attrName>
                                        </p:attrNameLst>
                                      </p:cBhvr>
                                      <p:to>
                                        <p:strVal val="solid"/>
                                      </p:to>
                                    </p:set>
                                    <p:set>
                                      <p:cBhvr>
                                        <p:cTn id="386" dur="750" autoRev="1" fill="remove"/>
                                        <p:tgtEl>
                                          <p:spTgt spid="19"/>
                                        </p:tgtEl>
                                        <p:attrNameLst>
                                          <p:attrName>fill.on</p:attrName>
                                        </p:attrNameLst>
                                      </p:cBhvr>
                                      <p:to>
                                        <p:strVal val="true"/>
                                      </p:to>
                                    </p:set>
                                  </p:childTnLst>
                                </p:cTn>
                              </p:par>
                            </p:childTnLst>
                          </p:cTn>
                        </p:par>
                        <p:par>
                          <p:cTn id="387" fill="hold">
                            <p:stCondLst>
                              <p:cond delay="45500"/>
                            </p:stCondLst>
                            <p:childTnLst>
                              <p:par>
                                <p:cTn id="388" presetID="27" presetClass="emph" presetSubtype="0" fill="remove" grpId="5" nodeType="afterEffect">
                                  <p:stCondLst>
                                    <p:cond delay="0"/>
                                  </p:stCondLst>
                                  <p:childTnLst>
                                    <p:animClr clrSpc="rgb" dir="cw">
                                      <p:cBhvr override="childStyle">
                                        <p:cTn id="389" dur="750" autoRev="1" fill="remove"/>
                                        <p:tgtEl>
                                          <p:spTgt spid="22"/>
                                        </p:tgtEl>
                                        <p:attrNameLst>
                                          <p:attrName>style.color</p:attrName>
                                        </p:attrNameLst>
                                      </p:cBhvr>
                                      <p:to>
                                        <a:srgbClr val="C00000"/>
                                      </p:to>
                                    </p:animClr>
                                    <p:animClr clrSpc="rgb" dir="cw">
                                      <p:cBhvr>
                                        <p:cTn id="390" dur="750" autoRev="1" fill="remove"/>
                                        <p:tgtEl>
                                          <p:spTgt spid="22"/>
                                        </p:tgtEl>
                                        <p:attrNameLst>
                                          <p:attrName>fillcolor</p:attrName>
                                        </p:attrNameLst>
                                      </p:cBhvr>
                                      <p:to>
                                        <a:srgbClr val="C00000"/>
                                      </p:to>
                                    </p:animClr>
                                    <p:set>
                                      <p:cBhvr>
                                        <p:cTn id="391" dur="750" autoRev="1" fill="remove"/>
                                        <p:tgtEl>
                                          <p:spTgt spid="22"/>
                                        </p:tgtEl>
                                        <p:attrNameLst>
                                          <p:attrName>fill.type</p:attrName>
                                        </p:attrNameLst>
                                      </p:cBhvr>
                                      <p:to>
                                        <p:strVal val="solid"/>
                                      </p:to>
                                    </p:set>
                                    <p:set>
                                      <p:cBhvr>
                                        <p:cTn id="392" dur="750" autoRev="1" fill="remove"/>
                                        <p:tgtEl>
                                          <p:spTgt spid="22"/>
                                        </p:tgtEl>
                                        <p:attrNameLst>
                                          <p:attrName>fill.on</p:attrName>
                                        </p:attrNameLst>
                                      </p:cBhvr>
                                      <p:to>
                                        <p:strVal val="true"/>
                                      </p:to>
                                    </p:set>
                                  </p:childTnLst>
                                </p:cTn>
                              </p:par>
                              <p:par>
                                <p:cTn id="393" presetID="27" presetClass="emph" presetSubtype="0" fill="remove" grpId="5" nodeType="withEffect">
                                  <p:stCondLst>
                                    <p:cond delay="0"/>
                                  </p:stCondLst>
                                  <p:childTnLst>
                                    <p:animClr clrSpc="rgb" dir="cw">
                                      <p:cBhvr override="childStyle">
                                        <p:cTn id="394" dur="750" autoRev="1" fill="remove"/>
                                        <p:tgtEl>
                                          <p:spTgt spid="19"/>
                                        </p:tgtEl>
                                        <p:attrNameLst>
                                          <p:attrName>style.color</p:attrName>
                                        </p:attrNameLst>
                                      </p:cBhvr>
                                      <p:to>
                                        <a:srgbClr val="C00000"/>
                                      </p:to>
                                    </p:animClr>
                                    <p:animClr clrSpc="rgb" dir="cw">
                                      <p:cBhvr>
                                        <p:cTn id="395" dur="750" autoRev="1" fill="remove"/>
                                        <p:tgtEl>
                                          <p:spTgt spid="19"/>
                                        </p:tgtEl>
                                        <p:attrNameLst>
                                          <p:attrName>fillcolor</p:attrName>
                                        </p:attrNameLst>
                                      </p:cBhvr>
                                      <p:to>
                                        <a:srgbClr val="C00000"/>
                                      </p:to>
                                    </p:animClr>
                                    <p:set>
                                      <p:cBhvr>
                                        <p:cTn id="396" dur="750" autoRev="1" fill="remove"/>
                                        <p:tgtEl>
                                          <p:spTgt spid="19"/>
                                        </p:tgtEl>
                                        <p:attrNameLst>
                                          <p:attrName>fill.type</p:attrName>
                                        </p:attrNameLst>
                                      </p:cBhvr>
                                      <p:to>
                                        <p:strVal val="solid"/>
                                      </p:to>
                                    </p:set>
                                    <p:set>
                                      <p:cBhvr>
                                        <p:cTn id="397" dur="750" autoRev="1" fill="remove"/>
                                        <p:tgtEl>
                                          <p:spTgt spid="19"/>
                                        </p:tgtEl>
                                        <p:attrNameLst>
                                          <p:attrName>fill.on</p:attrName>
                                        </p:attrNameLst>
                                      </p:cBhvr>
                                      <p:to>
                                        <p:strVal val="true"/>
                                      </p:to>
                                    </p:set>
                                  </p:childTnLst>
                                </p:cTn>
                              </p:par>
                              <p:par>
                                <p:cTn id="398" presetID="27" presetClass="emph" presetSubtype="0" fill="remove" grpId="4" nodeType="withEffect">
                                  <p:stCondLst>
                                    <p:cond delay="0"/>
                                  </p:stCondLst>
                                  <p:childTnLst>
                                    <p:animClr clrSpc="rgb" dir="cw">
                                      <p:cBhvr override="childStyle">
                                        <p:cTn id="399" dur="750" autoRev="1" fill="remove"/>
                                        <p:tgtEl>
                                          <p:spTgt spid="32"/>
                                        </p:tgtEl>
                                        <p:attrNameLst>
                                          <p:attrName>style.color</p:attrName>
                                        </p:attrNameLst>
                                      </p:cBhvr>
                                      <p:to>
                                        <a:srgbClr val="C00000"/>
                                      </p:to>
                                    </p:animClr>
                                    <p:animClr clrSpc="rgb" dir="cw">
                                      <p:cBhvr>
                                        <p:cTn id="400" dur="750" autoRev="1" fill="remove"/>
                                        <p:tgtEl>
                                          <p:spTgt spid="32"/>
                                        </p:tgtEl>
                                        <p:attrNameLst>
                                          <p:attrName>fillcolor</p:attrName>
                                        </p:attrNameLst>
                                      </p:cBhvr>
                                      <p:to>
                                        <a:srgbClr val="C00000"/>
                                      </p:to>
                                    </p:animClr>
                                    <p:set>
                                      <p:cBhvr>
                                        <p:cTn id="401" dur="750" autoRev="1" fill="remove"/>
                                        <p:tgtEl>
                                          <p:spTgt spid="32"/>
                                        </p:tgtEl>
                                        <p:attrNameLst>
                                          <p:attrName>fill.type</p:attrName>
                                        </p:attrNameLst>
                                      </p:cBhvr>
                                      <p:to>
                                        <p:strVal val="solid"/>
                                      </p:to>
                                    </p:set>
                                    <p:set>
                                      <p:cBhvr>
                                        <p:cTn id="402" dur="750" autoRev="1" fill="remove"/>
                                        <p:tgtEl>
                                          <p:spTgt spid="32"/>
                                        </p:tgtEl>
                                        <p:attrNameLst>
                                          <p:attrName>fill.on</p:attrName>
                                        </p:attrNameLst>
                                      </p:cBhvr>
                                      <p:to>
                                        <p:strVal val="true"/>
                                      </p:to>
                                    </p:set>
                                  </p:childTnLst>
                                </p:cTn>
                              </p:par>
                              <p:par>
                                <p:cTn id="403" presetID="27" presetClass="emph" presetSubtype="0" fill="remove" grpId="4" nodeType="withEffect">
                                  <p:stCondLst>
                                    <p:cond delay="0"/>
                                  </p:stCondLst>
                                  <p:childTnLst>
                                    <p:animClr clrSpc="rgb" dir="cw">
                                      <p:cBhvr override="childStyle">
                                        <p:cTn id="404" dur="750" autoRev="1" fill="remove"/>
                                        <p:tgtEl>
                                          <p:spTgt spid="33"/>
                                        </p:tgtEl>
                                        <p:attrNameLst>
                                          <p:attrName>style.color</p:attrName>
                                        </p:attrNameLst>
                                      </p:cBhvr>
                                      <p:to>
                                        <a:srgbClr val="C00000"/>
                                      </p:to>
                                    </p:animClr>
                                    <p:animClr clrSpc="rgb" dir="cw">
                                      <p:cBhvr>
                                        <p:cTn id="405" dur="750" autoRev="1" fill="remove"/>
                                        <p:tgtEl>
                                          <p:spTgt spid="33"/>
                                        </p:tgtEl>
                                        <p:attrNameLst>
                                          <p:attrName>fillcolor</p:attrName>
                                        </p:attrNameLst>
                                      </p:cBhvr>
                                      <p:to>
                                        <a:srgbClr val="C00000"/>
                                      </p:to>
                                    </p:animClr>
                                    <p:set>
                                      <p:cBhvr>
                                        <p:cTn id="406" dur="750" autoRev="1" fill="remove"/>
                                        <p:tgtEl>
                                          <p:spTgt spid="33"/>
                                        </p:tgtEl>
                                        <p:attrNameLst>
                                          <p:attrName>fill.type</p:attrName>
                                        </p:attrNameLst>
                                      </p:cBhvr>
                                      <p:to>
                                        <p:strVal val="solid"/>
                                      </p:to>
                                    </p:set>
                                    <p:set>
                                      <p:cBhvr>
                                        <p:cTn id="407" dur="750" autoRev="1" fill="remove"/>
                                        <p:tgtEl>
                                          <p:spTgt spid="33"/>
                                        </p:tgtEl>
                                        <p:attrNameLst>
                                          <p:attrName>fill.on</p:attrName>
                                        </p:attrNameLst>
                                      </p:cBhvr>
                                      <p:to>
                                        <p:strVal val="true"/>
                                      </p:to>
                                    </p:set>
                                  </p:childTnLst>
                                </p:cTn>
                              </p:par>
                            </p:childTnLst>
                          </p:cTn>
                        </p:par>
                        <p:par>
                          <p:cTn id="408" fill="hold">
                            <p:stCondLst>
                              <p:cond delay="47000"/>
                            </p:stCondLst>
                            <p:childTnLst>
                              <p:par>
                                <p:cTn id="409" presetID="27" presetClass="emph" presetSubtype="0" fill="remove" grpId="4" nodeType="afterEffect">
                                  <p:stCondLst>
                                    <p:cond delay="0"/>
                                  </p:stCondLst>
                                  <p:childTnLst>
                                    <p:animClr clrSpc="rgb" dir="cw">
                                      <p:cBhvr override="childStyle">
                                        <p:cTn id="410" dur="750" autoRev="1" fill="remove"/>
                                        <p:tgtEl>
                                          <p:spTgt spid="37"/>
                                        </p:tgtEl>
                                        <p:attrNameLst>
                                          <p:attrName>style.color</p:attrName>
                                        </p:attrNameLst>
                                      </p:cBhvr>
                                      <p:to>
                                        <a:srgbClr val="C00000"/>
                                      </p:to>
                                    </p:animClr>
                                    <p:animClr clrSpc="rgb" dir="cw">
                                      <p:cBhvr>
                                        <p:cTn id="411" dur="750" autoRev="1" fill="remove"/>
                                        <p:tgtEl>
                                          <p:spTgt spid="37"/>
                                        </p:tgtEl>
                                        <p:attrNameLst>
                                          <p:attrName>fillcolor</p:attrName>
                                        </p:attrNameLst>
                                      </p:cBhvr>
                                      <p:to>
                                        <a:srgbClr val="C00000"/>
                                      </p:to>
                                    </p:animClr>
                                    <p:set>
                                      <p:cBhvr>
                                        <p:cTn id="412" dur="750" autoRev="1" fill="remove"/>
                                        <p:tgtEl>
                                          <p:spTgt spid="37"/>
                                        </p:tgtEl>
                                        <p:attrNameLst>
                                          <p:attrName>fill.type</p:attrName>
                                        </p:attrNameLst>
                                      </p:cBhvr>
                                      <p:to>
                                        <p:strVal val="solid"/>
                                      </p:to>
                                    </p:set>
                                    <p:set>
                                      <p:cBhvr>
                                        <p:cTn id="413" dur="750" autoRev="1" fill="remove"/>
                                        <p:tgtEl>
                                          <p:spTgt spid="37"/>
                                        </p:tgtEl>
                                        <p:attrNameLst>
                                          <p:attrName>fill.on</p:attrName>
                                        </p:attrNameLst>
                                      </p:cBhvr>
                                      <p:to>
                                        <p:strVal val="true"/>
                                      </p:to>
                                    </p:set>
                                  </p:childTnLst>
                                </p:cTn>
                              </p:par>
                              <p:par>
                                <p:cTn id="414" presetID="27" presetClass="emph" presetSubtype="0" fill="remove" grpId="4" nodeType="withEffect">
                                  <p:stCondLst>
                                    <p:cond delay="0"/>
                                  </p:stCondLst>
                                  <p:childTnLst>
                                    <p:animClr clrSpc="rgb" dir="cw">
                                      <p:cBhvr override="childStyle">
                                        <p:cTn id="415" dur="750" autoRev="1" fill="remove"/>
                                        <p:tgtEl>
                                          <p:spTgt spid="36"/>
                                        </p:tgtEl>
                                        <p:attrNameLst>
                                          <p:attrName>style.color</p:attrName>
                                        </p:attrNameLst>
                                      </p:cBhvr>
                                      <p:to>
                                        <a:srgbClr val="C00000"/>
                                      </p:to>
                                    </p:animClr>
                                    <p:animClr clrSpc="rgb" dir="cw">
                                      <p:cBhvr>
                                        <p:cTn id="416" dur="750" autoRev="1" fill="remove"/>
                                        <p:tgtEl>
                                          <p:spTgt spid="36"/>
                                        </p:tgtEl>
                                        <p:attrNameLst>
                                          <p:attrName>fillcolor</p:attrName>
                                        </p:attrNameLst>
                                      </p:cBhvr>
                                      <p:to>
                                        <a:srgbClr val="C00000"/>
                                      </p:to>
                                    </p:animClr>
                                    <p:set>
                                      <p:cBhvr>
                                        <p:cTn id="417" dur="750" autoRev="1" fill="remove"/>
                                        <p:tgtEl>
                                          <p:spTgt spid="36"/>
                                        </p:tgtEl>
                                        <p:attrNameLst>
                                          <p:attrName>fill.type</p:attrName>
                                        </p:attrNameLst>
                                      </p:cBhvr>
                                      <p:to>
                                        <p:strVal val="solid"/>
                                      </p:to>
                                    </p:set>
                                    <p:set>
                                      <p:cBhvr>
                                        <p:cTn id="418" dur="750" autoRev="1" fill="remove"/>
                                        <p:tgtEl>
                                          <p:spTgt spid="36"/>
                                        </p:tgtEl>
                                        <p:attrNameLst>
                                          <p:attrName>fill.on</p:attrName>
                                        </p:attrNameLst>
                                      </p:cBhvr>
                                      <p:to>
                                        <p:strVal val="true"/>
                                      </p:to>
                                    </p:set>
                                  </p:childTnLst>
                                </p:cTn>
                              </p:par>
                              <p:par>
                                <p:cTn id="419" presetID="27" presetClass="emph" presetSubtype="0" fill="remove" grpId="5" nodeType="withEffect">
                                  <p:stCondLst>
                                    <p:cond delay="0"/>
                                  </p:stCondLst>
                                  <p:childTnLst>
                                    <p:animClr clrSpc="rgb" dir="cw">
                                      <p:cBhvr override="childStyle">
                                        <p:cTn id="420" dur="750" autoRev="1" fill="remove"/>
                                        <p:tgtEl>
                                          <p:spTgt spid="32"/>
                                        </p:tgtEl>
                                        <p:attrNameLst>
                                          <p:attrName>style.color</p:attrName>
                                        </p:attrNameLst>
                                      </p:cBhvr>
                                      <p:to>
                                        <a:srgbClr val="C00000"/>
                                      </p:to>
                                    </p:animClr>
                                    <p:animClr clrSpc="rgb" dir="cw">
                                      <p:cBhvr>
                                        <p:cTn id="421" dur="750" autoRev="1" fill="remove"/>
                                        <p:tgtEl>
                                          <p:spTgt spid="32"/>
                                        </p:tgtEl>
                                        <p:attrNameLst>
                                          <p:attrName>fillcolor</p:attrName>
                                        </p:attrNameLst>
                                      </p:cBhvr>
                                      <p:to>
                                        <a:srgbClr val="C00000"/>
                                      </p:to>
                                    </p:animClr>
                                    <p:set>
                                      <p:cBhvr>
                                        <p:cTn id="422" dur="750" autoRev="1" fill="remove"/>
                                        <p:tgtEl>
                                          <p:spTgt spid="32"/>
                                        </p:tgtEl>
                                        <p:attrNameLst>
                                          <p:attrName>fill.type</p:attrName>
                                        </p:attrNameLst>
                                      </p:cBhvr>
                                      <p:to>
                                        <p:strVal val="solid"/>
                                      </p:to>
                                    </p:set>
                                    <p:set>
                                      <p:cBhvr>
                                        <p:cTn id="423" dur="750" autoRev="1" fill="remove"/>
                                        <p:tgtEl>
                                          <p:spTgt spid="32"/>
                                        </p:tgtEl>
                                        <p:attrNameLst>
                                          <p:attrName>fill.on</p:attrName>
                                        </p:attrNameLst>
                                      </p:cBhvr>
                                      <p:to>
                                        <p:strVal val="true"/>
                                      </p:to>
                                    </p:set>
                                  </p:childTnLst>
                                </p:cTn>
                              </p:par>
                              <p:par>
                                <p:cTn id="424" presetID="27" presetClass="emph" presetSubtype="0" fill="remove" grpId="5" nodeType="withEffect">
                                  <p:stCondLst>
                                    <p:cond delay="0"/>
                                  </p:stCondLst>
                                  <p:childTnLst>
                                    <p:animClr clrSpc="rgb" dir="cw">
                                      <p:cBhvr override="childStyle">
                                        <p:cTn id="425" dur="750" autoRev="1" fill="remove"/>
                                        <p:tgtEl>
                                          <p:spTgt spid="33"/>
                                        </p:tgtEl>
                                        <p:attrNameLst>
                                          <p:attrName>style.color</p:attrName>
                                        </p:attrNameLst>
                                      </p:cBhvr>
                                      <p:to>
                                        <a:srgbClr val="C00000"/>
                                      </p:to>
                                    </p:animClr>
                                    <p:animClr clrSpc="rgb" dir="cw">
                                      <p:cBhvr>
                                        <p:cTn id="426" dur="750" autoRev="1" fill="remove"/>
                                        <p:tgtEl>
                                          <p:spTgt spid="33"/>
                                        </p:tgtEl>
                                        <p:attrNameLst>
                                          <p:attrName>fillcolor</p:attrName>
                                        </p:attrNameLst>
                                      </p:cBhvr>
                                      <p:to>
                                        <a:srgbClr val="C00000"/>
                                      </p:to>
                                    </p:animClr>
                                    <p:set>
                                      <p:cBhvr>
                                        <p:cTn id="427" dur="750" autoRev="1" fill="remove"/>
                                        <p:tgtEl>
                                          <p:spTgt spid="33"/>
                                        </p:tgtEl>
                                        <p:attrNameLst>
                                          <p:attrName>fill.type</p:attrName>
                                        </p:attrNameLst>
                                      </p:cBhvr>
                                      <p:to>
                                        <p:strVal val="solid"/>
                                      </p:to>
                                    </p:set>
                                    <p:set>
                                      <p:cBhvr>
                                        <p:cTn id="428" dur="750" autoRev="1" fill="remove"/>
                                        <p:tgtEl>
                                          <p:spTgt spid="33"/>
                                        </p:tgtEl>
                                        <p:attrNameLst>
                                          <p:attrName>fill.on</p:attrName>
                                        </p:attrNameLst>
                                      </p:cBhvr>
                                      <p:to>
                                        <p:strVal val="true"/>
                                      </p:to>
                                    </p:set>
                                  </p:childTnLst>
                                </p:cTn>
                              </p:par>
                            </p:childTnLst>
                          </p:cTn>
                        </p:par>
                        <p:par>
                          <p:cTn id="429" fill="hold">
                            <p:stCondLst>
                              <p:cond delay="48500"/>
                            </p:stCondLst>
                            <p:childTnLst>
                              <p:par>
                                <p:cTn id="430" presetID="27" presetClass="emph" presetSubtype="0" fill="remove" grpId="5" nodeType="afterEffect">
                                  <p:stCondLst>
                                    <p:cond delay="0"/>
                                  </p:stCondLst>
                                  <p:childTnLst>
                                    <p:animClr clrSpc="rgb" dir="cw">
                                      <p:cBhvr override="childStyle">
                                        <p:cTn id="431" dur="750" autoRev="1" fill="remove"/>
                                        <p:tgtEl>
                                          <p:spTgt spid="25"/>
                                        </p:tgtEl>
                                        <p:attrNameLst>
                                          <p:attrName>style.color</p:attrName>
                                        </p:attrNameLst>
                                      </p:cBhvr>
                                      <p:to>
                                        <a:srgbClr val="C00000"/>
                                      </p:to>
                                    </p:animClr>
                                    <p:animClr clrSpc="rgb" dir="cw">
                                      <p:cBhvr>
                                        <p:cTn id="432" dur="750" autoRev="1" fill="remove"/>
                                        <p:tgtEl>
                                          <p:spTgt spid="25"/>
                                        </p:tgtEl>
                                        <p:attrNameLst>
                                          <p:attrName>fillcolor</p:attrName>
                                        </p:attrNameLst>
                                      </p:cBhvr>
                                      <p:to>
                                        <a:srgbClr val="C00000"/>
                                      </p:to>
                                    </p:animClr>
                                    <p:set>
                                      <p:cBhvr>
                                        <p:cTn id="433" dur="750" autoRev="1" fill="remove"/>
                                        <p:tgtEl>
                                          <p:spTgt spid="25"/>
                                        </p:tgtEl>
                                        <p:attrNameLst>
                                          <p:attrName>fill.type</p:attrName>
                                        </p:attrNameLst>
                                      </p:cBhvr>
                                      <p:to>
                                        <p:strVal val="solid"/>
                                      </p:to>
                                    </p:set>
                                    <p:set>
                                      <p:cBhvr>
                                        <p:cTn id="434" dur="750" autoRev="1" fill="remove"/>
                                        <p:tgtEl>
                                          <p:spTgt spid="25"/>
                                        </p:tgtEl>
                                        <p:attrNameLst>
                                          <p:attrName>fill.on</p:attrName>
                                        </p:attrNameLst>
                                      </p:cBhvr>
                                      <p:to>
                                        <p:strVal val="true"/>
                                      </p:to>
                                    </p:set>
                                  </p:childTnLst>
                                </p:cTn>
                              </p:par>
                              <p:par>
                                <p:cTn id="435" presetID="27" presetClass="emph" presetSubtype="0" fill="remove" grpId="5" nodeType="withEffect">
                                  <p:stCondLst>
                                    <p:cond delay="0"/>
                                  </p:stCondLst>
                                  <p:childTnLst>
                                    <p:animClr clrSpc="rgb" dir="cw">
                                      <p:cBhvr override="childStyle">
                                        <p:cTn id="436" dur="750" autoRev="1" fill="remove"/>
                                        <p:tgtEl>
                                          <p:spTgt spid="26"/>
                                        </p:tgtEl>
                                        <p:attrNameLst>
                                          <p:attrName>style.color</p:attrName>
                                        </p:attrNameLst>
                                      </p:cBhvr>
                                      <p:to>
                                        <a:srgbClr val="C00000"/>
                                      </p:to>
                                    </p:animClr>
                                    <p:animClr clrSpc="rgb" dir="cw">
                                      <p:cBhvr>
                                        <p:cTn id="437" dur="750" autoRev="1" fill="remove"/>
                                        <p:tgtEl>
                                          <p:spTgt spid="26"/>
                                        </p:tgtEl>
                                        <p:attrNameLst>
                                          <p:attrName>fillcolor</p:attrName>
                                        </p:attrNameLst>
                                      </p:cBhvr>
                                      <p:to>
                                        <a:srgbClr val="C00000"/>
                                      </p:to>
                                    </p:animClr>
                                    <p:set>
                                      <p:cBhvr>
                                        <p:cTn id="438" dur="750" autoRev="1" fill="remove"/>
                                        <p:tgtEl>
                                          <p:spTgt spid="26"/>
                                        </p:tgtEl>
                                        <p:attrNameLst>
                                          <p:attrName>fill.type</p:attrName>
                                        </p:attrNameLst>
                                      </p:cBhvr>
                                      <p:to>
                                        <p:strVal val="solid"/>
                                      </p:to>
                                    </p:set>
                                    <p:set>
                                      <p:cBhvr>
                                        <p:cTn id="439" dur="750" autoRev="1" fill="remove"/>
                                        <p:tgtEl>
                                          <p:spTgt spid="26"/>
                                        </p:tgtEl>
                                        <p:attrNameLst>
                                          <p:attrName>fill.on</p:attrName>
                                        </p:attrNameLst>
                                      </p:cBhvr>
                                      <p:to>
                                        <p:strVal val="true"/>
                                      </p:to>
                                    </p:set>
                                  </p:childTnLst>
                                </p:cTn>
                              </p:par>
                              <p:par>
                                <p:cTn id="440" presetID="27" presetClass="emph" presetSubtype="0" fill="remove" grpId="5" nodeType="withEffect">
                                  <p:stCondLst>
                                    <p:cond delay="0"/>
                                  </p:stCondLst>
                                  <p:childTnLst>
                                    <p:animClr clrSpc="rgb" dir="cw">
                                      <p:cBhvr override="childStyle">
                                        <p:cTn id="441" dur="750" autoRev="1" fill="remove"/>
                                        <p:tgtEl>
                                          <p:spTgt spid="37"/>
                                        </p:tgtEl>
                                        <p:attrNameLst>
                                          <p:attrName>style.color</p:attrName>
                                        </p:attrNameLst>
                                      </p:cBhvr>
                                      <p:to>
                                        <a:srgbClr val="C00000"/>
                                      </p:to>
                                    </p:animClr>
                                    <p:animClr clrSpc="rgb" dir="cw">
                                      <p:cBhvr>
                                        <p:cTn id="442" dur="750" autoRev="1" fill="remove"/>
                                        <p:tgtEl>
                                          <p:spTgt spid="37"/>
                                        </p:tgtEl>
                                        <p:attrNameLst>
                                          <p:attrName>fillcolor</p:attrName>
                                        </p:attrNameLst>
                                      </p:cBhvr>
                                      <p:to>
                                        <a:srgbClr val="C00000"/>
                                      </p:to>
                                    </p:animClr>
                                    <p:set>
                                      <p:cBhvr>
                                        <p:cTn id="443" dur="750" autoRev="1" fill="remove"/>
                                        <p:tgtEl>
                                          <p:spTgt spid="37"/>
                                        </p:tgtEl>
                                        <p:attrNameLst>
                                          <p:attrName>fill.type</p:attrName>
                                        </p:attrNameLst>
                                      </p:cBhvr>
                                      <p:to>
                                        <p:strVal val="solid"/>
                                      </p:to>
                                    </p:set>
                                    <p:set>
                                      <p:cBhvr>
                                        <p:cTn id="444" dur="750" autoRev="1" fill="remove"/>
                                        <p:tgtEl>
                                          <p:spTgt spid="37"/>
                                        </p:tgtEl>
                                        <p:attrNameLst>
                                          <p:attrName>fill.on</p:attrName>
                                        </p:attrNameLst>
                                      </p:cBhvr>
                                      <p:to>
                                        <p:strVal val="true"/>
                                      </p:to>
                                    </p:set>
                                  </p:childTnLst>
                                </p:cTn>
                              </p:par>
                              <p:par>
                                <p:cTn id="445" presetID="27" presetClass="emph" presetSubtype="0" fill="remove" grpId="5" nodeType="withEffect">
                                  <p:stCondLst>
                                    <p:cond delay="0"/>
                                  </p:stCondLst>
                                  <p:childTnLst>
                                    <p:animClr clrSpc="rgb" dir="cw">
                                      <p:cBhvr override="childStyle">
                                        <p:cTn id="446" dur="750" autoRev="1" fill="remove"/>
                                        <p:tgtEl>
                                          <p:spTgt spid="36"/>
                                        </p:tgtEl>
                                        <p:attrNameLst>
                                          <p:attrName>style.color</p:attrName>
                                        </p:attrNameLst>
                                      </p:cBhvr>
                                      <p:to>
                                        <a:srgbClr val="C00000"/>
                                      </p:to>
                                    </p:animClr>
                                    <p:animClr clrSpc="rgb" dir="cw">
                                      <p:cBhvr>
                                        <p:cTn id="447" dur="750" autoRev="1" fill="remove"/>
                                        <p:tgtEl>
                                          <p:spTgt spid="36"/>
                                        </p:tgtEl>
                                        <p:attrNameLst>
                                          <p:attrName>fillcolor</p:attrName>
                                        </p:attrNameLst>
                                      </p:cBhvr>
                                      <p:to>
                                        <a:srgbClr val="C00000"/>
                                      </p:to>
                                    </p:animClr>
                                    <p:set>
                                      <p:cBhvr>
                                        <p:cTn id="448" dur="750" autoRev="1" fill="remove"/>
                                        <p:tgtEl>
                                          <p:spTgt spid="36"/>
                                        </p:tgtEl>
                                        <p:attrNameLst>
                                          <p:attrName>fill.type</p:attrName>
                                        </p:attrNameLst>
                                      </p:cBhvr>
                                      <p:to>
                                        <p:strVal val="solid"/>
                                      </p:to>
                                    </p:set>
                                    <p:set>
                                      <p:cBhvr>
                                        <p:cTn id="449" dur="750" autoRev="1" fill="remove"/>
                                        <p:tgtEl>
                                          <p:spTgt spid="36"/>
                                        </p:tgtEl>
                                        <p:attrNameLst>
                                          <p:attrName>fill.on</p:attrName>
                                        </p:attrNameLst>
                                      </p:cBhvr>
                                      <p:to>
                                        <p:strVal val="true"/>
                                      </p:to>
                                    </p:set>
                                  </p:childTnLst>
                                </p:cTn>
                              </p:par>
                            </p:childTnLst>
                          </p:cTn>
                        </p:par>
                        <p:par>
                          <p:cTn id="450" fill="hold">
                            <p:stCondLst>
                              <p:cond delay="50000"/>
                            </p:stCondLst>
                            <p:childTnLst>
                              <p:par>
                                <p:cTn id="451" presetID="1" presetClass="entr" presetSubtype="0" fill="hold" grpId="0" nodeType="afterEffect">
                                  <p:stCondLst>
                                    <p:cond delay="0"/>
                                  </p:stCondLst>
                                  <p:childTnLst>
                                    <p:set>
                                      <p:cBhvr>
                                        <p:cTn id="452" dur="1" fill="hold">
                                          <p:stCondLst>
                                            <p:cond delay="999"/>
                                          </p:stCondLst>
                                        </p:cTn>
                                        <p:tgtEl>
                                          <p:spTgt spid="44"/>
                                        </p:tgtEl>
                                        <p:attrNameLst>
                                          <p:attrName>style.visibility</p:attrName>
                                        </p:attrNameLst>
                                      </p:cBhvr>
                                      <p:to>
                                        <p:strVal val="visible"/>
                                      </p:to>
                                    </p:set>
                                  </p:childTnLst>
                                </p:cTn>
                              </p:par>
                            </p:childTnLst>
                          </p:cTn>
                        </p:par>
                        <p:par>
                          <p:cTn id="453" fill="hold">
                            <p:stCondLst>
                              <p:cond delay="51000"/>
                            </p:stCondLst>
                            <p:childTnLst>
                              <p:par>
                                <p:cTn id="454" presetID="27" presetClass="emph" presetSubtype="0" fill="remove" grpId="4" nodeType="afterEffect">
                                  <p:stCondLst>
                                    <p:cond delay="0"/>
                                  </p:stCondLst>
                                  <p:childTnLst>
                                    <p:animClr clrSpc="rgb" dir="cw">
                                      <p:cBhvr override="childStyle">
                                        <p:cTn id="455" dur="750" autoRev="1" fill="remove"/>
                                        <p:tgtEl>
                                          <p:spTgt spid="27"/>
                                        </p:tgtEl>
                                        <p:attrNameLst>
                                          <p:attrName>style.color</p:attrName>
                                        </p:attrNameLst>
                                      </p:cBhvr>
                                      <p:to>
                                        <a:srgbClr val="FFD965"/>
                                      </p:to>
                                    </p:animClr>
                                    <p:animClr clrSpc="rgb" dir="cw">
                                      <p:cBhvr>
                                        <p:cTn id="456" dur="750" autoRev="1" fill="remove"/>
                                        <p:tgtEl>
                                          <p:spTgt spid="27"/>
                                        </p:tgtEl>
                                        <p:attrNameLst>
                                          <p:attrName>fillcolor</p:attrName>
                                        </p:attrNameLst>
                                      </p:cBhvr>
                                      <p:to>
                                        <a:srgbClr val="FFD965"/>
                                      </p:to>
                                    </p:animClr>
                                    <p:set>
                                      <p:cBhvr>
                                        <p:cTn id="457" dur="750" autoRev="1" fill="remove"/>
                                        <p:tgtEl>
                                          <p:spTgt spid="27"/>
                                        </p:tgtEl>
                                        <p:attrNameLst>
                                          <p:attrName>fill.type</p:attrName>
                                        </p:attrNameLst>
                                      </p:cBhvr>
                                      <p:to>
                                        <p:strVal val="solid"/>
                                      </p:to>
                                    </p:set>
                                    <p:set>
                                      <p:cBhvr>
                                        <p:cTn id="458" dur="750" autoRev="1" fill="remove"/>
                                        <p:tgtEl>
                                          <p:spTgt spid="27"/>
                                        </p:tgtEl>
                                        <p:attrNameLst>
                                          <p:attrName>fill.on</p:attrName>
                                        </p:attrNameLst>
                                      </p:cBhvr>
                                      <p:to>
                                        <p:strVal val="true"/>
                                      </p:to>
                                    </p:set>
                                  </p:childTnLst>
                                </p:cTn>
                              </p:par>
                              <p:par>
                                <p:cTn id="459" presetID="27" presetClass="emph" presetSubtype="0" fill="remove" grpId="6" nodeType="withEffect">
                                  <p:stCondLst>
                                    <p:cond delay="0"/>
                                  </p:stCondLst>
                                  <p:childTnLst>
                                    <p:animClr clrSpc="rgb" dir="cw">
                                      <p:cBhvr override="childStyle">
                                        <p:cTn id="460" dur="750" autoRev="1" fill="remove"/>
                                        <p:tgtEl>
                                          <p:spTgt spid="26"/>
                                        </p:tgtEl>
                                        <p:attrNameLst>
                                          <p:attrName>style.color</p:attrName>
                                        </p:attrNameLst>
                                      </p:cBhvr>
                                      <p:to>
                                        <a:srgbClr val="FFD965"/>
                                      </p:to>
                                    </p:animClr>
                                    <p:animClr clrSpc="rgb" dir="cw">
                                      <p:cBhvr>
                                        <p:cTn id="461" dur="750" autoRev="1" fill="remove"/>
                                        <p:tgtEl>
                                          <p:spTgt spid="26"/>
                                        </p:tgtEl>
                                        <p:attrNameLst>
                                          <p:attrName>fillcolor</p:attrName>
                                        </p:attrNameLst>
                                      </p:cBhvr>
                                      <p:to>
                                        <a:srgbClr val="FFD965"/>
                                      </p:to>
                                    </p:animClr>
                                    <p:set>
                                      <p:cBhvr>
                                        <p:cTn id="462" dur="750" autoRev="1" fill="remove"/>
                                        <p:tgtEl>
                                          <p:spTgt spid="26"/>
                                        </p:tgtEl>
                                        <p:attrNameLst>
                                          <p:attrName>fill.type</p:attrName>
                                        </p:attrNameLst>
                                      </p:cBhvr>
                                      <p:to>
                                        <p:strVal val="solid"/>
                                      </p:to>
                                    </p:set>
                                    <p:set>
                                      <p:cBhvr>
                                        <p:cTn id="463" dur="750" autoRev="1" fill="remove"/>
                                        <p:tgtEl>
                                          <p:spTgt spid="26"/>
                                        </p:tgtEl>
                                        <p:attrNameLst>
                                          <p:attrName>fill.on</p:attrName>
                                        </p:attrNameLst>
                                      </p:cBhvr>
                                      <p:to>
                                        <p:strVal val="true"/>
                                      </p:to>
                                    </p:set>
                                  </p:childTnLst>
                                </p:cTn>
                              </p:par>
                              <p:par>
                                <p:cTn id="464" presetID="27" presetClass="emph" presetSubtype="0" fill="remove" grpId="4" nodeType="withEffect">
                                  <p:stCondLst>
                                    <p:cond delay="0"/>
                                  </p:stCondLst>
                                  <p:childTnLst>
                                    <p:animClr clrSpc="rgb" dir="cw">
                                      <p:cBhvr override="childStyle">
                                        <p:cTn id="465" dur="750" autoRev="1" fill="remove"/>
                                        <p:tgtEl>
                                          <p:spTgt spid="21"/>
                                        </p:tgtEl>
                                        <p:attrNameLst>
                                          <p:attrName>style.color</p:attrName>
                                        </p:attrNameLst>
                                      </p:cBhvr>
                                      <p:to>
                                        <a:srgbClr val="FFD965"/>
                                      </p:to>
                                    </p:animClr>
                                    <p:animClr clrSpc="rgb" dir="cw">
                                      <p:cBhvr>
                                        <p:cTn id="466" dur="750" autoRev="1" fill="remove"/>
                                        <p:tgtEl>
                                          <p:spTgt spid="21"/>
                                        </p:tgtEl>
                                        <p:attrNameLst>
                                          <p:attrName>fillcolor</p:attrName>
                                        </p:attrNameLst>
                                      </p:cBhvr>
                                      <p:to>
                                        <a:srgbClr val="FFD965"/>
                                      </p:to>
                                    </p:animClr>
                                    <p:set>
                                      <p:cBhvr>
                                        <p:cTn id="467" dur="750" autoRev="1" fill="remove"/>
                                        <p:tgtEl>
                                          <p:spTgt spid="21"/>
                                        </p:tgtEl>
                                        <p:attrNameLst>
                                          <p:attrName>fill.type</p:attrName>
                                        </p:attrNameLst>
                                      </p:cBhvr>
                                      <p:to>
                                        <p:strVal val="solid"/>
                                      </p:to>
                                    </p:set>
                                    <p:set>
                                      <p:cBhvr>
                                        <p:cTn id="468" dur="750" autoRev="1" fill="remove"/>
                                        <p:tgtEl>
                                          <p:spTgt spid="21"/>
                                        </p:tgtEl>
                                        <p:attrNameLst>
                                          <p:attrName>fill.on</p:attrName>
                                        </p:attrNameLst>
                                      </p:cBhvr>
                                      <p:to>
                                        <p:strVal val="true"/>
                                      </p:to>
                                    </p:set>
                                  </p:childTnLst>
                                </p:cTn>
                              </p:par>
                              <p:par>
                                <p:cTn id="469" presetID="27" presetClass="emph" presetSubtype="0" fill="remove" grpId="6" nodeType="withEffect">
                                  <p:stCondLst>
                                    <p:cond delay="0"/>
                                  </p:stCondLst>
                                  <p:childTnLst>
                                    <p:animClr clrSpc="rgb" dir="cw">
                                      <p:cBhvr override="childStyle">
                                        <p:cTn id="470" dur="750" autoRev="1" fill="remove"/>
                                        <p:tgtEl>
                                          <p:spTgt spid="22"/>
                                        </p:tgtEl>
                                        <p:attrNameLst>
                                          <p:attrName>style.color</p:attrName>
                                        </p:attrNameLst>
                                      </p:cBhvr>
                                      <p:to>
                                        <a:srgbClr val="FFD965"/>
                                      </p:to>
                                    </p:animClr>
                                    <p:animClr clrSpc="rgb" dir="cw">
                                      <p:cBhvr>
                                        <p:cTn id="471" dur="750" autoRev="1" fill="remove"/>
                                        <p:tgtEl>
                                          <p:spTgt spid="22"/>
                                        </p:tgtEl>
                                        <p:attrNameLst>
                                          <p:attrName>fillcolor</p:attrName>
                                        </p:attrNameLst>
                                      </p:cBhvr>
                                      <p:to>
                                        <a:srgbClr val="FFD965"/>
                                      </p:to>
                                    </p:animClr>
                                    <p:set>
                                      <p:cBhvr>
                                        <p:cTn id="472" dur="750" autoRev="1" fill="remove"/>
                                        <p:tgtEl>
                                          <p:spTgt spid="22"/>
                                        </p:tgtEl>
                                        <p:attrNameLst>
                                          <p:attrName>fill.type</p:attrName>
                                        </p:attrNameLst>
                                      </p:cBhvr>
                                      <p:to>
                                        <p:strVal val="solid"/>
                                      </p:to>
                                    </p:set>
                                    <p:set>
                                      <p:cBhvr>
                                        <p:cTn id="473" dur="750" autoRev="1" fill="remove"/>
                                        <p:tgtEl>
                                          <p:spTgt spid="22"/>
                                        </p:tgtEl>
                                        <p:attrNameLst>
                                          <p:attrName>fill.on</p:attrName>
                                        </p:attrNameLst>
                                      </p:cBhvr>
                                      <p:to>
                                        <p:strVal val="true"/>
                                      </p:to>
                                    </p:set>
                                  </p:childTnLst>
                                </p:cTn>
                              </p:par>
                              <p:par>
                                <p:cTn id="474" presetID="27" presetClass="emph" presetSubtype="0" fill="remove" grpId="6" nodeType="withEffect">
                                  <p:stCondLst>
                                    <p:cond delay="0"/>
                                  </p:stCondLst>
                                  <p:childTnLst>
                                    <p:animClr clrSpc="rgb" dir="cw">
                                      <p:cBhvr override="childStyle">
                                        <p:cTn id="475" dur="750" autoRev="1" fill="remove"/>
                                        <p:tgtEl>
                                          <p:spTgt spid="19"/>
                                        </p:tgtEl>
                                        <p:attrNameLst>
                                          <p:attrName>style.color</p:attrName>
                                        </p:attrNameLst>
                                      </p:cBhvr>
                                      <p:to>
                                        <a:srgbClr val="FFD965"/>
                                      </p:to>
                                    </p:animClr>
                                    <p:animClr clrSpc="rgb" dir="cw">
                                      <p:cBhvr>
                                        <p:cTn id="476" dur="750" autoRev="1" fill="remove"/>
                                        <p:tgtEl>
                                          <p:spTgt spid="19"/>
                                        </p:tgtEl>
                                        <p:attrNameLst>
                                          <p:attrName>fillcolor</p:attrName>
                                        </p:attrNameLst>
                                      </p:cBhvr>
                                      <p:to>
                                        <a:srgbClr val="FFD965"/>
                                      </p:to>
                                    </p:animClr>
                                    <p:set>
                                      <p:cBhvr>
                                        <p:cTn id="477" dur="750" autoRev="1" fill="remove"/>
                                        <p:tgtEl>
                                          <p:spTgt spid="19"/>
                                        </p:tgtEl>
                                        <p:attrNameLst>
                                          <p:attrName>fill.type</p:attrName>
                                        </p:attrNameLst>
                                      </p:cBhvr>
                                      <p:to>
                                        <p:strVal val="solid"/>
                                      </p:to>
                                    </p:set>
                                    <p:set>
                                      <p:cBhvr>
                                        <p:cTn id="478" dur="750" autoRev="1" fill="remove"/>
                                        <p:tgtEl>
                                          <p:spTgt spid="19"/>
                                        </p:tgtEl>
                                        <p:attrNameLst>
                                          <p:attrName>fill.on</p:attrName>
                                        </p:attrNameLst>
                                      </p:cBhvr>
                                      <p:to>
                                        <p:strVal val="true"/>
                                      </p:to>
                                    </p:set>
                                  </p:childTnLst>
                                </p:cTn>
                              </p:par>
                              <p:par>
                                <p:cTn id="479" presetID="27" presetClass="emph" presetSubtype="0" fill="remove" grpId="4" nodeType="withEffect">
                                  <p:stCondLst>
                                    <p:cond delay="0"/>
                                  </p:stCondLst>
                                  <p:childTnLst>
                                    <p:animClr clrSpc="rgb" dir="cw">
                                      <p:cBhvr override="childStyle">
                                        <p:cTn id="480" dur="750" autoRev="1" fill="remove"/>
                                        <p:tgtEl>
                                          <p:spTgt spid="20"/>
                                        </p:tgtEl>
                                        <p:attrNameLst>
                                          <p:attrName>style.color</p:attrName>
                                        </p:attrNameLst>
                                      </p:cBhvr>
                                      <p:to>
                                        <a:srgbClr val="FFD965"/>
                                      </p:to>
                                    </p:animClr>
                                    <p:animClr clrSpc="rgb" dir="cw">
                                      <p:cBhvr>
                                        <p:cTn id="481" dur="750" autoRev="1" fill="remove"/>
                                        <p:tgtEl>
                                          <p:spTgt spid="20"/>
                                        </p:tgtEl>
                                        <p:attrNameLst>
                                          <p:attrName>fillcolor</p:attrName>
                                        </p:attrNameLst>
                                      </p:cBhvr>
                                      <p:to>
                                        <a:srgbClr val="FFD965"/>
                                      </p:to>
                                    </p:animClr>
                                    <p:set>
                                      <p:cBhvr>
                                        <p:cTn id="482" dur="750" autoRev="1" fill="remove"/>
                                        <p:tgtEl>
                                          <p:spTgt spid="20"/>
                                        </p:tgtEl>
                                        <p:attrNameLst>
                                          <p:attrName>fill.type</p:attrName>
                                        </p:attrNameLst>
                                      </p:cBhvr>
                                      <p:to>
                                        <p:strVal val="solid"/>
                                      </p:to>
                                    </p:set>
                                    <p:set>
                                      <p:cBhvr>
                                        <p:cTn id="483" dur="750" autoRev="1" fill="remove"/>
                                        <p:tgtEl>
                                          <p:spTgt spid="20"/>
                                        </p:tgtEl>
                                        <p:attrNameLst>
                                          <p:attrName>fill.on</p:attrName>
                                        </p:attrNameLst>
                                      </p:cBhvr>
                                      <p:to>
                                        <p:strVal val="true"/>
                                      </p:to>
                                    </p:set>
                                  </p:childTnLst>
                                </p:cTn>
                              </p:par>
                              <p:par>
                                <p:cTn id="484" presetID="27" presetClass="emph" presetSubtype="0" fill="remove" grpId="6" nodeType="withEffect">
                                  <p:stCondLst>
                                    <p:cond delay="0"/>
                                  </p:stCondLst>
                                  <p:childTnLst>
                                    <p:animClr clrSpc="rgb" dir="cw">
                                      <p:cBhvr override="childStyle">
                                        <p:cTn id="485" dur="750" autoRev="1" fill="remove"/>
                                        <p:tgtEl>
                                          <p:spTgt spid="32"/>
                                        </p:tgtEl>
                                        <p:attrNameLst>
                                          <p:attrName>style.color</p:attrName>
                                        </p:attrNameLst>
                                      </p:cBhvr>
                                      <p:to>
                                        <a:srgbClr val="FFD965"/>
                                      </p:to>
                                    </p:animClr>
                                    <p:animClr clrSpc="rgb" dir="cw">
                                      <p:cBhvr>
                                        <p:cTn id="486" dur="750" autoRev="1" fill="remove"/>
                                        <p:tgtEl>
                                          <p:spTgt spid="32"/>
                                        </p:tgtEl>
                                        <p:attrNameLst>
                                          <p:attrName>fillcolor</p:attrName>
                                        </p:attrNameLst>
                                      </p:cBhvr>
                                      <p:to>
                                        <a:srgbClr val="FFD965"/>
                                      </p:to>
                                    </p:animClr>
                                    <p:set>
                                      <p:cBhvr>
                                        <p:cTn id="487" dur="750" autoRev="1" fill="remove"/>
                                        <p:tgtEl>
                                          <p:spTgt spid="32"/>
                                        </p:tgtEl>
                                        <p:attrNameLst>
                                          <p:attrName>fill.type</p:attrName>
                                        </p:attrNameLst>
                                      </p:cBhvr>
                                      <p:to>
                                        <p:strVal val="solid"/>
                                      </p:to>
                                    </p:set>
                                    <p:set>
                                      <p:cBhvr>
                                        <p:cTn id="488" dur="750" autoRev="1" fill="remove"/>
                                        <p:tgtEl>
                                          <p:spTgt spid="32"/>
                                        </p:tgtEl>
                                        <p:attrNameLst>
                                          <p:attrName>fill.on</p:attrName>
                                        </p:attrNameLst>
                                      </p:cBhvr>
                                      <p:to>
                                        <p:strVal val="true"/>
                                      </p:to>
                                    </p:set>
                                  </p:childTnLst>
                                </p:cTn>
                              </p:par>
                              <p:par>
                                <p:cTn id="489" presetID="27" presetClass="emph" presetSubtype="0" fill="remove" grpId="4" nodeType="withEffect">
                                  <p:stCondLst>
                                    <p:cond delay="0"/>
                                  </p:stCondLst>
                                  <p:childTnLst>
                                    <p:animClr clrSpc="rgb" dir="cw">
                                      <p:cBhvr override="childStyle">
                                        <p:cTn id="490" dur="750" autoRev="1" fill="remove"/>
                                        <p:tgtEl>
                                          <p:spTgt spid="31"/>
                                        </p:tgtEl>
                                        <p:attrNameLst>
                                          <p:attrName>style.color</p:attrName>
                                        </p:attrNameLst>
                                      </p:cBhvr>
                                      <p:to>
                                        <a:srgbClr val="FFD965"/>
                                      </p:to>
                                    </p:animClr>
                                    <p:animClr clrSpc="rgb" dir="cw">
                                      <p:cBhvr>
                                        <p:cTn id="491" dur="750" autoRev="1" fill="remove"/>
                                        <p:tgtEl>
                                          <p:spTgt spid="31"/>
                                        </p:tgtEl>
                                        <p:attrNameLst>
                                          <p:attrName>fillcolor</p:attrName>
                                        </p:attrNameLst>
                                      </p:cBhvr>
                                      <p:to>
                                        <a:srgbClr val="FFD965"/>
                                      </p:to>
                                    </p:animClr>
                                    <p:set>
                                      <p:cBhvr>
                                        <p:cTn id="492" dur="750" autoRev="1" fill="remove"/>
                                        <p:tgtEl>
                                          <p:spTgt spid="31"/>
                                        </p:tgtEl>
                                        <p:attrNameLst>
                                          <p:attrName>fill.type</p:attrName>
                                        </p:attrNameLst>
                                      </p:cBhvr>
                                      <p:to>
                                        <p:strVal val="solid"/>
                                      </p:to>
                                    </p:set>
                                    <p:set>
                                      <p:cBhvr>
                                        <p:cTn id="493" dur="750" autoRev="1" fill="remove"/>
                                        <p:tgtEl>
                                          <p:spTgt spid="31"/>
                                        </p:tgtEl>
                                        <p:attrNameLst>
                                          <p:attrName>fill.on</p:attrName>
                                        </p:attrNameLst>
                                      </p:cBhvr>
                                      <p:to>
                                        <p:strVal val="true"/>
                                      </p:to>
                                    </p:set>
                                  </p:childTnLst>
                                </p:cTn>
                              </p:par>
                            </p:childTnLst>
                          </p:cTn>
                        </p:par>
                        <p:par>
                          <p:cTn id="494" fill="hold">
                            <p:stCondLst>
                              <p:cond delay="52500"/>
                            </p:stCondLst>
                            <p:childTnLst>
                              <p:par>
                                <p:cTn id="495" presetID="27" presetClass="emph" presetSubtype="0" fill="remove" grpId="7" nodeType="afterEffect">
                                  <p:stCondLst>
                                    <p:cond delay="0"/>
                                  </p:stCondLst>
                                  <p:childTnLst>
                                    <p:animClr clrSpc="rgb" dir="cw">
                                      <p:cBhvr override="childStyle">
                                        <p:cTn id="496" dur="750" autoRev="1" fill="remove"/>
                                        <p:tgtEl>
                                          <p:spTgt spid="19"/>
                                        </p:tgtEl>
                                        <p:attrNameLst>
                                          <p:attrName>style.color</p:attrName>
                                        </p:attrNameLst>
                                      </p:cBhvr>
                                      <p:to>
                                        <a:srgbClr val="FFD965"/>
                                      </p:to>
                                    </p:animClr>
                                    <p:animClr clrSpc="rgb" dir="cw">
                                      <p:cBhvr>
                                        <p:cTn id="497" dur="750" autoRev="1" fill="remove"/>
                                        <p:tgtEl>
                                          <p:spTgt spid="19"/>
                                        </p:tgtEl>
                                        <p:attrNameLst>
                                          <p:attrName>fillcolor</p:attrName>
                                        </p:attrNameLst>
                                      </p:cBhvr>
                                      <p:to>
                                        <a:srgbClr val="FFD965"/>
                                      </p:to>
                                    </p:animClr>
                                    <p:set>
                                      <p:cBhvr>
                                        <p:cTn id="498" dur="750" autoRev="1" fill="remove"/>
                                        <p:tgtEl>
                                          <p:spTgt spid="19"/>
                                        </p:tgtEl>
                                        <p:attrNameLst>
                                          <p:attrName>fill.type</p:attrName>
                                        </p:attrNameLst>
                                      </p:cBhvr>
                                      <p:to>
                                        <p:strVal val="solid"/>
                                      </p:to>
                                    </p:set>
                                    <p:set>
                                      <p:cBhvr>
                                        <p:cTn id="499" dur="750" autoRev="1" fill="remove"/>
                                        <p:tgtEl>
                                          <p:spTgt spid="19"/>
                                        </p:tgtEl>
                                        <p:attrNameLst>
                                          <p:attrName>fill.on</p:attrName>
                                        </p:attrNameLst>
                                      </p:cBhvr>
                                      <p:to>
                                        <p:strVal val="true"/>
                                      </p:to>
                                    </p:set>
                                  </p:childTnLst>
                                </p:cTn>
                              </p:par>
                              <p:par>
                                <p:cTn id="500" presetID="27" presetClass="emph" presetSubtype="0" fill="remove" grpId="5" nodeType="withEffect">
                                  <p:stCondLst>
                                    <p:cond delay="0"/>
                                  </p:stCondLst>
                                  <p:childTnLst>
                                    <p:animClr clrSpc="rgb" dir="cw">
                                      <p:cBhvr override="childStyle">
                                        <p:cTn id="501" dur="750" autoRev="1" fill="remove"/>
                                        <p:tgtEl>
                                          <p:spTgt spid="20"/>
                                        </p:tgtEl>
                                        <p:attrNameLst>
                                          <p:attrName>style.color</p:attrName>
                                        </p:attrNameLst>
                                      </p:cBhvr>
                                      <p:to>
                                        <a:srgbClr val="FFD965"/>
                                      </p:to>
                                    </p:animClr>
                                    <p:animClr clrSpc="rgb" dir="cw">
                                      <p:cBhvr>
                                        <p:cTn id="502" dur="750" autoRev="1" fill="remove"/>
                                        <p:tgtEl>
                                          <p:spTgt spid="20"/>
                                        </p:tgtEl>
                                        <p:attrNameLst>
                                          <p:attrName>fillcolor</p:attrName>
                                        </p:attrNameLst>
                                      </p:cBhvr>
                                      <p:to>
                                        <a:srgbClr val="FFD965"/>
                                      </p:to>
                                    </p:animClr>
                                    <p:set>
                                      <p:cBhvr>
                                        <p:cTn id="503" dur="750" autoRev="1" fill="remove"/>
                                        <p:tgtEl>
                                          <p:spTgt spid="20"/>
                                        </p:tgtEl>
                                        <p:attrNameLst>
                                          <p:attrName>fill.type</p:attrName>
                                        </p:attrNameLst>
                                      </p:cBhvr>
                                      <p:to>
                                        <p:strVal val="solid"/>
                                      </p:to>
                                    </p:set>
                                    <p:set>
                                      <p:cBhvr>
                                        <p:cTn id="504" dur="750" autoRev="1" fill="remove"/>
                                        <p:tgtEl>
                                          <p:spTgt spid="20"/>
                                        </p:tgtEl>
                                        <p:attrNameLst>
                                          <p:attrName>fill.on</p:attrName>
                                        </p:attrNameLst>
                                      </p:cBhvr>
                                      <p:to>
                                        <p:strVal val="true"/>
                                      </p:to>
                                    </p:set>
                                  </p:childTnLst>
                                </p:cTn>
                              </p:par>
                              <p:par>
                                <p:cTn id="505" presetID="27" presetClass="emph" presetSubtype="0" fill="remove" grpId="4" nodeType="withEffect">
                                  <p:stCondLst>
                                    <p:cond delay="0"/>
                                  </p:stCondLst>
                                  <p:childTnLst>
                                    <p:animClr clrSpc="rgb" dir="cw">
                                      <p:cBhvr override="childStyle">
                                        <p:cTn id="506" dur="750" autoRev="1" fill="remove"/>
                                        <p:tgtEl>
                                          <p:spTgt spid="35"/>
                                        </p:tgtEl>
                                        <p:attrNameLst>
                                          <p:attrName>style.color</p:attrName>
                                        </p:attrNameLst>
                                      </p:cBhvr>
                                      <p:to>
                                        <a:srgbClr val="FFD965"/>
                                      </p:to>
                                    </p:animClr>
                                    <p:animClr clrSpc="rgb" dir="cw">
                                      <p:cBhvr>
                                        <p:cTn id="507" dur="750" autoRev="1" fill="remove"/>
                                        <p:tgtEl>
                                          <p:spTgt spid="35"/>
                                        </p:tgtEl>
                                        <p:attrNameLst>
                                          <p:attrName>fillcolor</p:attrName>
                                        </p:attrNameLst>
                                      </p:cBhvr>
                                      <p:to>
                                        <a:srgbClr val="FFD965"/>
                                      </p:to>
                                    </p:animClr>
                                    <p:set>
                                      <p:cBhvr>
                                        <p:cTn id="508" dur="750" autoRev="1" fill="remove"/>
                                        <p:tgtEl>
                                          <p:spTgt spid="35"/>
                                        </p:tgtEl>
                                        <p:attrNameLst>
                                          <p:attrName>fill.type</p:attrName>
                                        </p:attrNameLst>
                                      </p:cBhvr>
                                      <p:to>
                                        <p:strVal val="solid"/>
                                      </p:to>
                                    </p:set>
                                    <p:set>
                                      <p:cBhvr>
                                        <p:cTn id="509" dur="750" autoRev="1" fill="remove"/>
                                        <p:tgtEl>
                                          <p:spTgt spid="35"/>
                                        </p:tgtEl>
                                        <p:attrNameLst>
                                          <p:attrName>fill.on</p:attrName>
                                        </p:attrNameLst>
                                      </p:cBhvr>
                                      <p:to>
                                        <p:strVal val="true"/>
                                      </p:to>
                                    </p:set>
                                  </p:childTnLst>
                                </p:cTn>
                              </p:par>
                              <p:par>
                                <p:cTn id="510" presetID="27" presetClass="emph" presetSubtype="0" fill="remove" grpId="6" nodeType="withEffect">
                                  <p:stCondLst>
                                    <p:cond delay="0"/>
                                  </p:stCondLst>
                                  <p:childTnLst>
                                    <p:animClr clrSpc="rgb" dir="cw">
                                      <p:cBhvr override="childStyle">
                                        <p:cTn id="511" dur="750" autoRev="1" fill="remove"/>
                                        <p:tgtEl>
                                          <p:spTgt spid="36"/>
                                        </p:tgtEl>
                                        <p:attrNameLst>
                                          <p:attrName>style.color</p:attrName>
                                        </p:attrNameLst>
                                      </p:cBhvr>
                                      <p:to>
                                        <a:srgbClr val="FFD965"/>
                                      </p:to>
                                    </p:animClr>
                                    <p:animClr clrSpc="rgb" dir="cw">
                                      <p:cBhvr>
                                        <p:cTn id="512" dur="750" autoRev="1" fill="remove"/>
                                        <p:tgtEl>
                                          <p:spTgt spid="36"/>
                                        </p:tgtEl>
                                        <p:attrNameLst>
                                          <p:attrName>fillcolor</p:attrName>
                                        </p:attrNameLst>
                                      </p:cBhvr>
                                      <p:to>
                                        <a:srgbClr val="FFD965"/>
                                      </p:to>
                                    </p:animClr>
                                    <p:set>
                                      <p:cBhvr>
                                        <p:cTn id="513" dur="750" autoRev="1" fill="remove"/>
                                        <p:tgtEl>
                                          <p:spTgt spid="36"/>
                                        </p:tgtEl>
                                        <p:attrNameLst>
                                          <p:attrName>fill.type</p:attrName>
                                        </p:attrNameLst>
                                      </p:cBhvr>
                                      <p:to>
                                        <p:strVal val="solid"/>
                                      </p:to>
                                    </p:set>
                                    <p:set>
                                      <p:cBhvr>
                                        <p:cTn id="514" dur="750" autoRev="1" fill="remove"/>
                                        <p:tgtEl>
                                          <p:spTgt spid="36"/>
                                        </p:tgtEl>
                                        <p:attrNameLst>
                                          <p:attrName>fill.on</p:attrName>
                                        </p:attrNameLst>
                                      </p:cBhvr>
                                      <p:to>
                                        <p:strVal val="true"/>
                                      </p:to>
                                    </p:set>
                                  </p:childTnLst>
                                </p:cTn>
                              </p:par>
                              <p:par>
                                <p:cTn id="515" presetID="27" presetClass="emph" presetSubtype="0" fill="remove" grpId="7" nodeType="withEffect">
                                  <p:stCondLst>
                                    <p:cond delay="0"/>
                                  </p:stCondLst>
                                  <p:childTnLst>
                                    <p:animClr clrSpc="rgb" dir="cw">
                                      <p:cBhvr override="childStyle">
                                        <p:cTn id="516" dur="750" autoRev="1" fill="remove"/>
                                        <p:tgtEl>
                                          <p:spTgt spid="32"/>
                                        </p:tgtEl>
                                        <p:attrNameLst>
                                          <p:attrName>style.color</p:attrName>
                                        </p:attrNameLst>
                                      </p:cBhvr>
                                      <p:to>
                                        <a:srgbClr val="FFD965"/>
                                      </p:to>
                                    </p:animClr>
                                    <p:animClr clrSpc="rgb" dir="cw">
                                      <p:cBhvr>
                                        <p:cTn id="517" dur="750" autoRev="1" fill="remove"/>
                                        <p:tgtEl>
                                          <p:spTgt spid="32"/>
                                        </p:tgtEl>
                                        <p:attrNameLst>
                                          <p:attrName>fillcolor</p:attrName>
                                        </p:attrNameLst>
                                      </p:cBhvr>
                                      <p:to>
                                        <a:srgbClr val="FFD965"/>
                                      </p:to>
                                    </p:animClr>
                                    <p:set>
                                      <p:cBhvr>
                                        <p:cTn id="518" dur="750" autoRev="1" fill="remove"/>
                                        <p:tgtEl>
                                          <p:spTgt spid="32"/>
                                        </p:tgtEl>
                                        <p:attrNameLst>
                                          <p:attrName>fill.type</p:attrName>
                                        </p:attrNameLst>
                                      </p:cBhvr>
                                      <p:to>
                                        <p:strVal val="solid"/>
                                      </p:to>
                                    </p:set>
                                    <p:set>
                                      <p:cBhvr>
                                        <p:cTn id="519" dur="750" autoRev="1" fill="remove"/>
                                        <p:tgtEl>
                                          <p:spTgt spid="32"/>
                                        </p:tgtEl>
                                        <p:attrNameLst>
                                          <p:attrName>fill.on</p:attrName>
                                        </p:attrNameLst>
                                      </p:cBhvr>
                                      <p:to>
                                        <p:strVal val="true"/>
                                      </p:to>
                                    </p:set>
                                  </p:childTnLst>
                                </p:cTn>
                              </p:par>
                              <p:par>
                                <p:cTn id="520" presetID="27" presetClass="emph" presetSubtype="0" fill="remove" grpId="6" nodeType="withEffect">
                                  <p:stCondLst>
                                    <p:cond delay="0"/>
                                  </p:stCondLst>
                                  <p:childTnLst>
                                    <p:animClr clrSpc="rgb" dir="cw">
                                      <p:cBhvr override="childStyle">
                                        <p:cTn id="521" dur="750" autoRev="1" fill="remove"/>
                                        <p:tgtEl>
                                          <p:spTgt spid="33"/>
                                        </p:tgtEl>
                                        <p:attrNameLst>
                                          <p:attrName>style.color</p:attrName>
                                        </p:attrNameLst>
                                      </p:cBhvr>
                                      <p:to>
                                        <a:srgbClr val="FFD965"/>
                                      </p:to>
                                    </p:animClr>
                                    <p:animClr clrSpc="rgb" dir="cw">
                                      <p:cBhvr>
                                        <p:cTn id="522" dur="750" autoRev="1" fill="remove"/>
                                        <p:tgtEl>
                                          <p:spTgt spid="33"/>
                                        </p:tgtEl>
                                        <p:attrNameLst>
                                          <p:attrName>fillcolor</p:attrName>
                                        </p:attrNameLst>
                                      </p:cBhvr>
                                      <p:to>
                                        <a:srgbClr val="FFD965"/>
                                      </p:to>
                                    </p:animClr>
                                    <p:set>
                                      <p:cBhvr>
                                        <p:cTn id="523" dur="750" autoRev="1" fill="remove"/>
                                        <p:tgtEl>
                                          <p:spTgt spid="33"/>
                                        </p:tgtEl>
                                        <p:attrNameLst>
                                          <p:attrName>fill.type</p:attrName>
                                        </p:attrNameLst>
                                      </p:cBhvr>
                                      <p:to>
                                        <p:strVal val="solid"/>
                                      </p:to>
                                    </p:set>
                                    <p:set>
                                      <p:cBhvr>
                                        <p:cTn id="524" dur="750" autoRev="1" fill="remove"/>
                                        <p:tgtEl>
                                          <p:spTgt spid="33"/>
                                        </p:tgtEl>
                                        <p:attrNameLst>
                                          <p:attrName>fill.on</p:attrName>
                                        </p:attrNameLst>
                                      </p:cBhvr>
                                      <p:to>
                                        <p:strVal val="true"/>
                                      </p:to>
                                    </p:set>
                                  </p:childTnLst>
                                </p:cTn>
                              </p:par>
                              <p:par>
                                <p:cTn id="525" presetID="27" presetClass="emph" presetSubtype="0" fill="remove" grpId="4" nodeType="withEffect">
                                  <p:stCondLst>
                                    <p:cond delay="0"/>
                                  </p:stCondLst>
                                  <p:childTnLst>
                                    <p:animClr clrSpc="rgb" dir="cw">
                                      <p:cBhvr override="childStyle">
                                        <p:cTn id="526" dur="750" autoRev="1" fill="remove"/>
                                        <p:tgtEl>
                                          <p:spTgt spid="30"/>
                                        </p:tgtEl>
                                        <p:attrNameLst>
                                          <p:attrName>style.color</p:attrName>
                                        </p:attrNameLst>
                                      </p:cBhvr>
                                      <p:to>
                                        <a:srgbClr val="FFD965"/>
                                      </p:to>
                                    </p:animClr>
                                    <p:animClr clrSpc="rgb" dir="cw">
                                      <p:cBhvr>
                                        <p:cTn id="527" dur="750" autoRev="1" fill="remove"/>
                                        <p:tgtEl>
                                          <p:spTgt spid="30"/>
                                        </p:tgtEl>
                                        <p:attrNameLst>
                                          <p:attrName>fillcolor</p:attrName>
                                        </p:attrNameLst>
                                      </p:cBhvr>
                                      <p:to>
                                        <a:srgbClr val="FFD965"/>
                                      </p:to>
                                    </p:animClr>
                                    <p:set>
                                      <p:cBhvr>
                                        <p:cTn id="528" dur="750" autoRev="1" fill="remove"/>
                                        <p:tgtEl>
                                          <p:spTgt spid="30"/>
                                        </p:tgtEl>
                                        <p:attrNameLst>
                                          <p:attrName>fill.type</p:attrName>
                                        </p:attrNameLst>
                                      </p:cBhvr>
                                      <p:to>
                                        <p:strVal val="solid"/>
                                      </p:to>
                                    </p:set>
                                    <p:set>
                                      <p:cBhvr>
                                        <p:cTn id="529" dur="750" autoRev="1" fill="remove"/>
                                        <p:tgtEl>
                                          <p:spTgt spid="30"/>
                                        </p:tgtEl>
                                        <p:attrNameLst>
                                          <p:attrName>fill.on</p:attrName>
                                        </p:attrNameLst>
                                      </p:cBhvr>
                                      <p:to>
                                        <p:strVal val="true"/>
                                      </p:to>
                                    </p:set>
                                  </p:childTnLst>
                                </p:cTn>
                              </p:par>
                              <p:par>
                                <p:cTn id="530" presetID="27" presetClass="emph" presetSubtype="0" fill="remove" grpId="5" nodeType="withEffect">
                                  <p:stCondLst>
                                    <p:cond delay="0"/>
                                  </p:stCondLst>
                                  <p:childTnLst>
                                    <p:animClr clrSpc="rgb" dir="cw">
                                      <p:cBhvr override="childStyle">
                                        <p:cTn id="531" dur="750" autoRev="1" fill="remove"/>
                                        <p:tgtEl>
                                          <p:spTgt spid="31"/>
                                        </p:tgtEl>
                                        <p:attrNameLst>
                                          <p:attrName>style.color</p:attrName>
                                        </p:attrNameLst>
                                      </p:cBhvr>
                                      <p:to>
                                        <a:srgbClr val="FFD965"/>
                                      </p:to>
                                    </p:animClr>
                                    <p:animClr clrSpc="rgb" dir="cw">
                                      <p:cBhvr>
                                        <p:cTn id="532" dur="750" autoRev="1" fill="remove"/>
                                        <p:tgtEl>
                                          <p:spTgt spid="31"/>
                                        </p:tgtEl>
                                        <p:attrNameLst>
                                          <p:attrName>fillcolor</p:attrName>
                                        </p:attrNameLst>
                                      </p:cBhvr>
                                      <p:to>
                                        <a:srgbClr val="FFD965"/>
                                      </p:to>
                                    </p:animClr>
                                    <p:set>
                                      <p:cBhvr>
                                        <p:cTn id="533" dur="750" autoRev="1" fill="remove"/>
                                        <p:tgtEl>
                                          <p:spTgt spid="31"/>
                                        </p:tgtEl>
                                        <p:attrNameLst>
                                          <p:attrName>fill.type</p:attrName>
                                        </p:attrNameLst>
                                      </p:cBhvr>
                                      <p:to>
                                        <p:strVal val="solid"/>
                                      </p:to>
                                    </p:set>
                                    <p:set>
                                      <p:cBhvr>
                                        <p:cTn id="534" dur="750" autoRev="1" fill="remove"/>
                                        <p:tgtEl>
                                          <p:spTgt spid="31"/>
                                        </p:tgtEl>
                                        <p:attrNameLst>
                                          <p:attrName>fill.on</p:attrName>
                                        </p:attrNameLst>
                                      </p:cBhvr>
                                      <p:to>
                                        <p:strVal val="true"/>
                                      </p:to>
                                    </p:set>
                                  </p:childTnLst>
                                </p:cTn>
                              </p:par>
                            </p:childTnLst>
                          </p:cTn>
                        </p:par>
                        <p:par>
                          <p:cTn id="535" fill="hold">
                            <p:stCondLst>
                              <p:cond delay="54000"/>
                            </p:stCondLst>
                            <p:childTnLst>
                              <p:par>
                                <p:cTn id="536" presetID="27" presetClass="emph" presetSubtype="0" fill="remove" grpId="4" nodeType="afterEffect">
                                  <p:stCondLst>
                                    <p:cond delay="0"/>
                                  </p:stCondLst>
                                  <p:childTnLst>
                                    <p:animClr clrSpc="rgb" dir="cw">
                                      <p:cBhvr override="childStyle">
                                        <p:cTn id="537" dur="750" autoRev="1" fill="remove"/>
                                        <p:tgtEl>
                                          <p:spTgt spid="28"/>
                                        </p:tgtEl>
                                        <p:attrNameLst>
                                          <p:attrName>style.color</p:attrName>
                                        </p:attrNameLst>
                                      </p:cBhvr>
                                      <p:to>
                                        <a:srgbClr val="FFD965"/>
                                      </p:to>
                                    </p:animClr>
                                    <p:animClr clrSpc="rgb" dir="cw">
                                      <p:cBhvr>
                                        <p:cTn id="538" dur="750" autoRev="1" fill="remove"/>
                                        <p:tgtEl>
                                          <p:spTgt spid="28"/>
                                        </p:tgtEl>
                                        <p:attrNameLst>
                                          <p:attrName>fillcolor</p:attrName>
                                        </p:attrNameLst>
                                      </p:cBhvr>
                                      <p:to>
                                        <a:srgbClr val="FFD965"/>
                                      </p:to>
                                    </p:animClr>
                                    <p:set>
                                      <p:cBhvr>
                                        <p:cTn id="539" dur="750" autoRev="1" fill="remove"/>
                                        <p:tgtEl>
                                          <p:spTgt spid="28"/>
                                        </p:tgtEl>
                                        <p:attrNameLst>
                                          <p:attrName>fill.type</p:attrName>
                                        </p:attrNameLst>
                                      </p:cBhvr>
                                      <p:to>
                                        <p:strVal val="solid"/>
                                      </p:to>
                                    </p:set>
                                    <p:set>
                                      <p:cBhvr>
                                        <p:cTn id="540" dur="750" autoRev="1" fill="remove"/>
                                        <p:tgtEl>
                                          <p:spTgt spid="28"/>
                                        </p:tgtEl>
                                        <p:attrNameLst>
                                          <p:attrName>fill.on</p:attrName>
                                        </p:attrNameLst>
                                      </p:cBhvr>
                                      <p:to>
                                        <p:strVal val="true"/>
                                      </p:to>
                                    </p:set>
                                  </p:childTnLst>
                                </p:cTn>
                              </p:par>
                              <p:par>
                                <p:cTn id="541" presetID="27" presetClass="emph" presetSubtype="0" fill="remove" grpId="6" nodeType="withEffect">
                                  <p:stCondLst>
                                    <p:cond delay="0"/>
                                  </p:stCondLst>
                                  <p:childTnLst>
                                    <p:animClr clrSpc="rgb" dir="cw">
                                      <p:cBhvr override="childStyle">
                                        <p:cTn id="542" dur="750" autoRev="1" fill="remove"/>
                                        <p:tgtEl>
                                          <p:spTgt spid="25"/>
                                        </p:tgtEl>
                                        <p:attrNameLst>
                                          <p:attrName>style.color</p:attrName>
                                        </p:attrNameLst>
                                      </p:cBhvr>
                                      <p:to>
                                        <a:srgbClr val="FFD965"/>
                                      </p:to>
                                    </p:animClr>
                                    <p:animClr clrSpc="rgb" dir="cw">
                                      <p:cBhvr>
                                        <p:cTn id="543" dur="750" autoRev="1" fill="remove"/>
                                        <p:tgtEl>
                                          <p:spTgt spid="25"/>
                                        </p:tgtEl>
                                        <p:attrNameLst>
                                          <p:attrName>fillcolor</p:attrName>
                                        </p:attrNameLst>
                                      </p:cBhvr>
                                      <p:to>
                                        <a:srgbClr val="FFD965"/>
                                      </p:to>
                                    </p:animClr>
                                    <p:set>
                                      <p:cBhvr>
                                        <p:cTn id="544" dur="750" autoRev="1" fill="remove"/>
                                        <p:tgtEl>
                                          <p:spTgt spid="25"/>
                                        </p:tgtEl>
                                        <p:attrNameLst>
                                          <p:attrName>fill.type</p:attrName>
                                        </p:attrNameLst>
                                      </p:cBhvr>
                                      <p:to>
                                        <p:strVal val="solid"/>
                                      </p:to>
                                    </p:set>
                                    <p:set>
                                      <p:cBhvr>
                                        <p:cTn id="545" dur="750" autoRev="1" fill="remove"/>
                                        <p:tgtEl>
                                          <p:spTgt spid="25"/>
                                        </p:tgtEl>
                                        <p:attrNameLst>
                                          <p:attrName>fill.on</p:attrName>
                                        </p:attrNameLst>
                                      </p:cBhvr>
                                      <p:to>
                                        <p:strVal val="true"/>
                                      </p:to>
                                    </p:set>
                                  </p:childTnLst>
                                </p:cTn>
                              </p:par>
                              <p:par>
                                <p:cTn id="546" presetID="27" presetClass="emph" presetSubtype="0" fill="remove" grpId="6" nodeType="withEffect">
                                  <p:stCondLst>
                                    <p:cond delay="0"/>
                                  </p:stCondLst>
                                  <p:childTnLst>
                                    <p:animClr clrSpc="rgb" dir="cw">
                                      <p:cBhvr override="childStyle">
                                        <p:cTn id="547" dur="750" autoRev="1" fill="remove"/>
                                        <p:tgtEl>
                                          <p:spTgt spid="37"/>
                                        </p:tgtEl>
                                        <p:attrNameLst>
                                          <p:attrName>style.color</p:attrName>
                                        </p:attrNameLst>
                                      </p:cBhvr>
                                      <p:to>
                                        <a:srgbClr val="FFD965"/>
                                      </p:to>
                                    </p:animClr>
                                    <p:animClr clrSpc="rgb" dir="cw">
                                      <p:cBhvr>
                                        <p:cTn id="548" dur="750" autoRev="1" fill="remove"/>
                                        <p:tgtEl>
                                          <p:spTgt spid="37"/>
                                        </p:tgtEl>
                                        <p:attrNameLst>
                                          <p:attrName>fillcolor</p:attrName>
                                        </p:attrNameLst>
                                      </p:cBhvr>
                                      <p:to>
                                        <a:srgbClr val="FFD965"/>
                                      </p:to>
                                    </p:animClr>
                                    <p:set>
                                      <p:cBhvr>
                                        <p:cTn id="549" dur="750" autoRev="1" fill="remove"/>
                                        <p:tgtEl>
                                          <p:spTgt spid="37"/>
                                        </p:tgtEl>
                                        <p:attrNameLst>
                                          <p:attrName>fill.type</p:attrName>
                                        </p:attrNameLst>
                                      </p:cBhvr>
                                      <p:to>
                                        <p:strVal val="solid"/>
                                      </p:to>
                                    </p:set>
                                    <p:set>
                                      <p:cBhvr>
                                        <p:cTn id="550" dur="750" autoRev="1" fill="remove"/>
                                        <p:tgtEl>
                                          <p:spTgt spid="37"/>
                                        </p:tgtEl>
                                        <p:attrNameLst>
                                          <p:attrName>fill.on</p:attrName>
                                        </p:attrNameLst>
                                      </p:cBhvr>
                                      <p:to>
                                        <p:strVal val="true"/>
                                      </p:to>
                                    </p:set>
                                  </p:childTnLst>
                                </p:cTn>
                              </p:par>
                              <p:par>
                                <p:cTn id="551" presetID="27" presetClass="emph" presetSubtype="0" fill="remove" grpId="4" nodeType="withEffect">
                                  <p:stCondLst>
                                    <p:cond delay="0"/>
                                  </p:stCondLst>
                                  <p:childTnLst>
                                    <p:animClr clrSpc="rgb" dir="cw">
                                      <p:cBhvr override="childStyle">
                                        <p:cTn id="552" dur="750" autoRev="1" fill="remove"/>
                                        <p:tgtEl>
                                          <p:spTgt spid="38"/>
                                        </p:tgtEl>
                                        <p:attrNameLst>
                                          <p:attrName>style.color</p:attrName>
                                        </p:attrNameLst>
                                      </p:cBhvr>
                                      <p:to>
                                        <a:srgbClr val="FFD965"/>
                                      </p:to>
                                    </p:animClr>
                                    <p:animClr clrSpc="rgb" dir="cw">
                                      <p:cBhvr>
                                        <p:cTn id="553" dur="750" autoRev="1" fill="remove"/>
                                        <p:tgtEl>
                                          <p:spTgt spid="38"/>
                                        </p:tgtEl>
                                        <p:attrNameLst>
                                          <p:attrName>fillcolor</p:attrName>
                                        </p:attrNameLst>
                                      </p:cBhvr>
                                      <p:to>
                                        <a:srgbClr val="FFD965"/>
                                      </p:to>
                                    </p:animClr>
                                    <p:set>
                                      <p:cBhvr>
                                        <p:cTn id="554" dur="750" autoRev="1" fill="remove"/>
                                        <p:tgtEl>
                                          <p:spTgt spid="38"/>
                                        </p:tgtEl>
                                        <p:attrNameLst>
                                          <p:attrName>fill.type</p:attrName>
                                        </p:attrNameLst>
                                      </p:cBhvr>
                                      <p:to>
                                        <p:strVal val="solid"/>
                                      </p:to>
                                    </p:set>
                                    <p:set>
                                      <p:cBhvr>
                                        <p:cTn id="555" dur="750" autoRev="1" fill="remove"/>
                                        <p:tgtEl>
                                          <p:spTgt spid="38"/>
                                        </p:tgtEl>
                                        <p:attrNameLst>
                                          <p:attrName>fill.on</p:attrName>
                                        </p:attrNameLst>
                                      </p:cBhvr>
                                      <p:to>
                                        <p:strVal val="true"/>
                                      </p:to>
                                    </p:set>
                                  </p:childTnLst>
                                </p:cTn>
                              </p:par>
                              <p:par>
                                <p:cTn id="556" presetID="27" presetClass="emph" presetSubtype="0" fill="remove" grpId="5" nodeType="withEffect">
                                  <p:stCondLst>
                                    <p:cond delay="0"/>
                                  </p:stCondLst>
                                  <p:childTnLst>
                                    <p:animClr clrSpc="rgb" dir="cw">
                                      <p:cBhvr override="childStyle">
                                        <p:cTn id="557" dur="750" autoRev="1" fill="remove"/>
                                        <p:tgtEl>
                                          <p:spTgt spid="35"/>
                                        </p:tgtEl>
                                        <p:attrNameLst>
                                          <p:attrName>style.color</p:attrName>
                                        </p:attrNameLst>
                                      </p:cBhvr>
                                      <p:to>
                                        <a:srgbClr val="FFD965"/>
                                      </p:to>
                                    </p:animClr>
                                    <p:animClr clrSpc="rgb" dir="cw">
                                      <p:cBhvr>
                                        <p:cTn id="558" dur="750" autoRev="1" fill="remove"/>
                                        <p:tgtEl>
                                          <p:spTgt spid="35"/>
                                        </p:tgtEl>
                                        <p:attrNameLst>
                                          <p:attrName>fillcolor</p:attrName>
                                        </p:attrNameLst>
                                      </p:cBhvr>
                                      <p:to>
                                        <a:srgbClr val="FFD965"/>
                                      </p:to>
                                    </p:animClr>
                                    <p:set>
                                      <p:cBhvr>
                                        <p:cTn id="559" dur="750" autoRev="1" fill="remove"/>
                                        <p:tgtEl>
                                          <p:spTgt spid="35"/>
                                        </p:tgtEl>
                                        <p:attrNameLst>
                                          <p:attrName>fill.type</p:attrName>
                                        </p:attrNameLst>
                                      </p:cBhvr>
                                      <p:to>
                                        <p:strVal val="solid"/>
                                      </p:to>
                                    </p:set>
                                    <p:set>
                                      <p:cBhvr>
                                        <p:cTn id="560" dur="750" autoRev="1" fill="remove"/>
                                        <p:tgtEl>
                                          <p:spTgt spid="35"/>
                                        </p:tgtEl>
                                        <p:attrNameLst>
                                          <p:attrName>fill.on</p:attrName>
                                        </p:attrNameLst>
                                      </p:cBhvr>
                                      <p:to>
                                        <p:strVal val="true"/>
                                      </p:to>
                                    </p:set>
                                  </p:childTnLst>
                                </p:cTn>
                              </p:par>
                              <p:par>
                                <p:cTn id="561" presetID="27" presetClass="emph" presetSubtype="0" fill="remove" grpId="7" nodeType="withEffect">
                                  <p:stCondLst>
                                    <p:cond delay="0"/>
                                  </p:stCondLst>
                                  <p:childTnLst>
                                    <p:animClr clrSpc="rgb" dir="cw">
                                      <p:cBhvr override="childStyle">
                                        <p:cTn id="562" dur="750" autoRev="1" fill="remove"/>
                                        <p:tgtEl>
                                          <p:spTgt spid="36"/>
                                        </p:tgtEl>
                                        <p:attrNameLst>
                                          <p:attrName>style.color</p:attrName>
                                        </p:attrNameLst>
                                      </p:cBhvr>
                                      <p:to>
                                        <a:srgbClr val="FFD965"/>
                                      </p:to>
                                    </p:animClr>
                                    <p:animClr clrSpc="rgb" dir="cw">
                                      <p:cBhvr>
                                        <p:cTn id="563" dur="750" autoRev="1" fill="remove"/>
                                        <p:tgtEl>
                                          <p:spTgt spid="36"/>
                                        </p:tgtEl>
                                        <p:attrNameLst>
                                          <p:attrName>fillcolor</p:attrName>
                                        </p:attrNameLst>
                                      </p:cBhvr>
                                      <p:to>
                                        <a:srgbClr val="FFD965"/>
                                      </p:to>
                                    </p:animClr>
                                    <p:set>
                                      <p:cBhvr>
                                        <p:cTn id="564" dur="750" autoRev="1" fill="remove"/>
                                        <p:tgtEl>
                                          <p:spTgt spid="36"/>
                                        </p:tgtEl>
                                        <p:attrNameLst>
                                          <p:attrName>fill.type</p:attrName>
                                        </p:attrNameLst>
                                      </p:cBhvr>
                                      <p:to>
                                        <p:strVal val="solid"/>
                                      </p:to>
                                    </p:set>
                                    <p:set>
                                      <p:cBhvr>
                                        <p:cTn id="565" dur="750" autoRev="1" fill="remove"/>
                                        <p:tgtEl>
                                          <p:spTgt spid="36"/>
                                        </p:tgtEl>
                                        <p:attrNameLst>
                                          <p:attrName>fill.on</p:attrName>
                                        </p:attrNameLst>
                                      </p:cBhvr>
                                      <p:to>
                                        <p:strVal val="true"/>
                                      </p:to>
                                    </p:set>
                                  </p:childTnLst>
                                </p:cTn>
                              </p:par>
                              <p:par>
                                <p:cTn id="566" presetID="27" presetClass="emph" presetSubtype="0" fill="remove" grpId="7" nodeType="withEffect">
                                  <p:stCondLst>
                                    <p:cond delay="0"/>
                                  </p:stCondLst>
                                  <p:childTnLst>
                                    <p:animClr clrSpc="rgb" dir="cw">
                                      <p:cBhvr override="childStyle">
                                        <p:cTn id="567" dur="750" autoRev="1" fill="remove"/>
                                        <p:tgtEl>
                                          <p:spTgt spid="33"/>
                                        </p:tgtEl>
                                        <p:attrNameLst>
                                          <p:attrName>style.color</p:attrName>
                                        </p:attrNameLst>
                                      </p:cBhvr>
                                      <p:to>
                                        <a:srgbClr val="FFD965"/>
                                      </p:to>
                                    </p:animClr>
                                    <p:animClr clrSpc="rgb" dir="cw">
                                      <p:cBhvr>
                                        <p:cTn id="568" dur="750" autoRev="1" fill="remove"/>
                                        <p:tgtEl>
                                          <p:spTgt spid="33"/>
                                        </p:tgtEl>
                                        <p:attrNameLst>
                                          <p:attrName>fillcolor</p:attrName>
                                        </p:attrNameLst>
                                      </p:cBhvr>
                                      <p:to>
                                        <a:srgbClr val="FFD965"/>
                                      </p:to>
                                    </p:animClr>
                                    <p:set>
                                      <p:cBhvr>
                                        <p:cTn id="569" dur="750" autoRev="1" fill="remove"/>
                                        <p:tgtEl>
                                          <p:spTgt spid="33"/>
                                        </p:tgtEl>
                                        <p:attrNameLst>
                                          <p:attrName>fill.type</p:attrName>
                                        </p:attrNameLst>
                                      </p:cBhvr>
                                      <p:to>
                                        <p:strVal val="solid"/>
                                      </p:to>
                                    </p:set>
                                    <p:set>
                                      <p:cBhvr>
                                        <p:cTn id="570" dur="750" autoRev="1" fill="remove"/>
                                        <p:tgtEl>
                                          <p:spTgt spid="33"/>
                                        </p:tgtEl>
                                        <p:attrNameLst>
                                          <p:attrName>fill.on</p:attrName>
                                        </p:attrNameLst>
                                      </p:cBhvr>
                                      <p:to>
                                        <p:strVal val="true"/>
                                      </p:to>
                                    </p:set>
                                  </p:childTnLst>
                                </p:cTn>
                              </p:par>
                              <p:par>
                                <p:cTn id="571" presetID="27" presetClass="emph" presetSubtype="0" fill="remove" grpId="5" nodeType="withEffect">
                                  <p:stCondLst>
                                    <p:cond delay="0"/>
                                  </p:stCondLst>
                                  <p:childTnLst>
                                    <p:animClr clrSpc="rgb" dir="cw">
                                      <p:cBhvr override="childStyle">
                                        <p:cTn id="572" dur="750" autoRev="1" fill="remove"/>
                                        <p:tgtEl>
                                          <p:spTgt spid="30"/>
                                        </p:tgtEl>
                                        <p:attrNameLst>
                                          <p:attrName>style.color</p:attrName>
                                        </p:attrNameLst>
                                      </p:cBhvr>
                                      <p:to>
                                        <a:srgbClr val="FFD965"/>
                                      </p:to>
                                    </p:animClr>
                                    <p:animClr clrSpc="rgb" dir="cw">
                                      <p:cBhvr>
                                        <p:cTn id="573" dur="750" autoRev="1" fill="remove"/>
                                        <p:tgtEl>
                                          <p:spTgt spid="30"/>
                                        </p:tgtEl>
                                        <p:attrNameLst>
                                          <p:attrName>fillcolor</p:attrName>
                                        </p:attrNameLst>
                                      </p:cBhvr>
                                      <p:to>
                                        <a:srgbClr val="FFD965"/>
                                      </p:to>
                                    </p:animClr>
                                    <p:set>
                                      <p:cBhvr>
                                        <p:cTn id="574" dur="750" autoRev="1" fill="remove"/>
                                        <p:tgtEl>
                                          <p:spTgt spid="30"/>
                                        </p:tgtEl>
                                        <p:attrNameLst>
                                          <p:attrName>fill.type</p:attrName>
                                        </p:attrNameLst>
                                      </p:cBhvr>
                                      <p:to>
                                        <p:strVal val="solid"/>
                                      </p:to>
                                    </p:set>
                                    <p:set>
                                      <p:cBhvr>
                                        <p:cTn id="575" dur="750" autoRev="1" fill="remove"/>
                                        <p:tgtEl>
                                          <p:spTgt spid="30"/>
                                        </p:tgtEl>
                                        <p:attrNameLst>
                                          <p:attrName>fill.on</p:attrName>
                                        </p:attrNameLst>
                                      </p:cBhvr>
                                      <p:to>
                                        <p:strVal val="true"/>
                                      </p:to>
                                    </p:set>
                                  </p:childTnLst>
                                </p:cTn>
                              </p:par>
                            </p:childTnLst>
                          </p:cTn>
                        </p:par>
                        <p:par>
                          <p:cTn id="576" fill="hold">
                            <p:stCondLst>
                              <p:cond delay="55500"/>
                            </p:stCondLst>
                            <p:childTnLst>
                              <p:par>
                                <p:cTn id="577" presetID="27" presetClass="emph" presetSubtype="0" fill="remove" grpId="5" nodeType="afterEffect">
                                  <p:stCondLst>
                                    <p:cond delay="0"/>
                                  </p:stCondLst>
                                  <p:childTnLst>
                                    <p:animClr clrSpc="rgb" dir="cw">
                                      <p:cBhvr override="childStyle">
                                        <p:cTn id="578" dur="750" autoRev="1" fill="remove"/>
                                        <p:tgtEl>
                                          <p:spTgt spid="27"/>
                                        </p:tgtEl>
                                        <p:attrNameLst>
                                          <p:attrName>style.color</p:attrName>
                                        </p:attrNameLst>
                                      </p:cBhvr>
                                      <p:to>
                                        <a:srgbClr val="FFD965"/>
                                      </p:to>
                                    </p:animClr>
                                    <p:animClr clrSpc="rgb" dir="cw">
                                      <p:cBhvr>
                                        <p:cTn id="579" dur="750" autoRev="1" fill="remove"/>
                                        <p:tgtEl>
                                          <p:spTgt spid="27"/>
                                        </p:tgtEl>
                                        <p:attrNameLst>
                                          <p:attrName>fillcolor</p:attrName>
                                        </p:attrNameLst>
                                      </p:cBhvr>
                                      <p:to>
                                        <a:srgbClr val="FFD965"/>
                                      </p:to>
                                    </p:animClr>
                                    <p:set>
                                      <p:cBhvr>
                                        <p:cTn id="580" dur="750" autoRev="1" fill="remove"/>
                                        <p:tgtEl>
                                          <p:spTgt spid="27"/>
                                        </p:tgtEl>
                                        <p:attrNameLst>
                                          <p:attrName>fill.type</p:attrName>
                                        </p:attrNameLst>
                                      </p:cBhvr>
                                      <p:to>
                                        <p:strVal val="solid"/>
                                      </p:to>
                                    </p:set>
                                    <p:set>
                                      <p:cBhvr>
                                        <p:cTn id="581" dur="750" autoRev="1" fill="remove"/>
                                        <p:tgtEl>
                                          <p:spTgt spid="27"/>
                                        </p:tgtEl>
                                        <p:attrNameLst>
                                          <p:attrName>fill.on</p:attrName>
                                        </p:attrNameLst>
                                      </p:cBhvr>
                                      <p:to>
                                        <p:strVal val="true"/>
                                      </p:to>
                                    </p:set>
                                  </p:childTnLst>
                                </p:cTn>
                              </p:par>
                              <p:par>
                                <p:cTn id="582" presetID="27" presetClass="emph" presetSubtype="0" fill="remove" grpId="5" nodeType="withEffect">
                                  <p:stCondLst>
                                    <p:cond delay="0"/>
                                  </p:stCondLst>
                                  <p:childTnLst>
                                    <p:animClr clrSpc="rgb" dir="cw">
                                      <p:cBhvr override="childStyle">
                                        <p:cTn id="583" dur="750" autoRev="1" fill="remove"/>
                                        <p:tgtEl>
                                          <p:spTgt spid="28"/>
                                        </p:tgtEl>
                                        <p:attrNameLst>
                                          <p:attrName>style.color</p:attrName>
                                        </p:attrNameLst>
                                      </p:cBhvr>
                                      <p:to>
                                        <a:srgbClr val="FFD965"/>
                                      </p:to>
                                    </p:animClr>
                                    <p:animClr clrSpc="rgb" dir="cw">
                                      <p:cBhvr>
                                        <p:cTn id="584" dur="750" autoRev="1" fill="remove"/>
                                        <p:tgtEl>
                                          <p:spTgt spid="28"/>
                                        </p:tgtEl>
                                        <p:attrNameLst>
                                          <p:attrName>fillcolor</p:attrName>
                                        </p:attrNameLst>
                                      </p:cBhvr>
                                      <p:to>
                                        <a:srgbClr val="FFD965"/>
                                      </p:to>
                                    </p:animClr>
                                    <p:set>
                                      <p:cBhvr>
                                        <p:cTn id="585" dur="750" autoRev="1" fill="remove"/>
                                        <p:tgtEl>
                                          <p:spTgt spid="28"/>
                                        </p:tgtEl>
                                        <p:attrNameLst>
                                          <p:attrName>fill.type</p:attrName>
                                        </p:attrNameLst>
                                      </p:cBhvr>
                                      <p:to>
                                        <p:strVal val="solid"/>
                                      </p:to>
                                    </p:set>
                                    <p:set>
                                      <p:cBhvr>
                                        <p:cTn id="586" dur="750" autoRev="1" fill="remove"/>
                                        <p:tgtEl>
                                          <p:spTgt spid="28"/>
                                        </p:tgtEl>
                                        <p:attrNameLst>
                                          <p:attrName>fill.on</p:attrName>
                                        </p:attrNameLst>
                                      </p:cBhvr>
                                      <p:to>
                                        <p:strVal val="true"/>
                                      </p:to>
                                    </p:set>
                                  </p:childTnLst>
                                </p:cTn>
                              </p:par>
                              <p:par>
                                <p:cTn id="587" presetID="27" presetClass="emph" presetSubtype="0" fill="remove" grpId="7" nodeType="withEffect">
                                  <p:stCondLst>
                                    <p:cond delay="0"/>
                                  </p:stCondLst>
                                  <p:childTnLst>
                                    <p:animClr clrSpc="rgb" dir="cw">
                                      <p:cBhvr override="childStyle">
                                        <p:cTn id="588" dur="750" autoRev="1" fill="remove"/>
                                        <p:tgtEl>
                                          <p:spTgt spid="25"/>
                                        </p:tgtEl>
                                        <p:attrNameLst>
                                          <p:attrName>style.color</p:attrName>
                                        </p:attrNameLst>
                                      </p:cBhvr>
                                      <p:to>
                                        <a:srgbClr val="FFD965"/>
                                      </p:to>
                                    </p:animClr>
                                    <p:animClr clrSpc="rgb" dir="cw">
                                      <p:cBhvr>
                                        <p:cTn id="589" dur="750" autoRev="1" fill="remove"/>
                                        <p:tgtEl>
                                          <p:spTgt spid="25"/>
                                        </p:tgtEl>
                                        <p:attrNameLst>
                                          <p:attrName>fillcolor</p:attrName>
                                        </p:attrNameLst>
                                      </p:cBhvr>
                                      <p:to>
                                        <a:srgbClr val="FFD965"/>
                                      </p:to>
                                    </p:animClr>
                                    <p:set>
                                      <p:cBhvr>
                                        <p:cTn id="590" dur="750" autoRev="1" fill="remove"/>
                                        <p:tgtEl>
                                          <p:spTgt spid="25"/>
                                        </p:tgtEl>
                                        <p:attrNameLst>
                                          <p:attrName>fill.type</p:attrName>
                                        </p:attrNameLst>
                                      </p:cBhvr>
                                      <p:to>
                                        <p:strVal val="solid"/>
                                      </p:to>
                                    </p:set>
                                    <p:set>
                                      <p:cBhvr>
                                        <p:cTn id="591" dur="750" autoRev="1" fill="remove"/>
                                        <p:tgtEl>
                                          <p:spTgt spid="25"/>
                                        </p:tgtEl>
                                        <p:attrNameLst>
                                          <p:attrName>fill.on</p:attrName>
                                        </p:attrNameLst>
                                      </p:cBhvr>
                                      <p:to>
                                        <p:strVal val="true"/>
                                      </p:to>
                                    </p:set>
                                  </p:childTnLst>
                                </p:cTn>
                              </p:par>
                              <p:par>
                                <p:cTn id="592" presetID="27" presetClass="emph" presetSubtype="0" fill="remove" grpId="7" nodeType="withEffect">
                                  <p:stCondLst>
                                    <p:cond delay="0"/>
                                  </p:stCondLst>
                                  <p:childTnLst>
                                    <p:animClr clrSpc="rgb" dir="cw">
                                      <p:cBhvr override="childStyle">
                                        <p:cTn id="593" dur="750" autoRev="1" fill="remove"/>
                                        <p:tgtEl>
                                          <p:spTgt spid="26"/>
                                        </p:tgtEl>
                                        <p:attrNameLst>
                                          <p:attrName>style.color</p:attrName>
                                        </p:attrNameLst>
                                      </p:cBhvr>
                                      <p:to>
                                        <a:srgbClr val="FFD965"/>
                                      </p:to>
                                    </p:animClr>
                                    <p:animClr clrSpc="rgb" dir="cw">
                                      <p:cBhvr>
                                        <p:cTn id="594" dur="750" autoRev="1" fill="remove"/>
                                        <p:tgtEl>
                                          <p:spTgt spid="26"/>
                                        </p:tgtEl>
                                        <p:attrNameLst>
                                          <p:attrName>fillcolor</p:attrName>
                                        </p:attrNameLst>
                                      </p:cBhvr>
                                      <p:to>
                                        <a:srgbClr val="FFD965"/>
                                      </p:to>
                                    </p:animClr>
                                    <p:set>
                                      <p:cBhvr>
                                        <p:cTn id="595" dur="750" autoRev="1" fill="remove"/>
                                        <p:tgtEl>
                                          <p:spTgt spid="26"/>
                                        </p:tgtEl>
                                        <p:attrNameLst>
                                          <p:attrName>fill.type</p:attrName>
                                        </p:attrNameLst>
                                      </p:cBhvr>
                                      <p:to>
                                        <p:strVal val="solid"/>
                                      </p:to>
                                    </p:set>
                                    <p:set>
                                      <p:cBhvr>
                                        <p:cTn id="596" dur="750" autoRev="1" fill="remove"/>
                                        <p:tgtEl>
                                          <p:spTgt spid="26"/>
                                        </p:tgtEl>
                                        <p:attrNameLst>
                                          <p:attrName>fill.on</p:attrName>
                                        </p:attrNameLst>
                                      </p:cBhvr>
                                      <p:to>
                                        <p:strVal val="true"/>
                                      </p:to>
                                    </p:set>
                                  </p:childTnLst>
                                </p:cTn>
                              </p:par>
                              <p:par>
                                <p:cTn id="597" presetID="27" presetClass="emph" presetSubtype="0" fill="remove" grpId="5" nodeType="withEffect">
                                  <p:stCondLst>
                                    <p:cond delay="0"/>
                                  </p:stCondLst>
                                  <p:childTnLst>
                                    <p:animClr clrSpc="rgb" dir="cw">
                                      <p:cBhvr override="childStyle">
                                        <p:cTn id="598" dur="750" autoRev="1" fill="remove"/>
                                        <p:tgtEl>
                                          <p:spTgt spid="21"/>
                                        </p:tgtEl>
                                        <p:attrNameLst>
                                          <p:attrName>style.color</p:attrName>
                                        </p:attrNameLst>
                                      </p:cBhvr>
                                      <p:to>
                                        <a:srgbClr val="FFD965"/>
                                      </p:to>
                                    </p:animClr>
                                    <p:animClr clrSpc="rgb" dir="cw">
                                      <p:cBhvr>
                                        <p:cTn id="599" dur="750" autoRev="1" fill="remove"/>
                                        <p:tgtEl>
                                          <p:spTgt spid="21"/>
                                        </p:tgtEl>
                                        <p:attrNameLst>
                                          <p:attrName>fillcolor</p:attrName>
                                        </p:attrNameLst>
                                      </p:cBhvr>
                                      <p:to>
                                        <a:srgbClr val="FFD965"/>
                                      </p:to>
                                    </p:animClr>
                                    <p:set>
                                      <p:cBhvr>
                                        <p:cTn id="600" dur="750" autoRev="1" fill="remove"/>
                                        <p:tgtEl>
                                          <p:spTgt spid="21"/>
                                        </p:tgtEl>
                                        <p:attrNameLst>
                                          <p:attrName>fill.type</p:attrName>
                                        </p:attrNameLst>
                                      </p:cBhvr>
                                      <p:to>
                                        <p:strVal val="solid"/>
                                      </p:to>
                                    </p:set>
                                    <p:set>
                                      <p:cBhvr>
                                        <p:cTn id="601" dur="750" autoRev="1" fill="remove"/>
                                        <p:tgtEl>
                                          <p:spTgt spid="21"/>
                                        </p:tgtEl>
                                        <p:attrNameLst>
                                          <p:attrName>fill.on</p:attrName>
                                        </p:attrNameLst>
                                      </p:cBhvr>
                                      <p:to>
                                        <p:strVal val="true"/>
                                      </p:to>
                                    </p:set>
                                  </p:childTnLst>
                                </p:cTn>
                              </p:par>
                              <p:par>
                                <p:cTn id="602" presetID="27" presetClass="emph" presetSubtype="0" fill="remove" grpId="7" nodeType="withEffect">
                                  <p:stCondLst>
                                    <p:cond delay="0"/>
                                  </p:stCondLst>
                                  <p:childTnLst>
                                    <p:animClr clrSpc="rgb" dir="cw">
                                      <p:cBhvr override="childStyle">
                                        <p:cTn id="603" dur="750" autoRev="1" fill="remove"/>
                                        <p:tgtEl>
                                          <p:spTgt spid="22"/>
                                        </p:tgtEl>
                                        <p:attrNameLst>
                                          <p:attrName>style.color</p:attrName>
                                        </p:attrNameLst>
                                      </p:cBhvr>
                                      <p:to>
                                        <a:srgbClr val="FFD965"/>
                                      </p:to>
                                    </p:animClr>
                                    <p:animClr clrSpc="rgb" dir="cw">
                                      <p:cBhvr>
                                        <p:cTn id="604" dur="750" autoRev="1" fill="remove"/>
                                        <p:tgtEl>
                                          <p:spTgt spid="22"/>
                                        </p:tgtEl>
                                        <p:attrNameLst>
                                          <p:attrName>fillcolor</p:attrName>
                                        </p:attrNameLst>
                                      </p:cBhvr>
                                      <p:to>
                                        <a:srgbClr val="FFD965"/>
                                      </p:to>
                                    </p:animClr>
                                    <p:set>
                                      <p:cBhvr>
                                        <p:cTn id="605" dur="750" autoRev="1" fill="remove"/>
                                        <p:tgtEl>
                                          <p:spTgt spid="22"/>
                                        </p:tgtEl>
                                        <p:attrNameLst>
                                          <p:attrName>fill.type</p:attrName>
                                        </p:attrNameLst>
                                      </p:cBhvr>
                                      <p:to>
                                        <p:strVal val="solid"/>
                                      </p:to>
                                    </p:set>
                                    <p:set>
                                      <p:cBhvr>
                                        <p:cTn id="606" dur="750" autoRev="1" fill="remove"/>
                                        <p:tgtEl>
                                          <p:spTgt spid="22"/>
                                        </p:tgtEl>
                                        <p:attrNameLst>
                                          <p:attrName>fill.on</p:attrName>
                                        </p:attrNameLst>
                                      </p:cBhvr>
                                      <p:to>
                                        <p:strVal val="true"/>
                                      </p:to>
                                    </p:set>
                                  </p:childTnLst>
                                </p:cTn>
                              </p:par>
                              <p:par>
                                <p:cTn id="607" presetID="27" presetClass="emph" presetSubtype="0" fill="remove" grpId="7" nodeType="withEffect">
                                  <p:stCondLst>
                                    <p:cond delay="0"/>
                                  </p:stCondLst>
                                  <p:childTnLst>
                                    <p:animClr clrSpc="rgb" dir="cw">
                                      <p:cBhvr override="childStyle">
                                        <p:cTn id="608" dur="750" autoRev="1" fill="remove"/>
                                        <p:tgtEl>
                                          <p:spTgt spid="37"/>
                                        </p:tgtEl>
                                        <p:attrNameLst>
                                          <p:attrName>style.color</p:attrName>
                                        </p:attrNameLst>
                                      </p:cBhvr>
                                      <p:to>
                                        <a:srgbClr val="FFD965"/>
                                      </p:to>
                                    </p:animClr>
                                    <p:animClr clrSpc="rgb" dir="cw">
                                      <p:cBhvr>
                                        <p:cTn id="609" dur="750" autoRev="1" fill="remove"/>
                                        <p:tgtEl>
                                          <p:spTgt spid="37"/>
                                        </p:tgtEl>
                                        <p:attrNameLst>
                                          <p:attrName>fillcolor</p:attrName>
                                        </p:attrNameLst>
                                      </p:cBhvr>
                                      <p:to>
                                        <a:srgbClr val="FFD965"/>
                                      </p:to>
                                    </p:animClr>
                                    <p:set>
                                      <p:cBhvr>
                                        <p:cTn id="610" dur="750" autoRev="1" fill="remove"/>
                                        <p:tgtEl>
                                          <p:spTgt spid="37"/>
                                        </p:tgtEl>
                                        <p:attrNameLst>
                                          <p:attrName>fill.type</p:attrName>
                                        </p:attrNameLst>
                                      </p:cBhvr>
                                      <p:to>
                                        <p:strVal val="solid"/>
                                      </p:to>
                                    </p:set>
                                    <p:set>
                                      <p:cBhvr>
                                        <p:cTn id="611" dur="750" autoRev="1" fill="remove"/>
                                        <p:tgtEl>
                                          <p:spTgt spid="37"/>
                                        </p:tgtEl>
                                        <p:attrNameLst>
                                          <p:attrName>fill.on</p:attrName>
                                        </p:attrNameLst>
                                      </p:cBhvr>
                                      <p:to>
                                        <p:strVal val="true"/>
                                      </p:to>
                                    </p:set>
                                  </p:childTnLst>
                                </p:cTn>
                              </p:par>
                              <p:par>
                                <p:cTn id="612" presetID="27" presetClass="emph" presetSubtype="0" fill="remove" grpId="5" nodeType="withEffect">
                                  <p:stCondLst>
                                    <p:cond delay="0"/>
                                  </p:stCondLst>
                                  <p:childTnLst>
                                    <p:animClr clrSpc="rgb" dir="cw">
                                      <p:cBhvr override="childStyle">
                                        <p:cTn id="613" dur="750" autoRev="1" fill="remove"/>
                                        <p:tgtEl>
                                          <p:spTgt spid="38"/>
                                        </p:tgtEl>
                                        <p:attrNameLst>
                                          <p:attrName>style.color</p:attrName>
                                        </p:attrNameLst>
                                      </p:cBhvr>
                                      <p:to>
                                        <a:srgbClr val="FFD965"/>
                                      </p:to>
                                    </p:animClr>
                                    <p:animClr clrSpc="rgb" dir="cw">
                                      <p:cBhvr>
                                        <p:cTn id="614" dur="750" autoRev="1" fill="remove"/>
                                        <p:tgtEl>
                                          <p:spTgt spid="38"/>
                                        </p:tgtEl>
                                        <p:attrNameLst>
                                          <p:attrName>fillcolor</p:attrName>
                                        </p:attrNameLst>
                                      </p:cBhvr>
                                      <p:to>
                                        <a:srgbClr val="FFD965"/>
                                      </p:to>
                                    </p:animClr>
                                    <p:set>
                                      <p:cBhvr>
                                        <p:cTn id="615" dur="750" autoRev="1" fill="remove"/>
                                        <p:tgtEl>
                                          <p:spTgt spid="38"/>
                                        </p:tgtEl>
                                        <p:attrNameLst>
                                          <p:attrName>fill.type</p:attrName>
                                        </p:attrNameLst>
                                      </p:cBhvr>
                                      <p:to>
                                        <p:strVal val="solid"/>
                                      </p:to>
                                    </p:set>
                                    <p:set>
                                      <p:cBhvr>
                                        <p:cTn id="616" dur="750" autoRev="1" fill="remove"/>
                                        <p:tgtEl>
                                          <p:spTgt spid="38"/>
                                        </p:tgtEl>
                                        <p:attrNameLst>
                                          <p:attrName>fill.on</p:attrName>
                                        </p:attrNameLst>
                                      </p:cBhvr>
                                      <p:to>
                                        <p:strVal val="true"/>
                                      </p:to>
                                    </p:set>
                                  </p:childTnLst>
                                </p:cTn>
                              </p:par>
                            </p:childTnLst>
                          </p:cTn>
                        </p:par>
                        <p:par>
                          <p:cTn id="617" fill="hold">
                            <p:stCondLst>
                              <p:cond delay="57000"/>
                            </p:stCondLst>
                            <p:childTnLst>
                              <p:par>
                                <p:cTn id="618" presetID="1" presetClass="entr" presetSubtype="0" fill="hold" grpId="0" nodeType="afterEffect">
                                  <p:stCondLst>
                                    <p:cond delay="0"/>
                                  </p:stCondLst>
                                  <p:childTnLst>
                                    <p:set>
                                      <p:cBhvr>
                                        <p:cTn id="619" dur="1" fill="hold">
                                          <p:stCondLst>
                                            <p:cond delay="0"/>
                                          </p:stCondLst>
                                        </p:cTn>
                                        <p:tgtEl>
                                          <p:spTgt spid="45"/>
                                        </p:tgtEl>
                                        <p:attrNameLst>
                                          <p:attrName>style.visibility</p:attrName>
                                        </p:attrNameLst>
                                      </p:cBhvr>
                                      <p:to>
                                        <p:strVal val="visible"/>
                                      </p:to>
                                    </p:set>
                                  </p:childTnLst>
                                </p:cTn>
                              </p:par>
                            </p:childTnLst>
                          </p:cTn>
                        </p:par>
                        <p:par>
                          <p:cTn id="620" fill="hold">
                            <p:stCondLst>
                              <p:cond delay="57000"/>
                            </p:stCondLst>
                            <p:childTnLst>
                              <p:par>
                                <p:cTn id="621" presetID="1" presetClass="entr" presetSubtype="0" fill="hold" grpId="0" nodeType="afterEffect">
                                  <p:stCondLst>
                                    <p:cond delay="0"/>
                                  </p:stCondLst>
                                  <p:childTnLst>
                                    <p:set>
                                      <p:cBhvr>
                                        <p:cTn id="62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9" grpId="3" animBg="1"/>
      <p:bldP spid="19" grpId="4" animBg="1"/>
      <p:bldP spid="19" grpId="5" animBg="1"/>
      <p:bldP spid="19" grpId="6" animBg="1"/>
      <p:bldP spid="19" grpId="7" animBg="1"/>
      <p:bldP spid="20" grpId="0" animBg="1"/>
      <p:bldP spid="20" grpId="1" animBg="1"/>
      <p:bldP spid="20" grpId="2" animBg="1"/>
      <p:bldP spid="20" grpId="3" animBg="1"/>
      <p:bldP spid="20" grpId="4" animBg="1"/>
      <p:bldP spid="20" grpId="5" animBg="1"/>
      <p:bldP spid="21" grpId="0" animBg="1"/>
      <p:bldP spid="21" grpId="1" animBg="1"/>
      <p:bldP spid="21" grpId="2" animBg="1"/>
      <p:bldP spid="21" grpId="3" animBg="1"/>
      <p:bldP spid="21" grpId="4" animBg="1"/>
      <p:bldP spid="21" grpId="5" animBg="1"/>
      <p:bldP spid="22" grpId="0" animBg="1"/>
      <p:bldP spid="22" grpId="1" animBg="1"/>
      <p:bldP spid="22" grpId="2" animBg="1"/>
      <p:bldP spid="22" grpId="3" animBg="1"/>
      <p:bldP spid="22" grpId="4" animBg="1"/>
      <p:bldP spid="22" grpId="5" animBg="1"/>
      <p:bldP spid="22" grpId="6" animBg="1"/>
      <p:bldP spid="22" grpId="7" animBg="1"/>
      <p:bldP spid="25" grpId="0" animBg="1"/>
      <p:bldP spid="25" grpId="1" animBg="1"/>
      <p:bldP spid="25" grpId="2" animBg="1"/>
      <p:bldP spid="25" grpId="3" animBg="1"/>
      <p:bldP spid="25" grpId="4" animBg="1"/>
      <p:bldP spid="25" grpId="5" animBg="1"/>
      <p:bldP spid="25" grpId="6" animBg="1"/>
      <p:bldP spid="25" grpId="7" animBg="1"/>
      <p:bldP spid="26" grpId="0" animBg="1"/>
      <p:bldP spid="26" grpId="1" animBg="1"/>
      <p:bldP spid="26" grpId="2" animBg="1"/>
      <p:bldP spid="26" grpId="3" animBg="1"/>
      <p:bldP spid="26" grpId="4" animBg="1"/>
      <p:bldP spid="26" grpId="5" animBg="1"/>
      <p:bldP spid="26" grpId="6" animBg="1"/>
      <p:bldP spid="26" grpId="7" animBg="1"/>
      <p:bldP spid="27" grpId="0" animBg="1"/>
      <p:bldP spid="27" grpId="1" animBg="1"/>
      <p:bldP spid="27" grpId="2" animBg="1"/>
      <p:bldP spid="27" grpId="3" animBg="1"/>
      <p:bldP spid="27" grpId="4" animBg="1"/>
      <p:bldP spid="27" grpId="5" animBg="1"/>
      <p:bldP spid="28" grpId="0" animBg="1"/>
      <p:bldP spid="28" grpId="1" animBg="1"/>
      <p:bldP spid="28" grpId="2" animBg="1"/>
      <p:bldP spid="28" grpId="3" animBg="1"/>
      <p:bldP spid="28" grpId="4" animBg="1"/>
      <p:bldP spid="28" grpId="5" animBg="1"/>
      <p:bldP spid="30" grpId="0" animBg="1"/>
      <p:bldP spid="30" grpId="1" animBg="1"/>
      <p:bldP spid="30" grpId="2" animBg="1"/>
      <p:bldP spid="30" grpId="3" animBg="1"/>
      <p:bldP spid="30" grpId="4" animBg="1"/>
      <p:bldP spid="30" grpId="5" animBg="1"/>
      <p:bldP spid="31" grpId="0" animBg="1"/>
      <p:bldP spid="31" grpId="1" animBg="1"/>
      <p:bldP spid="31" grpId="2" animBg="1"/>
      <p:bldP spid="31" grpId="3" animBg="1"/>
      <p:bldP spid="31" grpId="4" animBg="1"/>
      <p:bldP spid="31" grpId="5" animBg="1"/>
      <p:bldP spid="32" grpId="0" animBg="1"/>
      <p:bldP spid="32" grpId="1" animBg="1"/>
      <p:bldP spid="32" grpId="2" animBg="1"/>
      <p:bldP spid="32" grpId="3" animBg="1"/>
      <p:bldP spid="32" grpId="4" animBg="1"/>
      <p:bldP spid="32" grpId="5" animBg="1"/>
      <p:bldP spid="32" grpId="6" animBg="1"/>
      <p:bldP spid="32" grpId="7" animBg="1"/>
      <p:bldP spid="33" grpId="0" animBg="1"/>
      <p:bldP spid="33" grpId="1" animBg="1"/>
      <p:bldP spid="33" grpId="2" animBg="1"/>
      <p:bldP spid="33" grpId="3" animBg="1"/>
      <p:bldP spid="33" grpId="4" animBg="1"/>
      <p:bldP spid="33" grpId="5" animBg="1"/>
      <p:bldP spid="33" grpId="6" animBg="1"/>
      <p:bldP spid="33" grpId="7" animBg="1"/>
      <p:bldP spid="35" grpId="0" animBg="1"/>
      <p:bldP spid="35" grpId="1" animBg="1"/>
      <p:bldP spid="35" grpId="2" animBg="1"/>
      <p:bldP spid="35" grpId="3" animBg="1"/>
      <p:bldP spid="35" grpId="4" animBg="1"/>
      <p:bldP spid="35" grpId="5" animBg="1"/>
      <p:bldP spid="36" grpId="0" animBg="1"/>
      <p:bldP spid="36" grpId="1" animBg="1"/>
      <p:bldP spid="36" grpId="2" animBg="1"/>
      <p:bldP spid="36" grpId="3" animBg="1"/>
      <p:bldP spid="36" grpId="4" animBg="1"/>
      <p:bldP spid="36" grpId="5" animBg="1"/>
      <p:bldP spid="36" grpId="6" animBg="1"/>
      <p:bldP spid="36" grpId="7" animBg="1"/>
      <p:bldP spid="37" grpId="0" animBg="1"/>
      <p:bldP spid="37" grpId="1" animBg="1"/>
      <p:bldP spid="37" grpId="2" animBg="1"/>
      <p:bldP spid="37" grpId="3" animBg="1"/>
      <p:bldP spid="37" grpId="4" animBg="1"/>
      <p:bldP spid="37" grpId="5" animBg="1"/>
      <p:bldP spid="37" grpId="6" animBg="1"/>
      <p:bldP spid="37" grpId="7" animBg="1"/>
      <p:bldP spid="38" grpId="0" animBg="1"/>
      <p:bldP spid="38" grpId="1" animBg="1"/>
      <p:bldP spid="38" grpId="2" animBg="1"/>
      <p:bldP spid="38" grpId="3" animBg="1"/>
      <p:bldP spid="38" grpId="4" animBg="1"/>
      <p:bldP spid="38" grpId="5"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1" y="2450980"/>
            <a:ext cx="7886700" cy="1956043"/>
          </a:xfrm>
        </p:spPr>
        <p:txBody>
          <a:bodyPr>
            <a:normAutofit fontScale="90000"/>
          </a:bodyPr>
          <a:lstStyle/>
          <a:p>
            <a:r>
              <a:rPr lang="en-GB" dirty="0" smtClean="0"/>
              <a:t>The following slides are copies of the student worksheets, just in case you lose the individual documents</a:t>
            </a:r>
            <a:endParaRPr lang="en-GB" dirty="0"/>
          </a:p>
        </p:txBody>
      </p:sp>
    </p:spTree>
    <p:extLst>
      <p:ext uri="{BB962C8B-B14F-4D97-AF65-F5344CB8AC3E}">
        <p14:creationId xmlns:p14="http://schemas.microsoft.com/office/powerpoint/2010/main" val="213692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1125" t="19308" r="23500" b="20923"/>
          <a:stretch/>
        </p:blipFill>
        <p:spPr>
          <a:xfrm rot="5400000">
            <a:off x="1620589" y="-911929"/>
            <a:ext cx="6611483" cy="8435340"/>
          </a:xfrm>
          <a:prstGeom prst="rect">
            <a:avLst/>
          </a:prstGeom>
        </p:spPr>
      </p:pic>
    </p:spTree>
    <p:extLst>
      <p:ext uri="{BB962C8B-B14F-4D97-AF65-F5344CB8AC3E}">
        <p14:creationId xmlns:p14="http://schemas.microsoft.com/office/powerpoint/2010/main" val="833331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22875" t="18846" r="50625" b="10078"/>
          <a:stretch/>
        </p:blipFill>
        <p:spPr>
          <a:xfrm rot="5400000">
            <a:off x="1434143" y="-1194758"/>
            <a:ext cx="6286500" cy="9133217"/>
          </a:xfrm>
          <a:prstGeom prst="rect">
            <a:avLst/>
          </a:prstGeom>
        </p:spPr>
      </p:pic>
    </p:spTree>
    <p:extLst>
      <p:ext uri="{BB962C8B-B14F-4D97-AF65-F5344CB8AC3E}">
        <p14:creationId xmlns:p14="http://schemas.microsoft.com/office/powerpoint/2010/main" val="2727661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53000" t="19308" r="20250" b="6615"/>
          <a:stretch/>
        </p:blipFill>
        <p:spPr>
          <a:xfrm rot="5400000">
            <a:off x="1524000" y="-1163955"/>
            <a:ext cx="6096000" cy="9144000"/>
          </a:xfrm>
          <a:prstGeom prst="rect">
            <a:avLst/>
          </a:prstGeom>
        </p:spPr>
      </p:pic>
    </p:spTree>
    <p:extLst>
      <p:ext uri="{BB962C8B-B14F-4D97-AF65-F5344CB8AC3E}">
        <p14:creationId xmlns:p14="http://schemas.microsoft.com/office/powerpoint/2010/main" val="2736719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world where everyone is inspired to think more deeply about science and its place in our lives</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2572291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1250" t="19769" r="23250" b="22308"/>
          <a:stretch/>
        </p:blipFill>
        <p:spPr>
          <a:xfrm rot="5400000">
            <a:off x="1252359" y="-629424"/>
            <a:ext cx="6604992" cy="8126731"/>
          </a:xfrm>
          <a:prstGeom prst="rect">
            <a:avLst/>
          </a:prstGeom>
        </p:spPr>
      </p:pic>
    </p:spTree>
    <p:extLst>
      <p:ext uri="{BB962C8B-B14F-4D97-AF65-F5344CB8AC3E}">
        <p14:creationId xmlns:p14="http://schemas.microsoft.com/office/powerpoint/2010/main" val="1246828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8000" t="18846" r="37125" b="5693"/>
          <a:stretch/>
        </p:blipFill>
        <p:spPr>
          <a:xfrm rot="5400000">
            <a:off x="1787388" y="-1195843"/>
            <a:ext cx="5566410" cy="9146815"/>
          </a:xfrm>
          <a:prstGeom prst="rect">
            <a:avLst/>
          </a:prstGeom>
        </p:spPr>
      </p:pic>
    </p:spTree>
    <p:extLst>
      <p:ext uri="{BB962C8B-B14F-4D97-AF65-F5344CB8AC3E}">
        <p14:creationId xmlns:p14="http://schemas.microsoft.com/office/powerpoint/2010/main" val="1053773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7750" t="19308" r="37375" b="5461"/>
          <a:stretch/>
        </p:blipFill>
        <p:spPr>
          <a:xfrm rot="5400000">
            <a:off x="1781116" y="-1203902"/>
            <a:ext cx="5581767" cy="9144000"/>
          </a:xfrm>
          <a:prstGeom prst="rect">
            <a:avLst/>
          </a:prstGeom>
        </p:spPr>
      </p:pic>
    </p:spTree>
    <p:extLst>
      <p:ext uri="{BB962C8B-B14F-4D97-AF65-F5344CB8AC3E}">
        <p14:creationId xmlns:p14="http://schemas.microsoft.com/office/powerpoint/2010/main" val="3668585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6875" t="18385" r="38000" b="7077"/>
          <a:stretch/>
        </p:blipFill>
        <p:spPr>
          <a:xfrm rot="5400000">
            <a:off x="1801058" y="-1058107"/>
            <a:ext cx="5633327" cy="9052560"/>
          </a:xfrm>
          <a:prstGeom prst="rect">
            <a:avLst/>
          </a:prstGeom>
        </p:spPr>
      </p:pic>
    </p:spTree>
    <p:extLst>
      <p:ext uri="{BB962C8B-B14F-4D97-AF65-F5344CB8AC3E}">
        <p14:creationId xmlns:p14="http://schemas.microsoft.com/office/powerpoint/2010/main" val="333107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00076" y="-266700"/>
            <a:ext cx="10344151" cy="7391400"/>
          </a:xfrm>
          <a:prstGeom prst="rect">
            <a:avLst/>
          </a:prstGeom>
        </p:spPr>
      </p:pic>
    </p:spTree>
    <p:extLst>
      <p:ext uri="{BB962C8B-B14F-4D97-AF65-F5344CB8AC3E}">
        <p14:creationId xmlns:p14="http://schemas.microsoft.com/office/powerpoint/2010/main" val="4021869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7" y="386445"/>
            <a:ext cx="3862154" cy="830997"/>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activities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87213"/>
            <a:ext cx="4810932" cy="246221"/>
          </a:xfrm>
          <a:prstGeom prst="rect">
            <a:avLst/>
          </a:prstGeom>
        </p:spPr>
        <p:txBody>
          <a:bodyPr wrap="none">
            <a:spAutoFit/>
          </a:bodyPr>
          <a:lstStyle/>
          <a:p>
            <a:r>
              <a:rPr lang="en-GB" sz="1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Image </a:t>
            </a:r>
            <a:r>
              <a:rPr lang="en-GB" sz="1000"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credits: The </a:t>
            </a:r>
            <a:r>
              <a:rPr lang="en-GB" sz="1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Royal Institution, Paul Wilkinson, Katherine </a:t>
            </a:r>
            <a:r>
              <a:rPr lang="en-GB" sz="1000" dirty="0" err="1"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Leedale</a:t>
            </a:r>
            <a:endParaRPr lang="en-GB" sz="1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1442711"/>
            <a:ext cx="3769777" cy="4401205"/>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Online videos &amp; activity resources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National education programmes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Membership</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London-based:</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Talks and shows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Holiday workshops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Family fun days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Faraday Museum</a:t>
            </a:r>
            <a:endParaRPr lang="en-GB"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3340" y="382066"/>
            <a:ext cx="3819093" cy="2546062"/>
          </a:xfrm>
          <a:prstGeom prst="snip1Rect">
            <a:avLst/>
          </a:prstGeom>
          <a:ln>
            <a:noFill/>
          </a:ln>
          <a:effec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93340" y="3049190"/>
            <a:ext cx="3851316" cy="2546062"/>
          </a:xfrm>
          <a:prstGeom prst="snip1Rect">
            <a:avLst/>
          </a:prstGeom>
          <a:ln>
            <a:noFill/>
          </a:ln>
          <a:effectLst/>
        </p:spPr>
      </p:pic>
    </p:spTree>
    <p:extLst>
      <p:ext uri="{BB962C8B-B14F-4D97-AF65-F5344CB8AC3E}">
        <p14:creationId xmlns:p14="http://schemas.microsoft.com/office/powerpoint/2010/main" val="3337850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Islam &amp;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A</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 Paul Wilkinson</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2582718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49173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website</a:t>
            </a:r>
            <a:endPar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spTree>
    <p:extLst>
      <p:ext uri="{BB962C8B-B14F-4D97-AF65-F5344CB8AC3E}">
        <p14:creationId xmlns:p14="http://schemas.microsoft.com/office/powerpoint/2010/main" val="39186165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grpSp>
        <p:nvGrpSpPr>
          <p:cNvPr id="2" name="Group 1"/>
          <p:cNvGrpSpPr/>
          <p:nvPr/>
        </p:nvGrpSpPr>
        <p:grpSpPr>
          <a:xfrm>
            <a:off x="3097718" y="3882785"/>
            <a:ext cx="4810044" cy="2879965"/>
            <a:chOff x="3097718" y="3882785"/>
            <a:chExt cx="4810044" cy="2879965"/>
          </a:xfrm>
        </p:grpSpPr>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57568" y="4804508"/>
              <a:ext cx="660050" cy="208282"/>
            </a:xfrm>
            <a:prstGeom prst="rect">
              <a:avLst/>
            </a:prstGeom>
          </p:spPr>
        </p:pic>
      </p:grpSp>
    </p:spTree>
    <p:extLst>
      <p:ext uri="{BB962C8B-B14F-4D97-AF65-F5344CB8AC3E}">
        <p14:creationId xmlns:p14="http://schemas.microsoft.com/office/powerpoint/2010/main" val="24271179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a:p>
            <a:pPr marL="342900" indent="-342900">
              <a:lnSpc>
                <a:spcPct val="150000"/>
              </a:lnSpc>
              <a:buFont typeface="Arial" panose="020B0604020202020204" pitchFamily="34" charset="0"/>
              <a:buChar char="•"/>
            </a:pP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ExpeRimental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 science experiments at home</a:t>
            </a:r>
            <a:endParaRPr lang="en-GB" dirty="0">
              <a:solidFill>
                <a:srgbClr val="00ACAE"/>
              </a:solidFill>
              <a:latin typeface="MetaBook-Roman" panose="020B0502040000020004" pitchFamily="34" charset="0"/>
              <a:ea typeface="Verdana" pitchFamily="34" charset="0"/>
              <a:cs typeface="Verdana"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w="12700">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5" name="Picture 4"/>
          <p:cNvPicPr>
            <a:picLocks noChangeAspect="1"/>
          </p:cNvPicPr>
          <p:nvPr/>
        </p:nvPicPr>
        <p:blipFill rotWithShape="1">
          <a:blip r:embed="rId7"/>
          <a:srcRect l="1185" t="8012" r="3019" b="48022"/>
          <a:stretch/>
        </p:blipFill>
        <p:spPr>
          <a:xfrm>
            <a:off x="4736076" y="4547333"/>
            <a:ext cx="4330376" cy="2218689"/>
          </a:xfrm>
          <a:prstGeom prst="rect">
            <a:avLst/>
          </a:prstGeom>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307323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1308735" cy="6858000"/>
          </a:xfrm>
          <a:prstGeom prst="rect">
            <a:avLst/>
          </a:prstGeom>
        </p:spPr>
      </p:pic>
      <p:sp>
        <p:nvSpPr>
          <p:cNvPr id="7" name="TextBox 6"/>
          <p:cNvSpPr txBox="1"/>
          <p:nvPr/>
        </p:nvSpPr>
        <p:spPr>
          <a:xfrm>
            <a:off x="1423032" y="1067383"/>
            <a:ext cx="2668512" cy="2677656"/>
          </a:xfrm>
          <a:prstGeom prst="rect">
            <a:avLst/>
          </a:prstGeom>
          <a:noFill/>
        </p:spPr>
        <p:txBody>
          <a:bodyPr wrap="square" rtlCol="0">
            <a:spAutoFit/>
          </a:bodyPr>
          <a:lstStyle/>
          <a:p>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Working in pairs:</a:t>
            </a:r>
          </a:p>
          <a:p>
            <a:endPar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a:p>
            <a:pPr marL="285744" indent="-285744">
              <a:buFont typeface="Arial" panose="020B0604020202020204" pitchFamily="34" charset="0"/>
              <a:buChar char="•"/>
            </a:pPr>
            <a:r>
              <a:rPr lang="en-GB" sz="2400" dirty="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Discuss how many squares are in this image</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7"/>
            <a:ext cx="1966664" cy="764815"/>
          </a:xfrm>
          <a:prstGeom prst="rect">
            <a:avLst/>
          </a:prstGeom>
        </p:spPr>
      </p:pic>
      <p:sp>
        <p:nvSpPr>
          <p:cNvPr id="8" name="Title 1"/>
          <p:cNvSpPr txBox="1">
            <a:spLocks/>
          </p:cNvSpPr>
          <p:nvPr/>
        </p:nvSpPr>
        <p:spPr>
          <a:xfrm>
            <a:off x="1308735" y="229314"/>
            <a:ext cx="7139136" cy="940967"/>
          </a:xfrm>
          <a:prstGeom prst="rect">
            <a:avLst/>
          </a:prstGeom>
        </p:spPr>
        <p:txBody>
          <a:bodyPr/>
          <a:lstStyle>
            <a:lvl1pPr algn="l">
              <a:defRPr/>
            </a:lvl1pPr>
          </a:lstStyle>
          <a:p>
            <a:pPr>
              <a:spcBef>
                <a:spcPct val="0"/>
              </a:spcBef>
              <a:defRPr/>
            </a:pPr>
            <a:r>
              <a:rPr lang="en-GB" sz="3600" b="1" dirty="0">
                <a:solidFill>
                  <a:srgbClr val="484848"/>
                </a:solidFill>
                <a:latin typeface="Verdana"/>
              </a:rPr>
              <a:t>Counting Squares</a:t>
            </a:r>
          </a:p>
        </p:txBody>
      </p:sp>
      <p:grpSp>
        <p:nvGrpSpPr>
          <p:cNvPr id="10" name="Group 9"/>
          <p:cNvGrpSpPr/>
          <p:nvPr/>
        </p:nvGrpSpPr>
        <p:grpSpPr>
          <a:xfrm>
            <a:off x="4441372" y="1234853"/>
            <a:ext cx="4307093" cy="4303601"/>
            <a:chOff x="5657850" y="1244070"/>
            <a:chExt cx="3137456" cy="3134912"/>
          </a:xfrm>
        </p:grpSpPr>
        <p:sp>
          <p:nvSpPr>
            <p:cNvPr id="11" name="Rectangle 10"/>
            <p:cNvSpPr/>
            <p:nvPr/>
          </p:nvSpPr>
          <p:spPr>
            <a:xfrm>
              <a:off x="5657850"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2" name="Rectangle 11"/>
            <p:cNvSpPr/>
            <p:nvPr/>
          </p:nvSpPr>
          <p:spPr>
            <a:xfrm>
              <a:off x="6050032"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3" name="Rectangle 12"/>
            <p:cNvSpPr/>
            <p:nvPr/>
          </p:nvSpPr>
          <p:spPr>
            <a:xfrm>
              <a:off x="6442214"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4" name="Rectangle 13"/>
            <p:cNvSpPr/>
            <p:nvPr/>
          </p:nvSpPr>
          <p:spPr>
            <a:xfrm>
              <a:off x="6834396"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5" name="Rectangle 14"/>
            <p:cNvSpPr/>
            <p:nvPr/>
          </p:nvSpPr>
          <p:spPr>
            <a:xfrm>
              <a:off x="7226578"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6" name="Rectangle 15"/>
            <p:cNvSpPr/>
            <p:nvPr/>
          </p:nvSpPr>
          <p:spPr>
            <a:xfrm>
              <a:off x="7618760"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7" name="Rectangle 16"/>
            <p:cNvSpPr/>
            <p:nvPr/>
          </p:nvSpPr>
          <p:spPr>
            <a:xfrm>
              <a:off x="8010942" y="124407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8" name="Rectangle 17"/>
            <p:cNvSpPr/>
            <p:nvPr/>
          </p:nvSpPr>
          <p:spPr>
            <a:xfrm>
              <a:off x="8403124" y="124407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18"/>
            <p:cNvSpPr/>
            <p:nvPr/>
          </p:nvSpPr>
          <p:spPr>
            <a:xfrm>
              <a:off x="5657850"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0" name="Rectangle 19"/>
            <p:cNvSpPr/>
            <p:nvPr/>
          </p:nvSpPr>
          <p:spPr>
            <a:xfrm>
              <a:off x="6050032"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1" name="Rectangle 20"/>
            <p:cNvSpPr/>
            <p:nvPr/>
          </p:nvSpPr>
          <p:spPr>
            <a:xfrm>
              <a:off x="6442214"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2" name="Rectangle 21"/>
            <p:cNvSpPr/>
            <p:nvPr/>
          </p:nvSpPr>
          <p:spPr>
            <a:xfrm>
              <a:off x="6834396"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3" name="Rectangle 22"/>
            <p:cNvSpPr/>
            <p:nvPr/>
          </p:nvSpPr>
          <p:spPr>
            <a:xfrm>
              <a:off x="7226578"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4" name="Rectangle 23"/>
            <p:cNvSpPr/>
            <p:nvPr/>
          </p:nvSpPr>
          <p:spPr>
            <a:xfrm>
              <a:off x="7618760"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5" name="Rectangle 24"/>
            <p:cNvSpPr/>
            <p:nvPr/>
          </p:nvSpPr>
          <p:spPr>
            <a:xfrm>
              <a:off x="8010942" y="163821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6" name="Rectangle 25"/>
            <p:cNvSpPr/>
            <p:nvPr/>
          </p:nvSpPr>
          <p:spPr>
            <a:xfrm>
              <a:off x="8403124" y="163821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7" name="Rectangle 26"/>
            <p:cNvSpPr/>
            <p:nvPr/>
          </p:nvSpPr>
          <p:spPr>
            <a:xfrm>
              <a:off x="5657850"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8" name="Rectangle 27"/>
            <p:cNvSpPr/>
            <p:nvPr/>
          </p:nvSpPr>
          <p:spPr>
            <a:xfrm>
              <a:off x="6050032"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29" name="Rectangle 28"/>
            <p:cNvSpPr/>
            <p:nvPr/>
          </p:nvSpPr>
          <p:spPr>
            <a:xfrm>
              <a:off x="6442214"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0" name="Rectangle 29"/>
            <p:cNvSpPr/>
            <p:nvPr/>
          </p:nvSpPr>
          <p:spPr>
            <a:xfrm>
              <a:off x="6834396"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1" name="Rectangle 30"/>
            <p:cNvSpPr/>
            <p:nvPr/>
          </p:nvSpPr>
          <p:spPr>
            <a:xfrm>
              <a:off x="7226578"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2" name="Rectangle 31"/>
            <p:cNvSpPr/>
            <p:nvPr/>
          </p:nvSpPr>
          <p:spPr>
            <a:xfrm>
              <a:off x="7618760"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3" name="Rectangle 32"/>
            <p:cNvSpPr/>
            <p:nvPr/>
          </p:nvSpPr>
          <p:spPr>
            <a:xfrm>
              <a:off x="8010942" y="2028638"/>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4" name="Rectangle 33"/>
            <p:cNvSpPr/>
            <p:nvPr/>
          </p:nvSpPr>
          <p:spPr>
            <a:xfrm>
              <a:off x="8403124" y="2028638"/>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5" name="Rectangle 34"/>
            <p:cNvSpPr/>
            <p:nvPr/>
          </p:nvSpPr>
          <p:spPr>
            <a:xfrm>
              <a:off x="5657850"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6" name="Rectangle 35"/>
            <p:cNvSpPr/>
            <p:nvPr/>
          </p:nvSpPr>
          <p:spPr>
            <a:xfrm>
              <a:off x="6050032"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7" name="Rectangle 36"/>
            <p:cNvSpPr/>
            <p:nvPr/>
          </p:nvSpPr>
          <p:spPr>
            <a:xfrm>
              <a:off x="6442214"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8" name="Rectangle 37"/>
            <p:cNvSpPr/>
            <p:nvPr/>
          </p:nvSpPr>
          <p:spPr>
            <a:xfrm>
              <a:off x="6834396"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9" name="Rectangle 38"/>
            <p:cNvSpPr/>
            <p:nvPr/>
          </p:nvSpPr>
          <p:spPr>
            <a:xfrm>
              <a:off x="7226578"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0" name="Rectangle 39"/>
            <p:cNvSpPr/>
            <p:nvPr/>
          </p:nvSpPr>
          <p:spPr>
            <a:xfrm>
              <a:off x="7618760"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1" name="Rectangle 40"/>
            <p:cNvSpPr/>
            <p:nvPr/>
          </p:nvSpPr>
          <p:spPr>
            <a:xfrm>
              <a:off x="8010942" y="242082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2" name="Rectangle 41"/>
            <p:cNvSpPr/>
            <p:nvPr/>
          </p:nvSpPr>
          <p:spPr>
            <a:xfrm>
              <a:off x="8403124" y="242082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3" name="Rectangle 42"/>
            <p:cNvSpPr/>
            <p:nvPr/>
          </p:nvSpPr>
          <p:spPr>
            <a:xfrm>
              <a:off x="5657850"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4" name="Rectangle 43"/>
            <p:cNvSpPr/>
            <p:nvPr/>
          </p:nvSpPr>
          <p:spPr>
            <a:xfrm>
              <a:off x="6050032"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5" name="Rectangle 44"/>
            <p:cNvSpPr/>
            <p:nvPr/>
          </p:nvSpPr>
          <p:spPr>
            <a:xfrm>
              <a:off x="6442214"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6" name="Rectangle 45"/>
            <p:cNvSpPr/>
            <p:nvPr/>
          </p:nvSpPr>
          <p:spPr>
            <a:xfrm>
              <a:off x="6834396"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7" name="Rectangle 46"/>
            <p:cNvSpPr/>
            <p:nvPr/>
          </p:nvSpPr>
          <p:spPr>
            <a:xfrm>
              <a:off x="7226578"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8" name="Rectangle 47"/>
            <p:cNvSpPr/>
            <p:nvPr/>
          </p:nvSpPr>
          <p:spPr>
            <a:xfrm>
              <a:off x="7618760"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49" name="Rectangle 48"/>
            <p:cNvSpPr/>
            <p:nvPr/>
          </p:nvSpPr>
          <p:spPr>
            <a:xfrm>
              <a:off x="8010942" y="2811246"/>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0" name="Rectangle 49"/>
            <p:cNvSpPr/>
            <p:nvPr/>
          </p:nvSpPr>
          <p:spPr>
            <a:xfrm>
              <a:off x="8403124" y="2811246"/>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1" name="Rectangle 50"/>
            <p:cNvSpPr/>
            <p:nvPr/>
          </p:nvSpPr>
          <p:spPr>
            <a:xfrm>
              <a:off x="5657850"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2" name="Rectangle 51"/>
            <p:cNvSpPr/>
            <p:nvPr/>
          </p:nvSpPr>
          <p:spPr>
            <a:xfrm>
              <a:off x="6050032"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3" name="Rectangle 52"/>
            <p:cNvSpPr/>
            <p:nvPr/>
          </p:nvSpPr>
          <p:spPr>
            <a:xfrm>
              <a:off x="6442214"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4" name="Rectangle 53"/>
            <p:cNvSpPr/>
            <p:nvPr/>
          </p:nvSpPr>
          <p:spPr>
            <a:xfrm>
              <a:off x="6834396"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5" name="Rectangle 54"/>
            <p:cNvSpPr/>
            <p:nvPr/>
          </p:nvSpPr>
          <p:spPr>
            <a:xfrm>
              <a:off x="7226578"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6" name="Rectangle 55"/>
            <p:cNvSpPr/>
            <p:nvPr/>
          </p:nvSpPr>
          <p:spPr>
            <a:xfrm>
              <a:off x="7618760"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7" name="Rectangle 56"/>
            <p:cNvSpPr/>
            <p:nvPr/>
          </p:nvSpPr>
          <p:spPr>
            <a:xfrm>
              <a:off x="8010942" y="3201672"/>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8" name="Rectangle 57"/>
            <p:cNvSpPr/>
            <p:nvPr/>
          </p:nvSpPr>
          <p:spPr>
            <a:xfrm>
              <a:off x="8403124" y="3201672"/>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59" name="Rectangle 58"/>
            <p:cNvSpPr/>
            <p:nvPr/>
          </p:nvSpPr>
          <p:spPr>
            <a:xfrm>
              <a:off x="5657850"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0" name="Rectangle 59"/>
            <p:cNvSpPr/>
            <p:nvPr/>
          </p:nvSpPr>
          <p:spPr>
            <a:xfrm>
              <a:off x="6050032"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1" name="Rectangle 60"/>
            <p:cNvSpPr/>
            <p:nvPr/>
          </p:nvSpPr>
          <p:spPr>
            <a:xfrm>
              <a:off x="6442214"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2" name="Rectangle 61"/>
            <p:cNvSpPr/>
            <p:nvPr/>
          </p:nvSpPr>
          <p:spPr>
            <a:xfrm>
              <a:off x="6834396"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3" name="Rectangle 62"/>
            <p:cNvSpPr/>
            <p:nvPr/>
          </p:nvSpPr>
          <p:spPr>
            <a:xfrm>
              <a:off x="7226578"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4" name="Rectangle 63"/>
            <p:cNvSpPr/>
            <p:nvPr/>
          </p:nvSpPr>
          <p:spPr>
            <a:xfrm>
              <a:off x="7618760"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5" name="Rectangle 64"/>
            <p:cNvSpPr/>
            <p:nvPr/>
          </p:nvSpPr>
          <p:spPr>
            <a:xfrm>
              <a:off x="8010942" y="3593409"/>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6" name="Rectangle 65"/>
            <p:cNvSpPr/>
            <p:nvPr/>
          </p:nvSpPr>
          <p:spPr>
            <a:xfrm>
              <a:off x="8403124" y="3593409"/>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7" name="Rectangle 66"/>
            <p:cNvSpPr/>
            <p:nvPr/>
          </p:nvSpPr>
          <p:spPr>
            <a:xfrm>
              <a:off x="5657850"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8" name="Rectangle 67"/>
            <p:cNvSpPr/>
            <p:nvPr/>
          </p:nvSpPr>
          <p:spPr>
            <a:xfrm>
              <a:off x="6050032"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69" name="Rectangle 68"/>
            <p:cNvSpPr/>
            <p:nvPr/>
          </p:nvSpPr>
          <p:spPr>
            <a:xfrm>
              <a:off x="6442214"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0" name="Rectangle 69"/>
            <p:cNvSpPr/>
            <p:nvPr/>
          </p:nvSpPr>
          <p:spPr>
            <a:xfrm>
              <a:off x="6834396"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1" name="Rectangle 70"/>
            <p:cNvSpPr/>
            <p:nvPr/>
          </p:nvSpPr>
          <p:spPr>
            <a:xfrm>
              <a:off x="7226578"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2" name="Rectangle 71"/>
            <p:cNvSpPr/>
            <p:nvPr/>
          </p:nvSpPr>
          <p:spPr>
            <a:xfrm>
              <a:off x="7618760"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3" name="Rectangle 72"/>
            <p:cNvSpPr/>
            <p:nvPr/>
          </p:nvSpPr>
          <p:spPr>
            <a:xfrm>
              <a:off x="8010942" y="3986800"/>
              <a:ext cx="392182" cy="392182"/>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74" name="Rectangle 73"/>
            <p:cNvSpPr/>
            <p:nvPr/>
          </p:nvSpPr>
          <p:spPr>
            <a:xfrm>
              <a:off x="8403124" y="3986800"/>
              <a:ext cx="392182" cy="39218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grpSp>
    </p:spTree>
    <p:extLst>
      <p:ext uri="{BB962C8B-B14F-4D97-AF65-F5344CB8AC3E}">
        <p14:creationId xmlns:p14="http://schemas.microsoft.com/office/powerpoint/2010/main" val="38501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4207</TotalTime>
  <Words>2850</Words>
  <Application>Microsoft Office PowerPoint</Application>
  <PresentationFormat>On-screen Show (4:3)</PresentationFormat>
  <Paragraphs>379</Paragraphs>
  <Slides>34</Slides>
  <Notes>30</Notes>
  <HiddenSlides>9</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Verdana</vt:lpstr>
      <vt:lpstr>Calibri Light</vt:lpstr>
      <vt:lpstr>Arial</vt:lpstr>
      <vt:lpstr>MetaBold-Roman</vt:lpstr>
      <vt:lpstr>MetaBook-Roman</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following slides are copies of the student worksheets, just in case you lose the individual documents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Ri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Courtney McLaughlin</dc:creator>
  <cp:lastModifiedBy>Alison Eves</cp:lastModifiedBy>
  <cp:revision>234</cp:revision>
  <cp:lastPrinted>2018-02-06T14:26:25Z</cp:lastPrinted>
  <dcterms:created xsi:type="dcterms:W3CDTF">2017-04-11T14:38:36Z</dcterms:created>
  <dcterms:modified xsi:type="dcterms:W3CDTF">2018-10-11T09:15:47Z</dcterms:modified>
</cp:coreProperties>
</file>