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343" r:id="rId5"/>
    <p:sldId id="674" r:id="rId6"/>
    <p:sldId id="673" r:id="rId7"/>
    <p:sldId id="664" r:id="rId8"/>
    <p:sldId id="671" r:id="rId9"/>
    <p:sldId id="675" r:id="rId10"/>
    <p:sldId id="679" r:id="rId11"/>
    <p:sldId id="681" r:id="rId12"/>
    <p:sldId id="682" r:id="rId13"/>
    <p:sldId id="686" r:id="rId14"/>
    <p:sldId id="683" r:id="rId15"/>
    <p:sldId id="687" r:id="rId16"/>
    <p:sldId id="685" r:id="rId17"/>
    <p:sldId id="688" r:id="rId18"/>
    <p:sldId id="690" r:id="rId19"/>
    <p:sldId id="691" r:id="rId20"/>
    <p:sldId id="662" r:id="rId21"/>
    <p:sldId id="689" r:id="rId22"/>
    <p:sldId id="666" r:id="rId23"/>
    <p:sldId id="332" r:id="rId24"/>
    <p:sldId id="672" r:id="rId2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EDC218-8064-D1B0-EAE9-0882A5D80FDA}" name="Allysse Marshall" initials="AM" userId="S::amarshall@ri.ac.uk::57e398e5-184c-4770-be21-ac1ff17f306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CE5C"/>
    <a:srgbClr val="83B9DA"/>
    <a:srgbClr val="795AC6"/>
    <a:srgbClr val="B44A6E"/>
    <a:srgbClr val="BCB4A2"/>
    <a:srgbClr val="E8CA31"/>
    <a:srgbClr val="FFFFFF"/>
    <a:srgbClr val="C9576A"/>
    <a:srgbClr val="FFFF00"/>
    <a:srgbClr val="F3A7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FB654C-31D1-4100-8F50-7B22BD1CA05A}" v="35" dt="2025-08-04T15:08:38.9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50" autoAdjust="0"/>
    <p:restoredTop sz="69082" autoAdjust="0"/>
  </p:normalViewPr>
  <p:slideViewPr>
    <p:cSldViewPr snapToGrid="0">
      <p:cViewPr varScale="1">
        <p:scale>
          <a:sx n="63" d="100"/>
          <a:sy n="63" d="100"/>
        </p:scale>
        <p:origin x="67" y="269"/>
      </p:cViewPr>
      <p:guideLst/>
    </p:cSldViewPr>
  </p:slideViewPr>
  <p:outlineViewPr>
    <p:cViewPr>
      <p:scale>
        <a:sx n="33" d="100"/>
        <a:sy n="33" d="100"/>
      </p:scale>
      <p:origin x="0" y="0"/>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ysse Marshall" userId="S::amarshall@ri.ac.uk::57e398e5-184c-4770-be21-ac1ff17f306d" providerId="AD" clId="Web-{595661A4-9ABE-FE10-F858-863E862D8DB1}"/>
    <pc:docChg chg="modSld">
      <pc:chgData name="Allysse Marshall" userId="S::amarshall@ri.ac.uk::57e398e5-184c-4770-be21-ac1ff17f306d" providerId="AD" clId="Web-{595661A4-9ABE-FE10-F858-863E862D8DB1}" dt="2025-05-15T13:56:52.804" v="5"/>
      <pc:docMkLst>
        <pc:docMk/>
      </pc:docMkLst>
      <pc:sldChg chg="modNotes">
        <pc:chgData name="Allysse Marshall" userId="S::amarshall@ri.ac.uk::57e398e5-184c-4770-be21-ac1ff17f306d" providerId="AD" clId="Web-{595661A4-9ABE-FE10-F858-863E862D8DB1}" dt="2025-05-15T13:56:52.804" v="5"/>
        <pc:sldMkLst>
          <pc:docMk/>
          <pc:sldMk cId="3743010638" sldId="343"/>
        </pc:sldMkLst>
      </pc:sldChg>
      <pc:sldChg chg="modSp">
        <pc:chgData name="Allysse Marshall" userId="S::amarshall@ri.ac.uk::57e398e5-184c-4770-be21-ac1ff17f306d" providerId="AD" clId="Web-{595661A4-9ABE-FE10-F858-863E862D8DB1}" dt="2025-05-15T13:56:14.428" v="0" actId="20577"/>
        <pc:sldMkLst>
          <pc:docMk/>
          <pc:sldMk cId="4012997482" sldId="673"/>
        </pc:sldMkLst>
        <pc:spChg chg="mod">
          <ac:chgData name="Allysse Marshall" userId="S::amarshall@ri.ac.uk::57e398e5-184c-4770-be21-ac1ff17f306d" providerId="AD" clId="Web-{595661A4-9ABE-FE10-F858-863E862D8DB1}" dt="2025-05-15T13:56:14.428" v="0" actId="20577"/>
          <ac:spMkLst>
            <pc:docMk/>
            <pc:sldMk cId="4012997482" sldId="673"/>
            <ac:spMk id="15" creationId="{6F7A0E25-0EC1-617C-C59B-47DC575778D3}"/>
          </ac:spMkLst>
        </pc:spChg>
      </pc:sldChg>
      <pc:sldChg chg="modNotes">
        <pc:chgData name="Allysse Marshall" userId="S::amarshall@ri.ac.uk::57e398e5-184c-4770-be21-ac1ff17f306d" providerId="AD" clId="Web-{595661A4-9ABE-FE10-F858-863E862D8DB1}" dt="2025-05-15T13:56:47.038" v="3"/>
        <pc:sldMkLst>
          <pc:docMk/>
          <pc:sldMk cId="641184198" sldId="685"/>
        </pc:sldMkLst>
      </pc:sldChg>
    </pc:docChg>
  </pc:docChgLst>
  <pc:docChgLst>
    <pc:chgData name="Allysse Marshall" userId="57e398e5-184c-4770-be21-ac1ff17f306d" providerId="ADAL" clId="{26ADCF3A-1EEC-408F-B493-E4E6E00D2446}"/>
    <pc:docChg chg="undo redo custSel addSld delSld modSld sldOrd addSection delSection">
      <pc:chgData name="Allysse Marshall" userId="57e398e5-184c-4770-be21-ac1ff17f306d" providerId="ADAL" clId="{26ADCF3A-1EEC-408F-B493-E4E6E00D2446}" dt="2025-03-04T09:34:40.205" v="58649" actId="20577"/>
      <pc:docMkLst>
        <pc:docMk/>
      </pc:docMkLst>
      <pc:sldChg chg="delSp modSp add del mod">
        <pc:chgData name="Allysse Marshall" userId="57e398e5-184c-4770-be21-ac1ff17f306d" providerId="ADAL" clId="{26ADCF3A-1EEC-408F-B493-E4E6E00D2446}" dt="2025-02-06T11:28:04.143" v="1229" actId="47"/>
        <pc:sldMkLst>
          <pc:docMk/>
          <pc:sldMk cId="3068334994" sldId="286"/>
        </pc:sldMkLst>
      </pc:sldChg>
      <pc:sldChg chg="addSp delSp modSp add del mod">
        <pc:chgData name="Allysse Marshall" userId="57e398e5-184c-4770-be21-ac1ff17f306d" providerId="ADAL" clId="{26ADCF3A-1EEC-408F-B493-E4E6E00D2446}" dt="2025-02-06T11:51:16.389" v="1301" actId="47"/>
        <pc:sldMkLst>
          <pc:docMk/>
          <pc:sldMk cId="3142589890" sldId="287"/>
        </pc:sldMkLst>
      </pc:sldChg>
      <pc:sldChg chg="delSp add del mod">
        <pc:chgData name="Allysse Marshall" userId="57e398e5-184c-4770-be21-ac1ff17f306d" providerId="ADAL" clId="{26ADCF3A-1EEC-408F-B493-E4E6E00D2446}" dt="2025-02-06T11:51:01.150" v="1298" actId="47"/>
        <pc:sldMkLst>
          <pc:docMk/>
          <pc:sldMk cId="1817482133" sldId="288"/>
        </pc:sldMkLst>
      </pc:sldChg>
      <pc:sldChg chg="delSp add del mod">
        <pc:chgData name="Allysse Marshall" userId="57e398e5-184c-4770-be21-ac1ff17f306d" providerId="ADAL" clId="{26ADCF3A-1EEC-408F-B493-E4E6E00D2446}" dt="2025-02-06T11:50:59.837" v="1297" actId="47"/>
        <pc:sldMkLst>
          <pc:docMk/>
          <pc:sldMk cId="3124034311" sldId="289"/>
        </pc:sldMkLst>
      </pc:sldChg>
      <pc:sldChg chg="add del">
        <pc:chgData name="Allysse Marshall" userId="57e398e5-184c-4770-be21-ac1ff17f306d" providerId="ADAL" clId="{26ADCF3A-1EEC-408F-B493-E4E6E00D2446}" dt="2025-02-06T11:50:57.774" v="1296" actId="47"/>
        <pc:sldMkLst>
          <pc:docMk/>
          <pc:sldMk cId="2041289105" sldId="290"/>
        </pc:sldMkLst>
      </pc:sldChg>
      <pc:sldChg chg="add del">
        <pc:chgData name="Allysse Marshall" userId="57e398e5-184c-4770-be21-ac1ff17f306d" providerId="ADAL" clId="{26ADCF3A-1EEC-408F-B493-E4E6E00D2446}" dt="2025-02-06T11:50:56.467" v="1295" actId="47"/>
        <pc:sldMkLst>
          <pc:docMk/>
          <pc:sldMk cId="2401237608" sldId="291"/>
        </pc:sldMkLst>
      </pc:sldChg>
      <pc:sldChg chg="add del">
        <pc:chgData name="Allysse Marshall" userId="57e398e5-184c-4770-be21-ac1ff17f306d" providerId="ADAL" clId="{26ADCF3A-1EEC-408F-B493-E4E6E00D2446}" dt="2025-02-06T11:50:55.814" v="1294" actId="47"/>
        <pc:sldMkLst>
          <pc:docMk/>
          <pc:sldMk cId="708395566" sldId="292"/>
        </pc:sldMkLst>
      </pc:sldChg>
      <pc:sldChg chg="add del">
        <pc:chgData name="Allysse Marshall" userId="57e398e5-184c-4770-be21-ac1ff17f306d" providerId="ADAL" clId="{26ADCF3A-1EEC-408F-B493-E4E6E00D2446}" dt="2025-02-06T11:50:55.052" v="1293" actId="47"/>
        <pc:sldMkLst>
          <pc:docMk/>
          <pc:sldMk cId="108741742" sldId="293"/>
        </pc:sldMkLst>
      </pc:sldChg>
      <pc:sldChg chg="add del">
        <pc:chgData name="Allysse Marshall" userId="57e398e5-184c-4770-be21-ac1ff17f306d" providerId="ADAL" clId="{26ADCF3A-1EEC-408F-B493-E4E6E00D2446}" dt="2025-02-06T11:50:54.390" v="1292" actId="47"/>
        <pc:sldMkLst>
          <pc:docMk/>
          <pc:sldMk cId="1242577223" sldId="294"/>
        </pc:sldMkLst>
      </pc:sldChg>
      <pc:sldChg chg="add del">
        <pc:chgData name="Allysse Marshall" userId="57e398e5-184c-4770-be21-ac1ff17f306d" providerId="ADAL" clId="{26ADCF3A-1EEC-408F-B493-E4E6E00D2446}" dt="2025-02-06T11:50:53.820" v="1291" actId="47"/>
        <pc:sldMkLst>
          <pc:docMk/>
          <pc:sldMk cId="350983537" sldId="295"/>
        </pc:sldMkLst>
      </pc:sldChg>
      <pc:sldChg chg="add del">
        <pc:chgData name="Allysse Marshall" userId="57e398e5-184c-4770-be21-ac1ff17f306d" providerId="ADAL" clId="{26ADCF3A-1EEC-408F-B493-E4E6E00D2446}" dt="2025-02-06T11:50:53.406" v="1290" actId="47"/>
        <pc:sldMkLst>
          <pc:docMk/>
          <pc:sldMk cId="1409573440" sldId="296"/>
        </pc:sldMkLst>
      </pc:sldChg>
      <pc:sldChg chg="add del">
        <pc:chgData name="Allysse Marshall" userId="57e398e5-184c-4770-be21-ac1ff17f306d" providerId="ADAL" clId="{26ADCF3A-1EEC-408F-B493-E4E6E00D2446}" dt="2025-02-06T11:50:52.576" v="1289" actId="47"/>
        <pc:sldMkLst>
          <pc:docMk/>
          <pc:sldMk cId="2149745489" sldId="297"/>
        </pc:sldMkLst>
      </pc:sldChg>
      <pc:sldChg chg="add del">
        <pc:chgData name="Allysse Marshall" userId="57e398e5-184c-4770-be21-ac1ff17f306d" providerId="ADAL" clId="{26ADCF3A-1EEC-408F-B493-E4E6E00D2446}" dt="2025-02-06T11:50:45.675" v="1287" actId="47"/>
        <pc:sldMkLst>
          <pc:docMk/>
          <pc:sldMk cId="777400517" sldId="298"/>
        </pc:sldMkLst>
      </pc:sldChg>
      <pc:sldChg chg="add del">
        <pc:chgData name="Allysse Marshall" userId="57e398e5-184c-4770-be21-ac1ff17f306d" providerId="ADAL" clId="{26ADCF3A-1EEC-408F-B493-E4E6E00D2446}" dt="2025-02-06T11:50:48.599" v="1288" actId="47"/>
        <pc:sldMkLst>
          <pc:docMk/>
          <pc:sldMk cId="1522440773" sldId="299"/>
        </pc:sldMkLst>
      </pc:sldChg>
      <pc:sldChg chg="addSp delSp modSp mod ord delAnim modAnim modShow modNotesTx">
        <pc:chgData name="Allysse Marshall" userId="57e398e5-184c-4770-be21-ac1ff17f306d" providerId="ADAL" clId="{26ADCF3A-1EEC-408F-B493-E4E6E00D2446}" dt="2025-02-28T13:26:13.689" v="56817" actId="1076"/>
        <pc:sldMkLst>
          <pc:docMk/>
          <pc:sldMk cId="3862657441" sldId="332"/>
        </pc:sldMkLst>
      </pc:sldChg>
      <pc:sldChg chg="del">
        <pc:chgData name="Allysse Marshall" userId="57e398e5-184c-4770-be21-ac1ff17f306d" providerId="ADAL" clId="{26ADCF3A-1EEC-408F-B493-E4E6E00D2446}" dt="2025-02-28T11:20:58.624" v="48866" actId="47"/>
        <pc:sldMkLst>
          <pc:docMk/>
          <pc:sldMk cId="1234710969" sldId="336"/>
        </pc:sldMkLst>
      </pc:sldChg>
      <pc:sldChg chg="addSp delSp modSp mod ord addCm delCm modNotesTx">
        <pc:chgData name="Allysse Marshall" userId="57e398e5-184c-4770-be21-ac1ff17f306d" providerId="ADAL" clId="{26ADCF3A-1EEC-408F-B493-E4E6E00D2446}" dt="2025-02-28T13:02:35.675" v="54953" actId="20577"/>
        <pc:sldMkLst>
          <pc:docMk/>
          <pc:sldMk cId="3743010638" sldId="343"/>
        </pc:sldMkLst>
      </pc:sldChg>
      <pc:sldChg chg="modSp del mod">
        <pc:chgData name="Allysse Marshall" userId="57e398e5-184c-4770-be21-ac1ff17f306d" providerId="ADAL" clId="{26ADCF3A-1EEC-408F-B493-E4E6E00D2446}" dt="2025-02-28T10:19:11.218" v="48790" actId="2696"/>
        <pc:sldMkLst>
          <pc:docMk/>
          <pc:sldMk cId="653504208" sldId="344"/>
        </pc:sldMkLst>
      </pc:sldChg>
      <pc:sldChg chg="del">
        <pc:chgData name="Allysse Marshall" userId="57e398e5-184c-4770-be21-ac1ff17f306d" providerId="ADAL" clId="{26ADCF3A-1EEC-408F-B493-E4E6E00D2446}" dt="2025-02-27T17:37:38.455" v="44460" actId="47"/>
        <pc:sldMkLst>
          <pc:docMk/>
          <pc:sldMk cId="4168537059" sldId="630"/>
        </pc:sldMkLst>
      </pc:sldChg>
      <pc:sldChg chg="del">
        <pc:chgData name="Allysse Marshall" userId="57e398e5-184c-4770-be21-ac1ff17f306d" providerId="ADAL" clId="{26ADCF3A-1EEC-408F-B493-E4E6E00D2446}" dt="2025-02-27T17:37:40.003" v="44461" actId="47"/>
        <pc:sldMkLst>
          <pc:docMk/>
          <pc:sldMk cId="3218558150" sldId="631"/>
        </pc:sldMkLst>
      </pc:sldChg>
      <pc:sldChg chg="del mod ord modShow">
        <pc:chgData name="Allysse Marshall" userId="57e398e5-184c-4770-be21-ac1ff17f306d" providerId="ADAL" clId="{26ADCF3A-1EEC-408F-B493-E4E6E00D2446}" dt="2025-02-27T17:37:36.379" v="44459" actId="47"/>
        <pc:sldMkLst>
          <pc:docMk/>
          <pc:sldMk cId="2323456928" sldId="632"/>
        </pc:sldMkLst>
      </pc:sldChg>
      <pc:sldChg chg="addSp delSp modSp mod ord modShow addCm delCm modNotesTx">
        <pc:chgData name="Allysse Marshall" userId="57e398e5-184c-4770-be21-ac1ff17f306d" providerId="ADAL" clId="{26ADCF3A-1EEC-408F-B493-E4E6E00D2446}" dt="2025-03-03T15:28:35.899" v="58337" actId="6549"/>
        <pc:sldMkLst>
          <pc:docMk/>
          <pc:sldMk cId="1645539063" sldId="633"/>
        </pc:sldMkLst>
      </pc:sldChg>
      <pc:sldChg chg="addSp delSp modSp mod modAnim addCm delCm modCm modNotesTx">
        <pc:chgData name="Allysse Marshall" userId="57e398e5-184c-4770-be21-ac1ff17f306d" providerId="ADAL" clId="{26ADCF3A-1EEC-408F-B493-E4E6E00D2446}" dt="2025-03-04T09:05:44.243" v="58591" actId="20577"/>
        <pc:sldMkLst>
          <pc:docMk/>
          <pc:sldMk cId="590128137" sldId="634"/>
        </pc:sldMkLst>
      </pc:sldChg>
      <pc:sldChg chg="modSp del mod ord addCm">
        <pc:chgData name="Allysse Marshall" userId="57e398e5-184c-4770-be21-ac1ff17f306d" providerId="ADAL" clId="{26ADCF3A-1EEC-408F-B493-E4E6E00D2446}" dt="2025-02-24T18:38:35.740" v="15593" actId="47"/>
        <pc:sldMkLst>
          <pc:docMk/>
          <pc:sldMk cId="3918323150" sldId="635"/>
        </pc:sldMkLst>
      </pc:sldChg>
      <pc:sldChg chg="addSp delSp modSp mod ord modAnim modShow modNotesTx">
        <pc:chgData name="Allysse Marshall" userId="57e398e5-184c-4770-be21-ac1ff17f306d" providerId="ADAL" clId="{26ADCF3A-1EEC-408F-B493-E4E6E00D2446}" dt="2025-03-04T08:40:01.373" v="58529"/>
        <pc:sldMkLst>
          <pc:docMk/>
          <pc:sldMk cId="45379502" sldId="636"/>
        </pc:sldMkLst>
      </pc:sldChg>
      <pc:sldChg chg="addSp modSp mod ord modAnim addCm delCm modNotesTx">
        <pc:chgData name="Allysse Marshall" userId="57e398e5-184c-4770-be21-ac1ff17f306d" providerId="ADAL" clId="{26ADCF3A-1EEC-408F-B493-E4E6E00D2446}" dt="2025-03-03T14:50:58.034" v="58114" actId="20577"/>
        <pc:sldMkLst>
          <pc:docMk/>
          <pc:sldMk cId="3806310729" sldId="637"/>
        </pc:sldMkLst>
      </pc:sldChg>
      <pc:sldChg chg="addSp delSp modSp mod ord modNotesTx">
        <pc:chgData name="Allysse Marshall" userId="57e398e5-184c-4770-be21-ac1ff17f306d" providerId="ADAL" clId="{26ADCF3A-1EEC-408F-B493-E4E6E00D2446}" dt="2025-03-03T16:05:59.396" v="58397" actId="20577"/>
        <pc:sldMkLst>
          <pc:docMk/>
          <pc:sldMk cId="1623202771" sldId="638"/>
        </pc:sldMkLst>
      </pc:sldChg>
      <pc:sldChg chg="addSp delSp modSp mod ord modAnim modShow addCm delCm modNotesTx">
        <pc:chgData name="Allysse Marshall" userId="57e398e5-184c-4770-be21-ac1ff17f306d" providerId="ADAL" clId="{26ADCF3A-1EEC-408F-B493-E4E6E00D2446}" dt="2025-03-04T08:42:23.771" v="58531"/>
        <pc:sldMkLst>
          <pc:docMk/>
          <pc:sldMk cId="1502877418" sldId="639"/>
        </pc:sldMkLst>
      </pc:sldChg>
      <pc:sldChg chg="del mod ord modShow modNotesTx">
        <pc:chgData name="Allysse Marshall" userId="57e398e5-184c-4770-be21-ac1ff17f306d" providerId="ADAL" clId="{26ADCF3A-1EEC-408F-B493-E4E6E00D2446}" dt="2025-02-24T09:47:57.614" v="12694" actId="47"/>
        <pc:sldMkLst>
          <pc:docMk/>
          <pc:sldMk cId="3403714807" sldId="640"/>
        </pc:sldMkLst>
      </pc:sldChg>
      <pc:sldChg chg="modSp del mod ord addCm">
        <pc:chgData name="Allysse Marshall" userId="57e398e5-184c-4770-be21-ac1ff17f306d" providerId="ADAL" clId="{26ADCF3A-1EEC-408F-B493-E4E6E00D2446}" dt="2025-02-24T18:37:52.982" v="15592" actId="47"/>
        <pc:sldMkLst>
          <pc:docMk/>
          <pc:sldMk cId="694135679" sldId="641"/>
        </pc:sldMkLst>
      </pc:sldChg>
      <pc:sldChg chg="addSp modSp mod modAnim modNotesTx">
        <pc:chgData name="Allysse Marshall" userId="57e398e5-184c-4770-be21-ac1ff17f306d" providerId="ADAL" clId="{26ADCF3A-1EEC-408F-B493-E4E6E00D2446}" dt="2025-02-28T12:52:51.962" v="52889" actId="20577"/>
        <pc:sldMkLst>
          <pc:docMk/>
          <pc:sldMk cId="3523322444" sldId="642"/>
        </pc:sldMkLst>
      </pc:sldChg>
      <pc:sldChg chg="modSp del mod ord">
        <pc:chgData name="Allysse Marshall" userId="57e398e5-184c-4770-be21-ac1ff17f306d" providerId="ADAL" clId="{26ADCF3A-1EEC-408F-B493-E4E6E00D2446}" dt="2025-02-24T18:38:55.836" v="15594" actId="47"/>
        <pc:sldMkLst>
          <pc:docMk/>
          <pc:sldMk cId="89485379" sldId="646"/>
        </pc:sldMkLst>
      </pc:sldChg>
      <pc:sldChg chg="addSp delSp modSp mod addCm delCm modNotesTx">
        <pc:chgData name="Allysse Marshall" userId="57e398e5-184c-4770-be21-ac1ff17f306d" providerId="ADAL" clId="{26ADCF3A-1EEC-408F-B493-E4E6E00D2446}" dt="2025-03-03T15:36:03.802" v="58360" actId="20577"/>
        <pc:sldMkLst>
          <pc:docMk/>
          <pc:sldMk cId="1320373915" sldId="647"/>
        </pc:sldMkLst>
      </pc:sldChg>
      <pc:sldChg chg="modSp del mod">
        <pc:chgData name="Allysse Marshall" userId="57e398e5-184c-4770-be21-ac1ff17f306d" providerId="ADAL" clId="{26ADCF3A-1EEC-408F-B493-E4E6E00D2446}" dt="2025-02-05T09:33:57.633" v="89" actId="47"/>
        <pc:sldMkLst>
          <pc:docMk/>
          <pc:sldMk cId="3331856935" sldId="648"/>
        </pc:sldMkLst>
      </pc:sldChg>
      <pc:sldChg chg="modSp del mod">
        <pc:chgData name="Allysse Marshall" userId="57e398e5-184c-4770-be21-ac1ff17f306d" providerId="ADAL" clId="{26ADCF3A-1EEC-408F-B493-E4E6E00D2446}" dt="2025-02-05T09:33:58.670" v="90" actId="47"/>
        <pc:sldMkLst>
          <pc:docMk/>
          <pc:sldMk cId="100623995" sldId="649"/>
        </pc:sldMkLst>
      </pc:sldChg>
      <pc:sldChg chg="modSp del mod">
        <pc:chgData name="Allysse Marshall" userId="57e398e5-184c-4770-be21-ac1ff17f306d" providerId="ADAL" clId="{26ADCF3A-1EEC-408F-B493-E4E6E00D2446}" dt="2025-02-05T09:33:59.406" v="91" actId="47"/>
        <pc:sldMkLst>
          <pc:docMk/>
          <pc:sldMk cId="801341341" sldId="650"/>
        </pc:sldMkLst>
      </pc:sldChg>
      <pc:sldChg chg="addSp delSp modSp del mod modNotesTx">
        <pc:chgData name="Allysse Marshall" userId="57e398e5-184c-4770-be21-ac1ff17f306d" providerId="ADAL" clId="{26ADCF3A-1EEC-408F-B493-E4E6E00D2446}" dt="2025-02-27T17:37:53.961" v="44462" actId="47"/>
        <pc:sldMkLst>
          <pc:docMk/>
          <pc:sldMk cId="1013588819" sldId="651"/>
        </pc:sldMkLst>
      </pc:sldChg>
      <pc:sldChg chg="modSp del mod">
        <pc:chgData name="Allysse Marshall" userId="57e398e5-184c-4770-be21-ac1ff17f306d" providerId="ADAL" clId="{26ADCF3A-1EEC-408F-B493-E4E6E00D2446}" dt="2025-02-28T10:19:06.825" v="48789" actId="2696"/>
        <pc:sldMkLst>
          <pc:docMk/>
          <pc:sldMk cId="1955100715" sldId="652"/>
        </pc:sldMkLst>
      </pc:sldChg>
      <pc:sldChg chg="addSp delSp modSp add mod ord modAnim modNotesTx">
        <pc:chgData name="Allysse Marshall" userId="57e398e5-184c-4770-be21-ac1ff17f306d" providerId="ADAL" clId="{26ADCF3A-1EEC-408F-B493-E4E6E00D2446}" dt="2025-02-28T12:58:18.933" v="53905" actId="20577"/>
        <pc:sldMkLst>
          <pc:docMk/>
          <pc:sldMk cId="1994995806" sldId="653"/>
        </pc:sldMkLst>
      </pc:sldChg>
      <pc:sldChg chg="addSp delSp modSp add mod modAnim modNotesTx">
        <pc:chgData name="Allysse Marshall" userId="57e398e5-184c-4770-be21-ac1ff17f306d" providerId="ADAL" clId="{26ADCF3A-1EEC-408F-B493-E4E6E00D2446}" dt="2025-02-28T12:57:30.508" v="53798" actId="313"/>
        <pc:sldMkLst>
          <pc:docMk/>
          <pc:sldMk cId="2800291022" sldId="654"/>
        </pc:sldMkLst>
      </pc:sldChg>
      <pc:sldChg chg="addSp modSp add mod ord modAnim modNotesTx">
        <pc:chgData name="Allysse Marshall" userId="57e398e5-184c-4770-be21-ac1ff17f306d" providerId="ADAL" clId="{26ADCF3A-1EEC-408F-B493-E4E6E00D2446}" dt="2025-02-28T12:56:41.908" v="53652" actId="20577"/>
        <pc:sldMkLst>
          <pc:docMk/>
          <pc:sldMk cId="3821487868" sldId="655"/>
        </pc:sldMkLst>
      </pc:sldChg>
      <pc:sldChg chg="addSp modSp add mod modAnim modNotesTx">
        <pc:chgData name="Allysse Marshall" userId="57e398e5-184c-4770-be21-ac1ff17f306d" providerId="ADAL" clId="{26ADCF3A-1EEC-408F-B493-E4E6E00D2446}" dt="2025-02-28T12:58:06.353" v="53895" actId="20577"/>
        <pc:sldMkLst>
          <pc:docMk/>
          <pc:sldMk cId="4077663206" sldId="656"/>
        </pc:sldMkLst>
      </pc:sldChg>
      <pc:sldChg chg="addSp delSp modSp new mod ord addCm delCm modCm modNotesTx">
        <pc:chgData name="Allysse Marshall" userId="57e398e5-184c-4770-be21-ac1ff17f306d" providerId="ADAL" clId="{26ADCF3A-1EEC-408F-B493-E4E6E00D2446}" dt="2025-03-04T09:17:27.119" v="58612"/>
        <pc:sldMkLst>
          <pc:docMk/>
          <pc:sldMk cId="821436454" sldId="657"/>
        </pc:sldMkLst>
      </pc:sldChg>
      <pc:sldChg chg="modSp new del mod">
        <pc:chgData name="Allysse Marshall" userId="57e398e5-184c-4770-be21-ac1ff17f306d" providerId="ADAL" clId="{26ADCF3A-1EEC-408F-B493-E4E6E00D2446}" dt="2025-02-06T12:10:39.431" v="1594" actId="47"/>
        <pc:sldMkLst>
          <pc:docMk/>
          <pc:sldMk cId="3207750371" sldId="658"/>
        </pc:sldMkLst>
      </pc:sldChg>
      <pc:sldChg chg="addSp delSp modSp add mod ord modAnim modNotesTx">
        <pc:chgData name="Allysse Marshall" userId="57e398e5-184c-4770-be21-ac1ff17f306d" providerId="ADAL" clId="{26ADCF3A-1EEC-408F-B493-E4E6E00D2446}" dt="2025-03-03T15:34:23.017" v="58359"/>
        <pc:sldMkLst>
          <pc:docMk/>
          <pc:sldMk cId="4253487145" sldId="659"/>
        </pc:sldMkLst>
      </pc:sldChg>
      <pc:sldChg chg="addSp delSp modSp add mod modAnim modNotesTx">
        <pc:chgData name="Allysse Marshall" userId="57e398e5-184c-4770-be21-ac1ff17f306d" providerId="ADAL" clId="{26ADCF3A-1EEC-408F-B493-E4E6E00D2446}" dt="2025-03-03T15:37:03.902" v="58362" actId="20577"/>
        <pc:sldMkLst>
          <pc:docMk/>
          <pc:sldMk cId="265942208" sldId="660"/>
        </pc:sldMkLst>
      </pc:sldChg>
      <pc:sldChg chg="addSp delSp modSp add mod modAnim modNotesTx">
        <pc:chgData name="Allysse Marshall" userId="57e398e5-184c-4770-be21-ac1ff17f306d" providerId="ADAL" clId="{26ADCF3A-1EEC-408F-B493-E4E6E00D2446}" dt="2025-03-03T15:44:52.589" v="58364" actId="20577"/>
        <pc:sldMkLst>
          <pc:docMk/>
          <pc:sldMk cId="1537626906" sldId="661"/>
        </pc:sldMkLst>
      </pc:sldChg>
      <pc:sldChg chg="addSp delSp modSp add mod modAnim modNotesTx">
        <pc:chgData name="Allysse Marshall" userId="57e398e5-184c-4770-be21-ac1ff17f306d" providerId="ADAL" clId="{26ADCF3A-1EEC-408F-B493-E4E6E00D2446}" dt="2025-03-03T15:45:17.620" v="58366" actId="20577"/>
        <pc:sldMkLst>
          <pc:docMk/>
          <pc:sldMk cId="1076510257" sldId="662"/>
        </pc:sldMkLst>
      </pc:sldChg>
      <pc:sldChg chg="addSp delSp modSp add del mod modAnim modNotesTx">
        <pc:chgData name="Allysse Marshall" userId="57e398e5-184c-4770-be21-ac1ff17f306d" providerId="ADAL" clId="{26ADCF3A-1EEC-408F-B493-E4E6E00D2446}" dt="2025-02-27T17:14:22.017" v="42291" actId="20577"/>
        <pc:sldMkLst>
          <pc:docMk/>
          <pc:sldMk cId="932730020" sldId="663"/>
        </pc:sldMkLst>
      </pc:sldChg>
      <pc:sldChg chg="modSp add del mod modNotesTx">
        <pc:chgData name="Allysse Marshall" userId="57e398e5-184c-4770-be21-ac1ff17f306d" providerId="ADAL" clId="{26ADCF3A-1EEC-408F-B493-E4E6E00D2446}" dt="2025-02-06T14:51:54.460" v="4758" actId="47"/>
        <pc:sldMkLst>
          <pc:docMk/>
          <pc:sldMk cId="446637237" sldId="664"/>
        </pc:sldMkLst>
      </pc:sldChg>
      <pc:sldChg chg="modSp add del mod modNotesTx">
        <pc:chgData name="Allysse Marshall" userId="57e398e5-184c-4770-be21-ac1ff17f306d" providerId="ADAL" clId="{26ADCF3A-1EEC-408F-B493-E4E6E00D2446}" dt="2025-02-06T14:52:01.418" v="4761" actId="47"/>
        <pc:sldMkLst>
          <pc:docMk/>
          <pc:sldMk cId="3761355724" sldId="665"/>
        </pc:sldMkLst>
      </pc:sldChg>
      <pc:sldChg chg="modSp add del mod modNotesTx">
        <pc:chgData name="Allysse Marshall" userId="57e398e5-184c-4770-be21-ac1ff17f306d" providerId="ADAL" clId="{26ADCF3A-1EEC-408F-B493-E4E6E00D2446}" dt="2025-02-06T14:52:18.813" v="4768" actId="47"/>
        <pc:sldMkLst>
          <pc:docMk/>
          <pc:sldMk cId="2207676856" sldId="666"/>
        </pc:sldMkLst>
      </pc:sldChg>
      <pc:sldChg chg="modSp add del mod modNotesTx">
        <pc:chgData name="Allysse Marshall" userId="57e398e5-184c-4770-be21-ac1ff17f306d" providerId="ADAL" clId="{26ADCF3A-1EEC-408F-B493-E4E6E00D2446}" dt="2025-02-06T14:52:57.015" v="4790" actId="47"/>
        <pc:sldMkLst>
          <pc:docMk/>
          <pc:sldMk cId="711658159" sldId="667"/>
        </pc:sldMkLst>
      </pc:sldChg>
      <pc:sldChg chg="modSp add del mod modNotesTx">
        <pc:chgData name="Allysse Marshall" userId="57e398e5-184c-4770-be21-ac1ff17f306d" providerId="ADAL" clId="{26ADCF3A-1EEC-408F-B493-E4E6E00D2446}" dt="2025-02-06T14:53:14.634" v="4798" actId="47"/>
        <pc:sldMkLst>
          <pc:docMk/>
          <pc:sldMk cId="3128138987" sldId="668"/>
        </pc:sldMkLst>
      </pc:sldChg>
      <pc:sldChg chg="modSp add del mod modNotesTx">
        <pc:chgData name="Allysse Marshall" userId="57e398e5-184c-4770-be21-ac1ff17f306d" providerId="ADAL" clId="{26ADCF3A-1EEC-408F-B493-E4E6E00D2446}" dt="2025-02-06T14:53:28.248" v="4803" actId="47"/>
        <pc:sldMkLst>
          <pc:docMk/>
          <pc:sldMk cId="436435362" sldId="669"/>
        </pc:sldMkLst>
      </pc:sldChg>
      <pc:sldChg chg="delSp modSp add del mod modNotesTx">
        <pc:chgData name="Allysse Marshall" userId="57e398e5-184c-4770-be21-ac1ff17f306d" providerId="ADAL" clId="{26ADCF3A-1EEC-408F-B493-E4E6E00D2446}" dt="2025-02-06T14:53:39.659" v="4809" actId="47"/>
        <pc:sldMkLst>
          <pc:docMk/>
          <pc:sldMk cId="540337769" sldId="670"/>
        </pc:sldMkLst>
      </pc:sldChg>
      <pc:sldChg chg="delSp modSp add del mod modNotesTx">
        <pc:chgData name="Allysse Marshall" userId="57e398e5-184c-4770-be21-ac1ff17f306d" providerId="ADAL" clId="{26ADCF3A-1EEC-408F-B493-E4E6E00D2446}" dt="2025-02-06T14:54:19.729" v="4818" actId="47"/>
        <pc:sldMkLst>
          <pc:docMk/>
          <pc:sldMk cId="2879250630" sldId="671"/>
        </pc:sldMkLst>
      </pc:sldChg>
      <pc:sldChg chg="modSp add del mod modNotesTx">
        <pc:chgData name="Allysse Marshall" userId="57e398e5-184c-4770-be21-ac1ff17f306d" providerId="ADAL" clId="{26ADCF3A-1EEC-408F-B493-E4E6E00D2446}" dt="2025-02-06T14:54:39.394" v="4823" actId="47"/>
        <pc:sldMkLst>
          <pc:docMk/>
          <pc:sldMk cId="1844981147" sldId="672"/>
        </pc:sldMkLst>
      </pc:sldChg>
      <pc:sldChg chg="addSp modSp add mod modNotesTx">
        <pc:chgData name="Allysse Marshall" userId="57e398e5-184c-4770-be21-ac1ff17f306d" providerId="ADAL" clId="{26ADCF3A-1EEC-408F-B493-E4E6E00D2446}" dt="2025-02-27T17:14:34.986" v="42330" actId="113"/>
        <pc:sldMkLst>
          <pc:docMk/>
          <pc:sldMk cId="163720840" sldId="673"/>
        </pc:sldMkLst>
      </pc:sldChg>
      <pc:sldChg chg="addSp delSp modSp add mod delAnim modAnim modNotesTx">
        <pc:chgData name="Allysse Marshall" userId="57e398e5-184c-4770-be21-ac1ff17f306d" providerId="ADAL" clId="{26ADCF3A-1EEC-408F-B493-E4E6E00D2446}" dt="2025-03-03T15:46:17.219" v="58386" actId="20577"/>
        <pc:sldMkLst>
          <pc:docMk/>
          <pc:sldMk cId="2030130245" sldId="674"/>
        </pc:sldMkLst>
      </pc:sldChg>
      <pc:sldChg chg="addSp delSp new del mod">
        <pc:chgData name="Allysse Marshall" userId="57e398e5-184c-4770-be21-ac1ff17f306d" providerId="ADAL" clId="{26ADCF3A-1EEC-408F-B493-E4E6E00D2446}" dt="2025-02-06T12:21:13.469" v="2443" actId="47"/>
        <pc:sldMkLst>
          <pc:docMk/>
          <pc:sldMk cId="2245021792" sldId="675"/>
        </pc:sldMkLst>
      </pc:sldChg>
      <pc:sldChg chg="addSp delSp modSp add mod ord modNotesTx">
        <pc:chgData name="Allysse Marshall" userId="57e398e5-184c-4770-be21-ac1ff17f306d" providerId="ADAL" clId="{26ADCF3A-1EEC-408F-B493-E4E6E00D2446}" dt="2025-02-28T13:08:48.976" v="54996" actId="20577"/>
        <pc:sldMkLst>
          <pc:docMk/>
          <pc:sldMk cId="3542101980" sldId="676"/>
        </pc:sldMkLst>
      </pc:sldChg>
      <pc:sldChg chg="addSp delSp modSp add mod addCm delCm modNotesTx">
        <pc:chgData name="Allysse Marshall" userId="57e398e5-184c-4770-be21-ac1ff17f306d" providerId="ADAL" clId="{26ADCF3A-1EEC-408F-B493-E4E6E00D2446}" dt="2025-03-03T15:50:31.075" v="58390" actId="20577"/>
        <pc:sldMkLst>
          <pc:docMk/>
          <pc:sldMk cId="2603632724" sldId="677"/>
        </pc:sldMkLst>
      </pc:sldChg>
      <pc:sldChg chg="addSp delSp modSp add mod modAnim modNotesTx">
        <pc:chgData name="Allysse Marshall" userId="57e398e5-184c-4770-be21-ac1ff17f306d" providerId="ADAL" clId="{26ADCF3A-1EEC-408F-B493-E4E6E00D2446}" dt="2025-03-03T15:47:52.268" v="58387" actId="20577"/>
        <pc:sldMkLst>
          <pc:docMk/>
          <pc:sldMk cId="392536112" sldId="678"/>
        </pc:sldMkLst>
      </pc:sldChg>
      <pc:sldChg chg="modSp add del mod">
        <pc:chgData name="Allysse Marshall" userId="57e398e5-184c-4770-be21-ac1ff17f306d" providerId="ADAL" clId="{26ADCF3A-1EEC-408F-B493-E4E6E00D2446}" dt="2025-02-06T14:23:51.608" v="4116" actId="47"/>
        <pc:sldMkLst>
          <pc:docMk/>
          <pc:sldMk cId="2281875367" sldId="679"/>
        </pc:sldMkLst>
      </pc:sldChg>
      <pc:sldChg chg="addSp delSp modSp add del mod">
        <pc:chgData name="Allysse Marshall" userId="57e398e5-184c-4770-be21-ac1ff17f306d" providerId="ADAL" clId="{26ADCF3A-1EEC-408F-B493-E4E6E00D2446}" dt="2025-02-06T13:47:43.087" v="2807" actId="47"/>
        <pc:sldMkLst>
          <pc:docMk/>
          <pc:sldMk cId="3104906684" sldId="679"/>
        </pc:sldMkLst>
      </pc:sldChg>
      <pc:sldChg chg="addSp delSp modSp add del mod delAnim modAnim">
        <pc:chgData name="Allysse Marshall" userId="57e398e5-184c-4770-be21-ac1ff17f306d" providerId="ADAL" clId="{26ADCF3A-1EEC-408F-B493-E4E6E00D2446}" dt="2025-02-06T13:45:31.125" v="2792" actId="47"/>
        <pc:sldMkLst>
          <pc:docMk/>
          <pc:sldMk cId="3609156809" sldId="679"/>
        </pc:sldMkLst>
      </pc:sldChg>
      <pc:sldChg chg="addSp delSp modSp new mod addCm delCm modNotesTx">
        <pc:chgData name="Allysse Marshall" userId="57e398e5-184c-4770-be21-ac1ff17f306d" providerId="ADAL" clId="{26ADCF3A-1EEC-408F-B493-E4E6E00D2446}" dt="2025-03-03T16:06:46.560" v="58414" actId="6549"/>
        <pc:sldMkLst>
          <pc:docMk/>
          <pc:sldMk cId="815176389" sldId="680"/>
        </pc:sldMkLst>
      </pc:sldChg>
      <pc:sldChg chg="addSp delSp modSp new del mod addAnim modAnim addCm delCm modNotesTx">
        <pc:chgData name="Allysse Marshall" userId="57e398e5-184c-4770-be21-ac1ff17f306d" providerId="ADAL" clId="{26ADCF3A-1EEC-408F-B493-E4E6E00D2446}" dt="2025-02-28T12:47:40.089" v="52626" actId="47"/>
        <pc:sldMkLst>
          <pc:docMk/>
          <pc:sldMk cId="3710850961" sldId="681"/>
        </pc:sldMkLst>
      </pc:sldChg>
      <pc:sldChg chg="addSp delSp modSp new mod ord modNotesTx">
        <pc:chgData name="Allysse Marshall" userId="57e398e5-184c-4770-be21-ac1ff17f306d" providerId="ADAL" clId="{26ADCF3A-1EEC-408F-B493-E4E6E00D2446}" dt="2025-03-03T15:20:06.643" v="58146" actId="5793"/>
        <pc:sldMkLst>
          <pc:docMk/>
          <pc:sldMk cId="2102346768" sldId="682"/>
        </pc:sldMkLst>
      </pc:sldChg>
      <pc:sldChg chg="addSp modSp add mod ord modAnim addCm delCm modNotesTx">
        <pc:chgData name="Allysse Marshall" userId="57e398e5-184c-4770-be21-ac1ff17f306d" providerId="ADAL" clId="{26ADCF3A-1EEC-408F-B493-E4E6E00D2446}" dt="2025-02-28T13:05:29.626" v="54959"/>
        <pc:sldMkLst>
          <pc:docMk/>
          <pc:sldMk cId="2192698760" sldId="683"/>
        </pc:sldMkLst>
      </pc:sldChg>
      <pc:sldChg chg="addSp delSp modSp add mod ord modShow modNotesTx">
        <pc:chgData name="Allysse Marshall" userId="57e398e5-184c-4770-be21-ac1ff17f306d" providerId="ADAL" clId="{26ADCF3A-1EEC-408F-B493-E4E6E00D2446}" dt="2025-03-03T15:20:22.652" v="58147"/>
        <pc:sldMkLst>
          <pc:docMk/>
          <pc:sldMk cId="932517667" sldId="684"/>
        </pc:sldMkLst>
      </pc:sldChg>
      <pc:sldChg chg="addSp modSp new del mod addCm">
        <pc:chgData name="Allysse Marshall" userId="57e398e5-184c-4770-be21-ac1ff17f306d" providerId="ADAL" clId="{26ADCF3A-1EEC-408F-B493-E4E6E00D2446}" dt="2025-02-28T10:18:59.749" v="48788" actId="2696"/>
        <pc:sldMkLst>
          <pc:docMk/>
          <pc:sldMk cId="2435239957" sldId="685"/>
        </pc:sldMkLst>
      </pc:sldChg>
      <pc:sldChg chg="addSp delSp modSp new del mod ord modNotesTx">
        <pc:chgData name="Allysse Marshall" userId="57e398e5-184c-4770-be21-ac1ff17f306d" providerId="ADAL" clId="{26ADCF3A-1EEC-408F-B493-E4E6E00D2446}" dt="2025-02-28T10:23:01.491" v="48798" actId="47"/>
        <pc:sldMkLst>
          <pc:docMk/>
          <pc:sldMk cId="2064745318" sldId="686"/>
        </pc:sldMkLst>
      </pc:sldChg>
      <pc:sldChg chg="modSp new del mod">
        <pc:chgData name="Allysse Marshall" userId="57e398e5-184c-4770-be21-ac1ff17f306d" providerId="ADAL" clId="{26ADCF3A-1EEC-408F-B493-E4E6E00D2446}" dt="2025-02-13T09:51:58.751" v="12274" actId="47"/>
        <pc:sldMkLst>
          <pc:docMk/>
          <pc:sldMk cId="2312310640" sldId="687"/>
        </pc:sldMkLst>
      </pc:sldChg>
      <pc:sldChg chg="modSp new del mod">
        <pc:chgData name="Allysse Marshall" userId="57e398e5-184c-4770-be21-ac1ff17f306d" providerId="ADAL" clId="{26ADCF3A-1EEC-408F-B493-E4E6E00D2446}" dt="2025-02-24T18:34:28.058" v="15555" actId="47"/>
        <pc:sldMkLst>
          <pc:docMk/>
          <pc:sldMk cId="2474636798" sldId="687"/>
        </pc:sldMkLst>
      </pc:sldChg>
      <pc:sldChg chg="addSp delSp modSp new del mod">
        <pc:chgData name="Allysse Marshall" userId="57e398e5-184c-4770-be21-ac1ff17f306d" providerId="ADAL" clId="{26ADCF3A-1EEC-408F-B493-E4E6E00D2446}" dt="2025-02-12T13:55:26.457" v="11931" actId="47"/>
        <pc:sldMkLst>
          <pc:docMk/>
          <pc:sldMk cId="3821600056" sldId="687"/>
        </pc:sldMkLst>
      </pc:sldChg>
      <pc:sldChg chg="addSp delSp modSp new del mod ord modNotesTx">
        <pc:chgData name="Allysse Marshall" userId="57e398e5-184c-4770-be21-ac1ff17f306d" providerId="ADAL" clId="{26ADCF3A-1EEC-408F-B493-E4E6E00D2446}" dt="2025-03-03T09:26:59.132" v="58000" actId="47"/>
        <pc:sldMkLst>
          <pc:docMk/>
          <pc:sldMk cId="463077109" sldId="688"/>
        </pc:sldMkLst>
      </pc:sldChg>
      <pc:sldChg chg="addSp delSp modSp new add del mod modNotesTx">
        <pc:chgData name="Allysse Marshall" userId="57e398e5-184c-4770-be21-ac1ff17f306d" providerId="ADAL" clId="{26ADCF3A-1EEC-408F-B493-E4E6E00D2446}" dt="2025-02-28T09:55:21.653" v="48669" actId="47"/>
        <pc:sldMkLst>
          <pc:docMk/>
          <pc:sldMk cId="3804361737" sldId="689"/>
        </pc:sldMkLst>
      </pc:sldChg>
      <pc:sldChg chg="addSp delSp modSp add mod modNotesTx">
        <pc:chgData name="Allysse Marshall" userId="57e398e5-184c-4770-be21-ac1ff17f306d" providerId="ADAL" clId="{26ADCF3A-1EEC-408F-B493-E4E6E00D2446}" dt="2025-03-04T09:34:40.205" v="58649" actId="20577"/>
        <pc:sldMkLst>
          <pc:docMk/>
          <pc:sldMk cId="1140520412" sldId="690"/>
        </pc:sldMkLst>
      </pc:sldChg>
      <pc:sldChg chg="addSp delSp modSp new mod modAnim modNotesTx">
        <pc:chgData name="Allysse Marshall" userId="57e398e5-184c-4770-be21-ac1ff17f306d" providerId="ADAL" clId="{26ADCF3A-1EEC-408F-B493-E4E6E00D2446}" dt="2025-02-28T09:29:11.268" v="48384" actId="20577"/>
        <pc:sldMkLst>
          <pc:docMk/>
          <pc:sldMk cId="2107954282" sldId="691"/>
        </pc:sldMkLst>
      </pc:sldChg>
      <pc:sldChg chg="addSp delSp modSp add mod modNotesTx">
        <pc:chgData name="Allysse Marshall" userId="57e398e5-184c-4770-be21-ac1ff17f306d" providerId="ADAL" clId="{26ADCF3A-1EEC-408F-B493-E4E6E00D2446}" dt="2025-03-03T15:20:38.086" v="58148"/>
        <pc:sldMkLst>
          <pc:docMk/>
          <pc:sldMk cId="4018383863" sldId="692"/>
        </pc:sldMkLst>
      </pc:sldChg>
      <pc:sldChg chg="modSp add del mod">
        <pc:chgData name="Allysse Marshall" userId="57e398e5-184c-4770-be21-ac1ff17f306d" providerId="ADAL" clId="{26ADCF3A-1EEC-408F-B493-E4E6E00D2446}" dt="2025-02-28T12:58:27.077" v="53906" actId="47"/>
        <pc:sldMkLst>
          <pc:docMk/>
          <pc:sldMk cId="2767945922" sldId="693"/>
        </pc:sldMkLst>
      </pc:sldChg>
      <pc:sldChg chg="addSp delSp modSp add mod ord modAnim delCm modNotesTx">
        <pc:chgData name="Allysse Marshall" userId="57e398e5-184c-4770-be21-ac1ff17f306d" providerId="ADAL" clId="{26ADCF3A-1EEC-408F-B493-E4E6E00D2446}" dt="2025-03-04T09:02:04.186" v="58538" actId="20577"/>
        <pc:sldMkLst>
          <pc:docMk/>
          <pc:sldMk cId="3896396912" sldId="694"/>
        </pc:sldMkLst>
      </pc:sldChg>
    </pc:docChg>
  </pc:docChgLst>
  <pc:docChgLst>
    <pc:chgData name="Allysse Marshall" userId="57e398e5-184c-4770-be21-ac1ff17f306d" providerId="ADAL" clId="{2FFB654C-31D1-4100-8F50-7B22BD1CA05A}"/>
    <pc:docChg chg="custSel delSld modSld sldOrd">
      <pc:chgData name="Allysse Marshall" userId="57e398e5-184c-4770-be21-ac1ff17f306d" providerId="ADAL" clId="{2FFB654C-31D1-4100-8F50-7B22BD1CA05A}" dt="2025-08-04T15:08:42.495" v="10516" actId="1076"/>
      <pc:docMkLst>
        <pc:docMk/>
      </pc:docMkLst>
      <pc:sldChg chg="modSp mod ord modNotesTx">
        <pc:chgData name="Allysse Marshall" userId="57e398e5-184c-4770-be21-ac1ff17f306d" providerId="ADAL" clId="{2FFB654C-31D1-4100-8F50-7B22BD1CA05A}" dt="2025-08-04T14:39:29.066" v="10413" actId="12"/>
        <pc:sldMkLst>
          <pc:docMk/>
          <pc:sldMk cId="3862657441" sldId="332"/>
        </pc:sldMkLst>
        <pc:spChg chg="mod">
          <ac:chgData name="Allysse Marshall" userId="57e398e5-184c-4770-be21-ac1ff17f306d" providerId="ADAL" clId="{2FFB654C-31D1-4100-8F50-7B22BD1CA05A}" dt="2025-08-04T14:39:29.066" v="10413" actId="12"/>
          <ac:spMkLst>
            <pc:docMk/>
            <pc:sldMk cId="3862657441" sldId="332"/>
            <ac:spMk id="6" creationId="{324BEA60-5700-1F1E-F6BA-159366620945}"/>
          </ac:spMkLst>
        </pc:spChg>
      </pc:sldChg>
      <pc:sldChg chg="modSp mod modNotesTx">
        <pc:chgData name="Allysse Marshall" userId="57e398e5-184c-4770-be21-ac1ff17f306d" providerId="ADAL" clId="{2FFB654C-31D1-4100-8F50-7B22BD1CA05A}" dt="2025-08-04T10:45:21.989" v="614" actId="20577"/>
        <pc:sldMkLst>
          <pc:docMk/>
          <pc:sldMk cId="3743010638" sldId="343"/>
        </pc:sldMkLst>
        <pc:spChg chg="mod">
          <ac:chgData name="Allysse Marshall" userId="57e398e5-184c-4770-be21-ac1ff17f306d" providerId="ADAL" clId="{2FFB654C-31D1-4100-8F50-7B22BD1CA05A}" dt="2025-08-04T10:45:21.989" v="614" actId="20577"/>
          <ac:spMkLst>
            <pc:docMk/>
            <pc:sldMk cId="3743010638" sldId="343"/>
            <ac:spMk id="2" creationId="{36903735-D69C-9BDD-529A-DDF23A267379}"/>
          </ac:spMkLst>
        </pc:spChg>
      </pc:sldChg>
      <pc:sldChg chg="modSp modNotesTx">
        <pc:chgData name="Allysse Marshall" userId="57e398e5-184c-4770-be21-ac1ff17f306d" providerId="ADAL" clId="{2FFB654C-31D1-4100-8F50-7B22BD1CA05A}" dt="2025-07-30T14:04:04.948" v="610" actId="20577"/>
        <pc:sldMkLst>
          <pc:docMk/>
          <pc:sldMk cId="1622215862" sldId="664"/>
        </pc:sldMkLst>
        <pc:spChg chg="mod">
          <ac:chgData name="Allysse Marshall" userId="57e398e5-184c-4770-be21-ac1ff17f306d" providerId="ADAL" clId="{2FFB654C-31D1-4100-8F50-7B22BD1CA05A}" dt="2025-07-29T13:19:46.551" v="566" actId="20577"/>
          <ac:spMkLst>
            <pc:docMk/>
            <pc:sldMk cId="1622215862" sldId="664"/>
            <ac:spMk id="3" creationId="{9ADA66E9-C821-40C7-16AB-A47C78E00DE2}"/>
          </ac:spMkLst>
        </pc:spChg>
      </pc:sldChg>
      <pc:sldChg chg="modNotesTx">
        <pc:chgData name="Allysse Marshall" userId="57e398e5-184c-4770-be21-ac1ff17f306d" providerId="ADAL" clId="{2FFB654C-31D1-4100-8F50-7B22BD1CA05A}" dt="2025-08-04T14:38:18.738" v="10327" actId="20577"/>
        <pc:sldMkLst>
          <pc:docMk/>
          <pc:sldMk cId="100153402" sldId="666"/>
        </pc:sldMkLst>
      </pc:sldChg>
      <pc:sldChg chg="modNotesTx">
        <pc:chgData name="Allysse Marshall" userId="57e398e5-184c-4770-be21-ac1ff17f306d" providerId="ADAL" clId="{2FFB654C-31D1-4100-8F50-7B22BD1CA05A}" dt="2025-08-04T14:42:48.969" v="10414" actId="20577"/>
        <pc:sldMkLst>
          <pc:docMk/>
          <pc:sldMk cId="1249862082" sldId="672"/>
        </pc:sldMkLst>
      </pc:sldChg>
      <pc:sldChg chg="modSp mod">
        <pc:chgData name="Allysse Marshall" userId="57e398e5-184c-4770-be21-ac1ff17f306d" providerId="ADAL" clId="{2FFB654C-31D1-4100-8F50-7B22BD1CA05A}" dt="2025-08-04T15:08:42.495" v="10516" actId="1076"/>
        <pc:sldMkLst>
          <pc:docMk/>
          <pc:sldMk cId="4012997482" sldId="673"/>
        </pc:sldMkLst>
        <pc:picChg chg="mod">
          <ac:chgData name="Allysse Marshall" userId="57e398e5-184c-4770-be21-ac1ff17f306d" providerId="ADAL" clId="{2FFB654C-31D1-4100-8F50-7B22BD1CA05A}" dt="2025-08-04T15:08:42.495" v="10516" actId="1076"/>
          <ac:picMkLst>
            <pc:docMk/>
            <pc:sldMk cId="4012997482" sldId="673"/>
            <ac:picMk id="5" creationId="{0D94260B-1AA2-ED6B-A8DF-34FBF554EEE3}"/>
          </ac:picMkLst>
        </pc:picChg>
      </pc:sldChg>
      <pc:sldChg chg="modNotesTx">
        <pc:chgData name="Allysse Marshall" userId="57e398e5-184c-4770-be21-ac1ff17f306d" providerId="ADAL" clId="{2FFB654C-31D1-4100-8F50-7B22BD1CA05A}" dt="2025-07-30T13:34:15.628" v="609" actId="113"/>
        <pc:sldMkLst>
          <pc:docMk/>
          <pc:sldMk cId="2474892857" sldId="674"/>
        </pc:sldMkLst>
      </pc:sldChg>
      <pc:sldChg chg="del">
        <pc:chgData name="Allysse Marshall" userId="57e398e5-184c-4770-be21-ac1ff17f306d" providerId="ADAL" clId="{2FFB654C-31D1-4100-8F50-7B22BD1CA05A}" dt="2025-08-04T14:30:36.871" v="8375" actId="47"/>
        <pc:sldMkLst>
          <pc:docMk/>
          <pc:sldMk cId="3629334569" sldId="676"/>
        </pc:sldMkLst>
      </pc:sldChg>
      <pc:sldChg chg="del">
        <pc:chgData name="Allysse Marshall" userId="57e398e5-184c-4770-be21-ac1ff17f306d" providerId="ADAL" clId="{2FFB654C-31D1-4100-8F50-7B22BD1CA05A}" dt="2025-07-23T07:44:51.888" v="0" actId="47"/>
        <pc:sldMkLst>
          <pc:docMk/>
          <pc:sldMk cId="2903022016" sldId="677"/>
        </pc:sldMkLst>
      </pc:sldChg>
      <pc:sldChg chg="modNotesTx">
        <pc:chgData name="Allysse Marshall" userId="57e398e5-184c-4770-be21-ac1ff17f306d" providerId="ADAL" clId="{2FFB654C-31D1-4100-8F50-7B22BD1CA05A}" dt="2025-08-04T14:57:42.535" v="10513" actId="20577"/>
        <pc:sldMkLst>
          <pc:docMk/>
          <pc:sldMk cId="641184198" sldId="685"/>
        </pc:sldMkLst>
      </pc:sldChg>
      <pc:sldChg chg="modNotesTx">
        <pc:chgData name="Allysse Marshall" userId="57e398e5-184c-4770-be21-ac1ff17f306d" providerId="ADAL" clId="{2FFB654C-31D1-4100-8F50-7B22BD1CA05A}" dt="2025-08-04T14:43:13.251" v="10417" actId="20577"/>
        <pc:sldMkLst>
          <pc:docMk/>
          <pc:sldMk cId="1917804323" sldId="688"/>
        </pc:sldMkLst>
      </pc:sldChg>
      <pc:sldChg chg="addSp delSp modSp mod modAnim modNotesTx">
        <pc:chgData name="Allysse Marshall" userId="57e398e5-184c-4770-be21-ac1ff17f306d" providerId="ADAL" clId="{2FFB654C-31D1-4100-8F50-7B22BD1CA05A}" dt="2025-08-04T15:00:15.709" v="10515" actId="20577"/>
        <pc:sldMkLst>
          <pc:docMk/>
          <pc:sldMk cId="2301708255" sldId="689"/>
        </pc:sldMkLst>
        <pc:picChg chg="add mod">
          <ac:chgData name="Allysse Marshall" userId="57e398e5-184c-4770-be21-ac1ff17f306d" providerId="ADAL" clId="{2FFB654C-31D1-4100-8F50-7B22BD1CA05A}" dt="2025-08-04T14:23:33.516" v="6694"/>
          <ac:picMkLst>
            <pc:docMk/>
            <pc:sldMk cId="2301708255" sldId="689"/>
            <ac:picMk id="4" creationId="{E6A8F683-51AF-3695-D068-C02D75B53933}"/>
          </ac:picMkLst>
        </pc:picChg>
        <pc:picChg chg="del">
          <ac:chgData name="Allysse Marshall" userId="57e398e5-184c-4770-be21-ac1ff17f306d" providerId="ADAL" clId="{2FFB654C-31D1-4100-8F50-7B22BD1CA05A}" dt="2025-08-04T14:23:33.240" v="6693" actId="478"/>
          <ac:picMkLst>
            <pc:docMk/>
            <pc:sldMk cId="2301708255" sldId="689"/>
            <ac:picMk id="13" creationId="{673607B9-92A0-0A8D-4D04-028EDA380733}"/>
          </ac:picMkLst>
        </pc:picChg>
      </pc:sldChg>
      <pc:sldChg chg="modNotesTx">
        <pc:chgData name="Allysse Marshall" userId="57e398e5-184c-4770-be21-ac1ff17f306d" providerId="ADAL" clId="{2FFB654C-31D1-4100-8F50-7B22BD1CA05A}" dt="2025-08-04T14:17:49.546" v="6456" actId="33524"/>
        <pc:sldMkLst>
          <pc:docMk/>
          <pc:sldMk cId="3020181006" sldId="690"/>
        </pc:sldMkLst>
      </pc:sldChg>
      <pc:sldChg chg="modSp mod modAnim modNotesTx">
        <pc:chgData name="Allysse Marshall" userId="57e398e5-184c-4770-be21-ac1ff17f306d" providerId="ADAL" clId="{2FFB654C-31D1-4100-8F50-7B22BD1CA05A}" dt="2025-08-04T14:43:23.508" v="10426" actId="20577"/>
        <pc:sldMkLst>
          <pc:docMk/>
          <pc:sldMk cId="2586552568" sldId="691"/>
        </pc:sldMkLst>
        <pc:picChg chg="mod">
          <ac:chgData name="Allysse Marshall" userId="57e398e5-184c-4770-be21-ac1ff17f306d" providerId="ADAL" clId="{2FFB654C-31D1-4100-8F50-7B22BD1CA05A}" dt="2025-08-04T13:50:11.844" v="4164" actId="14826"/>
          <ac:picMkLst>
            <pc:docMk/>
            <pc:sldMk cId="2586552568" sldId="691"/>
            <ac:picMk id="13" creationId="{673607B9-92A0-0A8D-4D04-028EDA380733}"/>
          </ac:picMkLst>
        </pc:picChg>
      </pc:sldChg>
    </pc:docChg>
  </pc:docChgLst>
  <pc:docChgLst>
    <pc:chgData name="Allysse Marshall" userId="S::amarshall@ri.ac.uk::57e398e5-184c-4770-be21-ac1ff17f306d" providerId="AD" clId="Web-{6F4AC5F8-F838-56AE-E762-C7212D17F3CC}"/>
    <pc:docChg chg="modSld">
      <pc:chgData name="Allysse Marshall" userId="S::amarshall@ri.ac.uk::57e398e5-184c-4770-be21-ac1ff17f306d" providerId="AD" clId="Web-{6F4AC5F8-F838-56AE-E762-C7212D17F3CC}" dt="2025-03-06T09:20:07.979" v="6" actId="20577"/>
      <pc:docMkLst>
        <pc:docMk/>
      </pc:docMkLst>
      <pc:sldChg chg="modSp">
        <pc:chgData name="Allysse Marshall" userId="S::amarshall@ri.ac.uk::57e398e5-184c-4770-be21-ac1ff17f306d" providerId="AD" clId="Web-{6F4AC5F8-F838-56AE-E762-C7212D17F3CC}" dt="2025-03-06T09:17:56.694" v="0" actId="20577"/>
        <pc:sldMkLst>
          <pc:docMk/>
          <pc:sldMk cId="3806310729" sldId="637"/>
        </pc:sldMkLst>
      </pc:sldChg>
      <pc:sldChg chg="modSp">
        <pc:chgData name="Allysse Marshall" userId="S::amarshall@ri.ac.uk::57e398e5-184c-4770-be21-ac1ff17f306d" providerId="AD" clId="Web-{6F4AC5F8-F838-56AE-E762-C7212D17F3CC}" dt="2025-03-06T09:20:07.979" v="6" actId="20577"/>
        <pc:sldMkLst>
          <pc:docMk/>
          <pc:sldMk cId="2049765723" sldId="660"/>
        </pc:sldMkLst>
      </pc:sldChg>
    </pc:docChg>
  </pc:docChgLst>
  <pc:docChgLst>
    <pc:chgData name="Alan Mukuvare" userId="S::amukuvare@ri.ac.uk::d86d2c54-e4d7-442c-8257-6c09f706cddf" providerId="AD" clId="Web-{647C513B-E004-E1DF-CB50-4494EFFF118C}"/>
    <pc:docChg chg="modSld">
      <pc:chgData name="Alan Mukuvare" userId="S::amukuvare@ri.ac.uk::d86d2c54-e4d7-442c-8257-6c09f706cddf" providerId="AD" clId="Web-{647C513B-E004-E1DF-CB50-4494EFFF118C}" dt="2025-05-14T09:28:55.624" v="0" actId="1076"/>
      <pc:docMkLst>
        <pc:docMk/>
      </pc:docMkLst>
      <pc:sldChg chg="modSp">
        <pc:chgData name="Alan Mukuvare" userId="S::amukuvare@ri.ac.uk::d86d2c54-e4d7-442c-8257-6c09f706cddf" providerId="AD" clId="Web-{647C513B-E004-E1DF-CB50-4494EFFF118C}" dt="2025-05-14T09:28:55.624" v="0" actId="1076"/>
        <pc:sldMkLst>
          <pc:docMk/>
          <pc:sldMk cId="1622215862" sldId="664"/>
        </pc:sldMkLst>
        <pc:picChg chg="mod">
          <ac:chgData name="Alan Mukuvare" userId="S::amukuvare@ri.ac.uk::d86d2c54-e4d7-442c-8257-6c09f706cddf" providerId="AD" clId="Web-{647C513B-E004-E1DF-CB50-4494EFFF118C}" dt="2025-05-14T09:28:55.624" v="0" actId="1076"/>
          <ac:picMkLst>
            <pc:docMk/>
            <pc:sldMk cId="1622215862" sldId="664"/>
            <ac:picMk id="6" creationId="{FBE6E64C-FD24-6D96-EE17-D6D72A9B7B5D}"/>
          </ac:picMkLst>
        </pc:picChg>
      </pc:sldChg>
    </pc:docChg>
  </pc:docChgLst>
  <pc:docChgLst>
    <pc:chgData name="Allysse Marshall" userId="57e398e5-184c-4770-be21-ac1ff17f306d" providerId="ADAL" clId="{374B0826-39F6-4793-90CA-F0B0F8BE46D9}"/>
    <pc:docChg chg="undo custSel addSld delSld modSld sldOrd modMainMaster">
      <pc:chgData name="Allysse Marshall" userId="57e398e5-184c-4770-be21-ac1ff17f306d" providerId="ADAL" clId="{374B0826-39F6-4793-90CA-F0B0F8BE46D9}" dt="2025-04-04T07:46:25.094" v="14320" actId="1076"/>
      <pc:docMkLst>
        <pc:docMk/>
      </pc:docMkLst>
      <pc:sldChg chg="addSp delSp modSp mod modNotesTx">
        <pc:chgData name="Allysse Marshall" userId="57e398e5-184c-4770-be21-ac1ff17f306d" providerId="ADAL" clId="{374B0826-39F6-4793-90CA-F0B0F8BE46D9}" dt="2025-03-22T07:33:19.775" v="14168" actId="20577"/>
        <pc:sldMkLst>
          <pc:docMk/>
          <pc:sldMk cId="3862657441" sldId="332"/>
        </pc:sldMkLst>
      </pc:sldChg>
      <pc:sldChg chg="addSp delSp modSp mod setBg modNotesTx">
        <pc:chgData name="Allysse Marshall" userId="57e398e5-184c-4770-be21-ac1ff17f306d" providerId="ADAL" clId="{374B0826-39F6-4793-90CA-F0B0F8BE46D9}" dt="2025-03-22T06:43:15.347" v="12423" actId="6549"/>
        <pc:sldMkLst>
          <pc:docMk/>
          <pc:sldMk cId="3743010638" sldId="343"/>
        </pc:sldMkLst>
      </pc:sldChg>
      <pc:sldChg chg="del">
        <pc:chgData name="Allysse Marshall" userId="57e398e5-184c-4770-be21-ac1ff17f306d" providerId="ADAL" clId="{374B0826-39F6-4793-90CA-F0B0F8BE46D9}" dt="2025-03-06T11:07:27.249" v="17" actId="47"/>
        <pc:sldMkLst>
          <pc:docMk/>
          <pc:sldMk cId="3806310729" sldId="637"/>
        </pc:sldMkLst>
      </pc:sldChg>
      <pc:sldChg chg="del">
        <pc:chgData name="Allysse Marshall" userId="57e398e5-184c-4770-be21-ac1ff17f306d" providerId="ADAL" clId="{374B0826-39F6-4793-90CA-F0B0F8BE46D9}" dt="2025-03-06T11:07:31.447" v="19" actId="47"/>
        <pc:sldMkLst>
          <pc:docMk/>
          <pc:sldMk cId="1320373915" sldId="647"/>
        </pc:sldMkLst>
      </pc:sldChg>
      <pc:sldChg chg="del">
        <pc:chgData name="Allysse Marshall" userId="57e398e5-184c-4770-be21-ac1ff17f306d" providerId="ADAL" clId="{374B0826-39F6-4793-90CA-F0B0F8BE46D9}" dt="2025-03-06T13:17:29.661" v="26" actId="47"/>
        <pc:sldMkLst>
          <pc:docMk/>
          <pc:sldMk cId="3271535980" sldId="648"/>
        </pc:sldMkLst>
      </pc:sldChg>
      <pc:sldChg chg="del">
        <pc:chgData name="Allysse Marshall" userId="57e398e5-184c-4770-be21-ac1ff17f306d" providerId="ADAL" clId="{374B0826-39F6-4793-90CA-F0B0F8BE46D9}" dt="2025-03-06T13:17:27.468" v="25" actId="47"/>
        <pc:sldMkLst>
          <pc:docMk/>
          <pc:sldMk cId="1335170638" sldId="649"/>
        </pc:sldMkLst>
      </pc:sldChg>
      <pc:sldChg chg="del">
        <pc:chgData name="Allysse Marshall" userId="57e398e5-184c-4770-be21-ac1ff17f306d" providerId="ADAL" clId="{374B0826-39F6-4793-90CA-F0B0F8BE46D9}" dt="2025-03-06T11:08:51.182" v="22" actId="47"/>
        <pc:sldMkLst>
          <pc:docMk/>
          <pc:sldMk cId="4253487145" sldId="659"/>
        </pc:sldMkLst>
      </pc:sldChg>
      <pc:sldChg chg="del">
        <pc:chgData name="Allysse Marshall" userId="57e398e5-184c-4770-be21-ac1ff17f306d" providerId="ADAL" clId="{374B0826-39F6-4793-90CA-F0B0F8BE46D9}" dt="2025-03-06T11:07:27.370" v="18" actId="47"/>
        <pc:sldMkLst>
          <pc:docMk/>
          <pc:sldMk cId="2049765723" sldId="660"/>
        </pc:sldMkLst>
      </pc:sldChg>
      <pc:sldChg chg="del">
        <pc:chgData name="Allysse Marshall" userId="57e398e5-184c-4770-be21-ac1ff17f306d" providerId="ADAL" clId="{374B0826-39F6-4793-90CA-F0B0F8BE46D9}" dt="2025-03-06T11:07:34.302" v="21" actId="47"/>
        <pc:sldMkLst>
          <pc:docMk/>
          <pc:sldMk cId="2822368238" sldId="661"/>
        </pc:sldMkLst>
      </pc:sldChg>
      <pc:sldChg chg="addSp delSp modSp mod ord modNotesTx">
        <pc:chgData name="Allysse Marshall" userId="57e398e5-184c-4770-be21-ac1ff17f306d" providerId="ADAL" clId="{374B0826-39F6-4793-90CA-F0B0F8BE46D9}" dt="2025-03-22T07:14:51.833" v="13265" actId="20577"/>
        <pc:sldMkLst>
          <pc:docMk/>
          <pc:sldMk cId="3893403321" sldId="662"/>
        </pc:sldMkLst>
      </pc:sldChg>
      <pc:sldChg chg="addSp modSp new del mod ord modNotesTx">
        <pc:chgData name="Allysse Marshall" userId="57e398e5-184c-4770-be21-ac1ff17f306d" providerId="ADAL" clId="{374B0826-39F6-4793-90CA-F0B0F8BE46D9}" dt="2025-03-21T14:46:53.536" v="7204" actId="47"/>
        <pc:sldMkLst>
          <pc:docMk/>
          <pc:sldMk cId="604754616" sldId="663"/>
        </pc:sldMkLst>
      </pc:sldChg>
      <pc:sldChg chg="del">
        <pc:chgData name="Allysse Marshall" userId="57e398e5-184c-4770-be21-ac1ff17f306d" providerId="ADAL" clId="{374B0826-39F6-4793-90CA-F0B0F8BE46D9}" dt="2025-03-06T11:07:32.565" v="20" actId="47"/>
        <pc:sldMkLst>
          <pc:docMk/>
          <pc:sldMk cId="3745160569" sldId="663"/>
        </pc:sldMkLst>
      </pc:sldChg>
      <pc:sldChg chg="addSp delSp modSp add mod modAnim addCm modCm modNotesTx">
        <pc:chgData name="Allysse Marshall" userId="57e398e5-184c-4770-be21-ac1ff17f306d" providerId="ADAL" clId="{374B0826-39F6-4793-90CA-F0B0F8BE46D9}" dt="2025-03-26T12:16:42.497" v="14309"/>
        <pc:sldMkLst>
          <pc:docMk/>
          <pc:sldMk cId="1622215862" sldId="664"/>
        </pc:sldMkLst>
      </pc:sldChg>
      <pc:sldChg chg="addSp delSp modSp add mod ord modAnim modNotesTx">
        <pc:chgData name="Allysse Marshall" userId="57e398e5-184c-4770-be21-ac1ff17f306d" providerId="ADAL" clId="{374B0826-39F6-4793-90CA-F0B0F8BE46D9}" dt="2025-03-22T07:36:39.767" v="14185" actId="478"/>
        <pc:sldMkLst>
          <pc:docMk/>
          <pc:sldMk cId="2372368147" sldId="665"/>
        </pc:sldMkLst>
      </pc:sldChg>
      <pc:sldChg chg="addSp modSp new mod modNotesTx">
        <pc:chgData name="Allysse Marshall" userId="57e398e5-184c-4770-be21-ac1ff17f306d" providerId="ADAL" clId="{374B0826-39F6-4793-90CA-F0B0F8BE46D9}" dt="2025-03-22T07:29:08.060" v="14086" actId="20577"/>
        <pc:sldMkLst>
          <pc:docMk/>
          <pc:sldMk cId="100153402" sldId="666"/>
        </pc:sldMkLst>
      </pc:sldChg>
      <pc:sldChg chg="addSp delSp modSp new add del mod ord modShow modNotesTx">
        <pc:chgData name="Allysse Marshall" userId="57e398e5-184c-4770-be21-ac1ff17f306d" providerId="ADAL" clId="{374B0826-39F6-4793-90CA-F0B0F8BE46D9}" dt="2025-03-21T16:31:36.310" v="10875" actId="47"/>
        <pc:sldMkLst>
          <pc:docMk/>
          <pc:sldMk cId="1022315104" sldId="667"/>
        </pc:sldMkLst>
      </pc:sldChg>
      <pc:sldChg chg="addSp delSp modSp new mod ord modAnim addCm modNotesTx">
        <pc:chgData name="Allysse Marshall" userId="57e398e5-184c-4770-be21-ac1ff17f306d" providerId="ADAL" clId="{374B0826-39F6-4793-90CA-F0B0F8BE46D9}" dt="2025-03-26T12:19:45.203" v="14310"/>
        <pc:sldMkLst>
          <pc:docMk/>
          <pc:sldMk cId="4056020574" sldId="668"/>
        </pc:sldMkLst>
      </pc:sldChg>
      <pc:sldChg chg="addSp delSp modSp add del mod ord">
        <pc:chgData name="Allysse Marshall" userId="57e398e5-184c-4770-be21-ac1ff17f306d" providerId="ADAL" clId="{374B0826-39F6-4793-90CA-F0B0F8BE46D9}" dt="2025-03-18T08:58:12.823" v="2277" actId="47"/>
        <pc:sldMkLst>
          <pc:docMk/>
          <pc:sldMk cId="2976625020" sldId="669"/>
        </pc:sldMkLst>
      </pc:sldChg>
      <pc:sldChg chg="modSp new del mod ord">
        <pc:chgData name="Allysse Marshall" userId="57e398e5-184c-4770-be21-ac1ff17f306d" providerId="ADAL" clId="{374B0826-39F6-4793-90CA-F0B0F8BE46D9}" dt="2025-03-19T10:05:06.259" v="2777" actId="47"/>
        <pc:sldMkLst>
          <pc:docMk/>
          <pc:sldMk cId="677441822" sldId="670"/>
        </pc:sldMkLst>
      </pc:sldChg>
      <pc:sldChg chg="addSp delSp modSp add mod modNotesTx">
        <pc:chgData name="Allysse Marshall" userId="57e398e5-184c-4770-be21-ac1ff17f306d" providerId="ADAL" clId="{374B0826-39F6-4793-90CA-F0B0F8BE46D9}" dt="2025-03-22T06:43:28.508" v="12436" actId="20577"/>
        <pc:sldMkLst>
          <pc:docMk/>
          <pc:sldMk cId="111457898" sldId="671"/>
        </pc:sldMkLst>
      </pc:sldChg>
      <pc:sldChg chg="addSp delSp modSp add mod modNotesTx">
        <pc:chgData name="Allysse Marshall" userId="57e398e5-184c-4770-be21-ac1ff17f306d" providerId="ADAL" clId="{374B0826-39F6-4793-90CA-F0B0F8BE46D9}" dt="2025-03-22T07:29:26.890" v="14143" actId="20577"/>
        <pc:sldMkLst>
          <pc:docMk/>
          <pc:sldMk cId="1249862082" sldId="672"/>
        </pc:sldMkLst>
      </pc:sldChg>
      <pc:sldChg chg="add del">
        <pc:chgData name="Allysse Marshall" userId="57e398e5-184c-4770-be21-ac1ff17f306d" providerId="ADAL" clId="{374B0826-39F6-4793-90CA-F0B0F8BE46D9}" dt="2025-03-11T12:03:24.002" v="1631"/>
        <pc:sldMkLst>
          <pc:docMk/>
          <pc:sldMk cId="1754007080" sldId="672"/>
        </pc:sldMkLst>
      </pc:sldChg>
      <pc:sldChg chg="addSp delSp modSp new mod ord modAnim modShow modNotesTx">
        <pc:chgData name="Allysse Marshall" userId="57e398e5-184c-4770-be21-ac1ff17f306d" providerId="ADAL" clId="{374B0826-39F6-4793-90CA-F0B0F8BE46D9}" dt="2025-03-22T06:43:19.317" v="12424" actId="20577"/>
        <pc:sldMkLst>
          <pc:docMk/>
          <pc:sldMk cId="4012997482" sldId="673"/>
        </pc:sldMkLst>
      </pc:sldChg>
      <pc:sldChg chg="addSp delSp modSp new mod ord modNotesTx">
        <pc:chgData name="Allysse Marshall" userId="57e398e5-184c-4770-be21-ac1ff17f306d" providerId="ADAL" clId="{374B0826-39F6-4793-90CA-F0B0F8BE46D9}" dt="2025-03-26T11:58:15.056" v="14305" actId="20577"/>
        <pc:sldMkLst>
          <pc:docMk/>
          <pc:sldMk cId="2474892857" sldId="674"/>
        </pc:sldMkLst>
      </pc:sldChg>
      <pc:sldChg chg="addSp modSp new mod modNotesTx">
        <pc:chgData name="Allysse Marshall" userId="57e398e5-184c-4770-be21-ac1ff17f306d" providerId="ADAL" clId="{374B0826-39F6-4793-90CA-F0B0F8BE46D9}" dt="2025-03-22T06:43:38.960" v="12437"/>
        <pc:sldMkLst>
          <pc:docMk/>
          <pc:sldMk cId="602957316" sldId="675"/>
        </pc:sldMkLst>
      </pc:sldChg>
      <pc:sldChg chg="modSp new del mod">
        <pc:chgData name="Allysse Marshall" userId="57e398e5-184c-4770-be21-ac1ff17f306d" providerId="ADAL" clId="{374B0826-39F6-4793-90CA-F0B0F8BE46D9}" dt="2025-03-20T09:56:47.542" v="3231" actId="47"/>
        <pc:sldMkLst>
          <pc:docMk/>
          <pc:sldMk cId="687331913" sldId="676"/>
        </pc:sldMkLst>
      </pc:sldChg>
      <pc:sldChg chg="modSp new mod modNotesTx">
        <pc:chgData name="Allysse Marshall" userId="57e398e5-184c-4770-be21-ac1ff17f306d" providerId="ADAL" clId="{374B0826-39F6-4793-90CA-F0B0F8BE46D9}" dt="2025-03-22T07:27:02.817" v="13527" actId="20577"/>
        <pc:sldMkLst>
          <pc:docMk/>
          <pc:sldMk cId="3629334569" sldId="676"/>
        </pc:sldMkLst>
      </pc:sldChg>
      <pc:sldChg chg="modSp add mod modNotesTx">
        <pc:chgData name="Allysse Marshall" userId="57e398e5-184c-4770-be21-ac1ff17f306d" providerId="ADAL" clId="{374B0826-39F6-4793-90CA-F0B0F8BE46D9}" dt="2025-03-22T07:29:15.450" v="14094" actId="20577"/>
        <pc:sldMkLst>
          <pc:docMk/>
          <pc:sldMk cId="2903022016" sldId="677"/>
        </pc:sldMkLst>
      </pc:sldChg>
      <pc:sldChg chg="modSp add del mod">
        <pc:chgData name="Allysse Marshall" userId="57e398e5-184c-4770-be21-ac1ff17f306d" providerId="ADAL" clId="{374B0826-39F6-4793-90CA-F0B0F8BE46D9}" dt="2025-03-21T15:22:23.775" v="7645" actId="47"/>
        <pc:sldMkLst>
          <pc:docMk/>
          <pc:sldMk cId="3005715001" sldId="678"/>
        </pc:sldMkLst>
      </pc:sldChg>
      <pc:sldChg chg="addSp delSp modSp add mod modNotesTx">
        <pc:chgData name="Allysse Marshall" userId="57e398e5-184c-4770-be21-ac1ff17f306d" providerId="ADAL" clId="{374B0826-39F6-4793-90CA-F0B0F8BE46D9}" dt="2025-03-21T15:54:52.132" v="8986" actId="20577"/>
        <pc:sldMkLst>
          <pc:docMk/>
          <pc:sldMk cId="1497808825" sldId="679"/>
        </pc:sldMkLst>
      </pc:sldChg>
      <pc:sldChg chg="addSp delSp modSp add del mod">
        <pc:chgData name="Allysse Marshall" userId="57e398e5-184c-4770-be21-ac1ff17f306d" providerId="ADAL" clId="{374B0826-39F6-4793-90CA-F0B0F8BE46D9}" dt="2025-03-21T15:28:00.256" v="7653" actId="47"/>
        <pc:sldMkLst>
          <pc:docMk/>
          <pc:sldMk cId="3048303506" sldId="680"/>
        </pc:sldMkLst>
      </pc:sldChg>
      <pc:sldChg chg="delSp modSp add mod modNotesTx">
        <pc:chgData name="Allysse Marshall" userId="57e398e5-184c-4770-be21-ac1ff17f306d" providerId="ADAL" clId="{374B0826-39F6-4793-90CA-F0B0F8BE46D9}" dt="2025-03-21T15:57:02.271" v="9378" actId="20577"/>
        <pc:sldMkLst>
          <pc:docMk/>
          <pc:sldMk cId="1554517086" sldId="681"/>
        </pc:sldMkLst>
      </pc:sldChg>
      <pc:sldChg chg="addSp delSp modSp add mod modNotesTx">
        <pc:chgData name="Allysse Marshall" userId="57e398e5-184c-4770-be21-ac1ff17f306d" providerId="ADAL" clId="{374B0826-39F6-4793-90CA-F0B0F8BE46D9}" dt="2025-03-21T15:59:23.507" v="9678" actId="20577"/>
        <pc:sldMkLst>
          <pc:docMk/>
          <pc:sldMk cId="3727083396" sldId="682"/>
        </pc:sldMkLst>
      </pc:sldChg>
      <pc:sldChg chg="addSp delSp modSp add mod modNotesTx">
        <pc:chgData name="Allysse Marshall" userId="57e398e5-184c-4770-be21-ac1ff17f306d" providerId="ADAL" clId="{374B0826-39F6-4793-90CA-F0B0F8BE46D9}" dt="2025-03-21T16:14:30.967" v="10776" actId="20577"/>
        <pc:sldMkLst>
          <pc:docMk/>
          <pc:sldMk cId="1733223495" sldId="683"/>
        </pc:sldMkLst>
      </pc:sldChg>
      <pc:sldChg chg="add del">
        <pc:chgData name="Allysse Marshall" userId="57e398e5-184c-4770-be21-ac1ff17f306d" providerId="ADAL" clId="{374B0826-39F6-4793-90CA-F0B0F8BE46D9}" dt="2025-03-21T16:14:02.673" v="10609" actId="47"/>
        <pc:sldMkLst>
          <pc:docMk/>
          <pc:sldMk cId="4193097554" sldId="684"/>
        </pc:sldMkLst>
      </pc:sldChg>
      <pc:sldChg chg="addSp delSp modSp add mod modNotesTx">
        <pc:chgData name="Allysse Marshall" userId="57e398e5-184c-4770-be21-ac1ff17f306d" providerId="ADAL" clId="{374B0826-39F6-4793-90CA-F0B0F8BE46D9}" dt="2025-03-21T16:46:08.821" v="12297" actId="20577"/>
        <pc:sldMkLst>
          <pc:docMk/>
          <pc:sldMk cId="641184198" sldId="685"/>
        </pc:sldMkLst>
      </pc:sldChg>
      <pc:sldChg chg="addSp delSp modSp add mod ord delAnim modAnim addCm modCm modNotesTx">
        <pc:chgData name="Allysse Marshall" userId="57e398e5-184c-4770-be21-ac1ff17f306d" providerId="ADAL" clId="{374B0826-39F6-4793-90CA-F0B0F8BE46D9}" dt="2025-04-04T07:46:25.094" v="14320" actId="1076"/>
        <pc:sldMkLst>
          <pc:docMk/>
          <pc:sldMk cId="3339196729" sldId="686"/>
        </pc:sldMkLst>
      </pc:sldChg>
      <pc:sldChg chg="add del">
        <pc:chgData name="Allysse Marshall" userId="57e398e5-184c-4770-be21-ac1ff17f306d" providerId="ADAL" clId="{374B0826-39F6-4793-90CA-F0B0F8BE46D9}" dt="2025-03-21T16:30:06.941" v="10779" actId="47"/>
        <pc:sldMkLst>
          <pc:docMk/>
          <pc:sldMk cId="2565352198" sldId="687"/>
        </pc:sldMkLst>
      </pc:sldChg>
      <pc:sldChg chg="addSp delSp modSp add mod modNotesTx">
        <pc:chgData name="Allysse Marshall" userId="57e398e5-184c-4770-be21-ac1ff17f306d" providerId="ADAL" clId="{374B0826-39F6-4793-90CA-F0B0F8BE46D9}" dt="2025-03-21T16:49:29.315" v="12324" actId="20577"/>
        <pc:sldMkLst>
          <pc:docMk/>
          <pc:sldMk cId="4167127009" sldId="687"/>
        </pc:sldMkLst>
      </pc:sldChg>
      <pc:sldChg chg="delSp add mod ord">
        <pc:chgData name="Allysse Marshall" userId="57e398e5-184c-4770-be21-ac1ff17f306d" providerId="ADAL" clId="{374B0826-39F6-4793-90CA-F0B0F8BE46D9}" dt="2025-03-22T07:12:41.691" v="13189" actId="478"/>
        <pc:sldMkLst>
          <pc:docMk/>
          <pc:sldMk cId="1917804323" sldId="688"/>
        </pc:sldMkLst>
      </pc:sldChg>
      <pc:sldChg chg="add del ord">
        <pc:chgData name="Allysse Marshall" userId="57e398e5-184c-4770-be21-ac1ff17f306d" providerId="ADAL" clId="{374B0826-39F6-4793-90CA-F0B0F8BE46D9}" dt="2025-03-22T06:55:44.586" v="12510" actId="47"/>
        <pc:sldMkLst>
          <pc:docMk/>
          <pc:sldMk cId="2251089186" sldId="689"/>
        </pc:sldMkLst>
      </pc:sldChg>
      <pc:sldMasterChg chg="addSp delSp modSp mod setBg modSldLayout">
        <pc:chgData name="Allysse Marshall" userId="57e398e5-184c-4770-be21-ac1ff17f306d" providerId="ADAL" clId="{374B0826-39F6-4793-90CA-F0B0F8BE46D9}" dt="2025-03-21T16:10:53.502" v="10424" actId="478"/>
        <pc:sldMasterMkLst>
          <pc:docMk/>
          <pc:sldMasterMk cId="1273510517" sldId="2147483660"/>
        </pc:sldMasterMkLst>
        <pc:sldLayoutChg chg="setBg">
          <pc:chgData name="Allysse Marshall" userId="57e398e5-184c-4770-be21-ac1ff17f306d" providerId="ADAL" clId="{374B0826-39F6-4793-90CA-F0B0F8BE46D9}" dt="2025-03-06T11:38:47.301" v="24"/>
          <pc:sldLayoutMkLst>
            <pc:docMk/>
            <pc:sldMasterMk cId="1273510517" sldId="2147483660"/>
            <pc:sldLayoutMk cId="4035125075" sldId="2147483650"/>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2114671374" sldId="2147483661"/>
          </pc:sldLayoutMkLst>
        </pc:sldLayoutChg>
        <pc:sldLayoutChg chg="modSp mod setBg">
          <pc:chgData name="Allysse Marshall" userId="57e398e5-184c-4770-be21-ac1ff17f306d" providerId="ADAL" clId="{374B0826-39F6-4793-90CA-F0B0F8BE46D9}" dt="2025-03-21T16:10:41.211" v="10418" actId="14100"/>
          <pc:sldLayoutMkLst>
            <pc:docMk/>
            <pc:sldMasterMk cId="1273510517" sldId="2147483660"/>
            <pc:sldLayoutMk cId="1124610125" sldId="2147483662"/>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1488069451" sldId="2147483664"/>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2253340658" sldId="2147483666"/>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4258929388" sldId="2147483667"/>
          </pc:sldLayoutMkLst>
        </pc:sldLayoutChg>
      </pc:sldMasterChg>
    </pc:docChg>
  </pc:docChgLst>
  <pc:docChgLst>
    <pc:chgData name="Allysse Marshall" userId="57e398e5-184c-4770-be21-ac1ff17f306d" providerId="ADAL" clId="{884EB3EE-0FAA-4B1B-B39C-EECF9A6B5DCE}"/>
    <pc:docChg chg="undo redo custSel addSld delSld modSld">
      <pc:chgData name="Allysse Marshall" userId="57e398e5-184c-4770-be21-ac1ff17f306d" providerId="ADAL" clId="{884EB3EE-0FAA-4B1B-B39C-EECF9A6B5DCE}" dt="2025-02-04T17:04:50.389" v="1775" actId="20577"/>
      <pc:docMkLst>
        <pc:docMk/>
      </pc:docMkLst>
      <pc:sldChg chg="mod modShow">
        <pc:chgData name="Allysse Marshall" userId="57e398e5-184c-4770-be21-ac1ff17f306d" providerId="ADAL" clId="{884EB3EE-0FAA-4B1B-B39C-EECF9A6B5DCE}" dt="2025-02-04T16:03:41.824" v="703" actId="729"/>
        <pc:sldMkLst>
          <pc:docMk/>
          <pc:sldMk cId="3862657441" sldId="332"/>
        </pc:sldMkLst>
      </pc:sldChg>
      <pc:sldChg chg="mod modShow">
        <pc:chgData name="Allysse Marshall" userId="57e398e5-184c-4770-be21-ac1ff17f306d" providerId="ADAL" clId="{884EB3EE-0FAA-4B1B-B39C-EECF9A6B5DCE}" dt="2025-02-04T16:03:41.824" v="703" actId="729"/>
        <pc:sldMkLst>
          <pc:docMk/>
          <pc:sldMk cId="1234710969" sldId="336"/>
        </pc:sldMkLst>
      </pc:sldChg>
      <pc:sldChg chg="mod modShow">
        <pc:chgData name="Allysse Marshall" userId="57e398e5-184c-4770-be21-ac1ff17f306d" providerId="ADAL" clId="{884EB3EE-0FAA-4B1B-B39C-EECF9A6B5DCE}" dt="2025-02-04T16:03:41.824" v="703" actId="729"/>
        <pc:sldMkLst>
          <pc:docMk/>
          <pc:sldMk cId="4168537059" sldId="630"/>
        </pc:sldMkLst>
      </pc:sldChg>
      <pc:sldChg chg="mod modShow">
        <pc:chgData name="Allysse Marshall" userId="57e398e5-184c-4770-be21-ac1ff17f306d" providerId="ADAL" clId="{884EB3EE-0FAA-4B1B-B39C-EECF9A6B5DCE}" dt="2025-02-04T16:03:41.824" v="703" actId="729"/>
        <pc:sldMkLst>
          <pc:docMk/>
          <pc:sldMk cId="3218558150" sldId="631"/>
        </pc:sldMkLst>
      </pc:sldChg>
      <pc:sldChg chg="modSp mod">
        <pc:chgData name="Allysse Marshall" userId="57e398e5-184c-4770-be21-ac1ff17f306d" providerId="ADAL" clId="{884EB3EE-0FAA-4B1B-B39C-EECF9A6B5DCE}" dt="2025-02-04T16:14:51.272" v="863" actId="20577"/>
        <pc:sldMkLst>
          <pc:docMk/>
          <pc:sldMk cId="1645539063" sldId="633"/>
        </pc:sldMkLst>
      </pc:sldChg>
      <pc:sldChg chg="modSp mod modNotesTx">
        <pc:chgData name="Allysse Marshall" userId="57e398e5-184c-4770-be21-ac1ff17f306d" providerId="ADAL" clId="{884EB3EE-0FAA-4B1B-B39C-EECF9A6B5DCE}" dt="2025-02-04T16:13:16.544" v="845" actId="20577"/>
        <pc:sldMkLst>
          <pc:docMk/>
          <pc:sldMk cId="3918323150" sldId="635"/>
        </pc:sldMkLst>
      </pc:sldChg>
      <pc:sldChg chg="modSp mod modAnim">
        <pc:chgData name="Allysse Marshall" userId="57e398e5-184c-4770-be21-ac1ff17f306d" providerId="ADAL" clId="{884EB3EE-0FAA-4B1B-B39C-EECF9A6B5DCE}" dt="2025-02-04T16:02:48.919" v="702"/>
        <pc:sldMkLst>
          <pc:docMk/>
          <pc:sldMk cId="3806310729" sldId="637"/>
        </pc:sldMkLst>
      </pc:sldChg>
      <pc:sldChg chg="modSp new mod">
        <pc:chgData name="Allysse Marshall" userId="57e398e5-184c-4770-be21-ac1ff17f306d" providerId="ADAL" clId="{884EB3EE-0FAA-4B1B-B39C-EECF9A6B5DCE}" dt="2025-02-04T16:19:44.312" v="940" actId="404"/>
        <pc:sldMkLst>
          <pc:docMk/>
          <pc:sldMk cId="1623202771" sldId="638"/>
        </pc:sldMkLst>
      </pc:sldChg>
      <pc:sldChg chg="modSp new add del mod">
        <pc:chgData name="Allysse Marshall" userId="57e398e5-184c-4770-be21-ac1ff17f306d" providerId="ADAL" clId="{884EB3EE-0FAA-4B1B-B39C-EECF9A6B5DCE}" dt="2025-02-04T16:37:35.678" v="1247" actId="20577"/>
        <pc:sldMkLst>
          <pc:docMk/>
          <pc:sldMk cId="1502877418" sldId="639"/>
        </pc:sldMkLst>
      </pc:sldChg>
      <pc:sldChg chg="modSp add mod">
        <pc:chgData name="Allysse Marshall" userId="57e398e5-184c-4770-be21-ac1ff17f306d" providerId="ADAL" clId="{884EB3EE-0FAA-4B1B-B39C-EECF9A6B5DCE}" dt="2025-02-04T16:41:05.530" v="1276" actId="20577"/>
        <pc:sldMkLst>
          <pc:docMk/>
          <pc:sldMk cId="3403714807" sldId="640"/>
        </pc:sldMkLst>
      </pc:sldChg>
      <pc:sldChg chg="modSp new mod">
        <pc:chgData name="Allysse Marshall" userId="57e398e5-184c-4770-be21-ac1ff17f306d" providerId="ADAL" clId="{884EB3EE-0FAA-4B1B-B39C-EECF9A6B5DCE}" dt="2025-02-04T16:42:17.940" v="1455" actId="5793"/>
        <pc:sldMkLst>
          <pc:docMk/>
          <pc:sldMk cId="694135679" sldId="641"/>
        </pc:sldMkLst>
      </pc:sldChg>
      <pc:sldChg chg="addSp modSp new mod">
        <pc:chgData name="Allysse Marshall" userId="57e398e5-184c-4770-be21-ac1ff17f306d" providerId="ADAL" clId="{884EB3EE-0FAA-4B1B-B39C-EECF9A6B5DCE}" dt="2025-02-04T16:49:19.905" v="1623" actId="20577"/>
        <pc:sldMkLst>
          <pc:docMk/>
          <pc:sldMk cId="3523322444" sldId="642"/>
        </pc:sldMkLst>
      </pc:sldChg>
      <pc:sldChg chg="modSp add del mod">
        <pc:chgData name="Allysse Marshall" userId="57e398e5-184c-4770-be21-ac1ff17f306d" providerId="ADAL" clId="{884EB3EE-0FAA-4B1B-B39C-EECF9A6B5DCE}" dt="2025-02-04T16:55:12.229" v="1641" actId="47"/>
        <pc:sldMkLst>
          <pc:docMk/>
          <pc:sldMk cId="2609998539" sldId="643"/>
        </pc:sldMkLst>
      </pc:sldChg>
      <pc:sldChg chg="modSp add del mod">
        <pc:chgData name="Allysse Marshall" userId="57e398e5-184c-4770-be21-ac1ff17f306d" providerId="ADAL" clId="{884EB3EE-0FAA-4B1B-B39C-EECF9A6B5DCE}" dt="2025-02-04T16:55:13.291" v="1642" actId="47"/>
        <pc:sldMkLst>
          <pc:docMk/>
          <pc:sldMk cId="1980934936" sldId="644"/>
        </pc:sldMkLst>
      </pc:sldChg>
      <pc:sldChg chg="modSp add del mod">
        <pc:chgData name="Allysse Marshall" userId="57e398e5-184c-4770-be21-ac1ff17f306d" providerId="ADAL" clId="{884EB3EE-0FAA-4B1B-B39C-EECF9A6B5DCE}" dt="2025-02-04T16:55:14.276" v="1643" actId="47"/>
        <pc:sldMkLst>
          <pc:docMk/>
          <pc:sldMk cId="3616345540" sldId="645"/>
        </pc:sldMkLst>
      </pc:sldChg>
      <pc:sldChg chg="modSp new mod">
        <pc:chgData name="Allysse Marshall" userId="57e398e5-184c-4770-be21-ac1ff17f306d" providerId="ADAL" clId="{884EB3EE-0FAA-4B1B-B39C-EECF9A6B5DCE}" dt="2025-02-04T16:57:29.433" v="1715" actId="20577"/>
        <pc:sldMkLst>
          <pc:docMk/>
          <pc:sldMk cId="89485379" sldId="646"/>
        </pc:sldMkLst>
      </pc:sldChg>
      <pc:sldChg chg="modSp new mod">
        <pc:chgData name="Allysse Marshall" userId="57e398e5-184c-4770-be21-ac1ff17f306d" providerId="ADAL" clId="{884EB3EE-0FAA-4B1B-B39C-EECF9A6B5DCE}" dt="2025-02-04T16:50:59.237" v="1640" actId="20577"/>
        <pc:sldMkLst>
          <pc:docMk/>
          <pc:sldMk cId="1320373915" sldId="647"/>
        </pc:sldMkLst>
      </pc:sldChg>
      <pc:sldChg chg="add">
        <pc:chgData name="Allysse Marshall" userId="57e398e5-184c-4770-be21-ac1ff17f306d" providerId="ADAL" clId="{884EB3EE-0FAA-4B1B-B39C-EECF9A6B5DCE}" dt="2025-02-04T16:55:16.265" v="1644"/>
        <pc:sldMkLst>
          <pc:docMk/>
          <pc:sldMk cId="3331856935" sldId="648"/>
        </pc:sldMkLst>
      </pc:sldChg>
      <pc:sldChg chg="add">
        <pc:chgData name="Allysse Marshall" userId="57e398e5-184c-4770-be21-ac1ff17f306d" providerId="ADAL" clId="{884EB3EE-0FAA-4B1B-B39C-EECF9A6B5DCE}" dt="2025-02-04T16:55:16.972" v="1645"/>
        <pc:sldMkLst>
          <pc:docMk/>
          <pc:sldMk cId="100623995" sldId="649"/>
        </pc:sldMkLst>
      </pc:sldChg>
      <pc:sldChg chg="add">
        <pc:chgData name="Allysse Marshall" userId="57e398e5-184c-4770-be21-ac1ff17f306d" providerId="ADAL" clId="{884EB3EE-0FAA-4B1B-B39C-EECF9A6B5DCE}" dt="2025-02-04T16:55:17.707" v="1646"/>
        <pc:sldMkLst>
          <pc:docMk/>
          <pc:sldMk cId="801341341" sldId="650"/>
        </pc:sldMkLst>
      </pc:sldChg>
      <pc:sldChg chg="modSp new mod">
        <pc:chgData name="Allysse Marshall" userId="57e398e5-184c-4770-be21-ac1ff17f306d" providerId="ADAL" clId="{884EB3EE-0FAA-4B1B-B39C-EECF9A6B5DCE}" dt="2025-02-04T17:04:34.921" v="1754" actId="27636"/>
        <pc:sldMkLst>
          <pc:docMk/>
          <pc:sldMk cId="1013588819" sldId="651"/>
        </pc:sldMkLst>
      </pc:sldChg>
      <pc:sldChg chg="modSp new mod">
        <pc:chgData name="Allysse Marshall" userId="57e398e5-184c-4770-be21-ac1ff17f306d" providerId="ADAL" clId="{884EB3EE-0FAA-4B1B-B39C-EECF9A6B5DCE}" dt="2025-02-04T17:04:50.389" v="1775" actId="20577"/>
        <pc:sldMkLst>
          <pc:docMk/>
          <pc:sldMk cId="1955100715" sldId="652"/>
        </pc:sldMkLst>
      </pc:sldChg>
    </pc:docChg>
  </pc:docChgLst>
  <pc:docChgLst>
    <pc:chgData name="Allysse Marshall" userId="57e398e5-184c-4770-be21-ac1ff17f306d" providerId="ADAL" clId="{9274B980-869E-4786-80F0-4D17919F6B98}"/>
    <pc:docChg chg="undo custSel addSld delSld modSld sldOrd">
      <pc:chgData name="Allysse Marshall" userId="57e398e5-184c-4770-be21-ac1ff17f306d" providerId="ADAL" clId="{9274B980-869E-4786-80F0-4D17919F6B98}" dt="2025-03-05T17:39:25.093" v="5959" actId="20577"/>
      <pc:docMkLst>
        <pc:docMk/>
      </pc:docMkLst>
      <pc:sldChg chg="addSp delSp modSp mod modNotesTx">
        <pc:chgData name="Allysse Marshall" userId="57e398e5-184c-4770-be21-ac1ff17f306d" providerId="ADAL" clId="{9274B980-869E-4786-80F0-4D17919F6B98}" dt="2025-03-04T15:53:17.910" v="501" actId="20577"/>
        <pc:sldMkLst>
          <pc:docMk/>
          <pc:sldMk cId="3862657441" sldId="332"/>
        </pc:sldMkLst>
      </pc:sldChg>
      <pc:sldChg chg="addSp delSp modSp mod modNotesTx">
        <pc:chgData name="Allysse Marshall" userId="57e398e5-184c-4770-be21-ac1ff17f306d" providerId="ADAL" clId="{9274B980-869E-4786-80F0-4D17919F6B98}" dt="2025-03-05T14:18:02.117" v="1353" actId="20577"/>
        <pc:sldMkLst>
          <pc:docMk/>
          <pc:sldMk cId="3743010638" sldId="343"/>
        </pc:sldMkLst>
      </pc:sldChg>
      <pc:sldChg chg="del">
        <pc:chgData name="Allysse Marshall" userId="57e398e5-184c-4770-be21-ac1ff17f306d" providerId="ADAL" clId="{9274B980-869E-4786-80F0-4D17919F6B98}" dt="2025-03-04T13:41:38.224" v="3" actId="47"/>
        <pc:sldMkLst>
          <pc:docMk/>
          <pc:sldMk cId="1645539063" sldId="633"/>
        </pc:sldMkLst>
      </pc:sldChg>
      <pc:sldChg chg="del">
        <pc:chgData name="Allysse Marshall" userId="57e398e5-184c-4770-be21-ac1ff17f306d" providerId="ADAL" clId="{9274B980-869E-4786-80F0-4D17919F6B98}" dt="2025-03-04T13:41:53.777" v="25" actId="47"/>
        <pc:sldMkLst>
          <pc:docMk/>
          <pc:sldMk cId="590128137" sldId="634"/>
        </pc:sldMkLst>
      </pc:sldChg>
      <pc:sldChg chg="del">
        <pc:chgData name="Allysse Marshall" userId="57e398e5-184c-4770-be21-ac1ff17f306d" providerId="ADAL" clId="{9274B980-869E-4786-80F0-4D17919F6B98}" dt="2025-03-04T13:41:50.753" v="21" actId="47"/>
        <pc:sldMkLst>
          <pc:docMk/>
          <pc:sldMk cId="45379502" sldId="636"/>
        </pc:sldMkLst>
      </pc:sldChg>
      <pc:sldChg chg="addSp delSp modSp mod ord modNotesTx">
        <pc:chgData name="Allysse Marshall" userId="57e398e5-184c-4770-be21-ac1ff17f306d" providerId="ADAL" clId="{9274B980-869E-4786-80F0-4D17919F6B98}" dt="2025-03-05T17:21:11.944" v="4167" actId="20577"/>
        <pc:sldMkLst>
          <pc:docMk/>
          <pc:sldMk cId="3806310729" sldId="637"/>
        </pc:sldMkLst>
      </pc:sldChg>
      <pc:sldChg chg="del">
        <pc:chgData name="Allysse Marshall" userId="57e398e5-184c-4770-be21-ac1ff17f306d" providerId="ADAL" clId="{9274B980-869E-4786-80F0-4D17919F6B98}" dt="2025-03-04T13:41:49.468" v="19" actId="47"/>
        <pc:sldMkLst>
          <pc:docMk/>
          <pc:sldMk cId="1623202771" sldId="638"/>
        </pc:sldMkLst>
      </pc:sldChg>
      <pc:sldChg chg="del">
        <pc:chgData name="Allysse Marshall" userId="57e398e5-184c-4770-be21-ac1ff17f306d" providerId="ADAL" clId="{9274B980-869E-4786-80F0-4D17919F6B98}" dt="2025-03-04T13:41:51.434" v="22" actId="47"/>
        <pc:sldMkLst>
          <pc:docMk/>
          <pc:sldMk cId="1502877418" sldId="639"/>
        </pc:sldMkLst>
      </pc:sldChg>
      <pc:sldChg chg="del">
        <pc:chgData name="Allysse Marshall" userId="57e398e5-184c-4770-be21-ac1ff17f306d" providerId="ADAL" clId="{9274B980-869E-4786-80F0-4D17919F6B98}" dt="2025-03-04T13:41:54.911" v="26" actId="47"/>
        <pc:sldMkLst>
          <pc:docMk/>
          <pc:sldMk cId="3523322444" sldId="642"/>
        </pc:sldMkLst>
      </pc:sldChg>
      <pc:sldChg chg="modSp add del mod ord modNotesTx">
        <pc:chgData name="Allysse Marshall" userId="57e398e5-184c-4770-be21-ac1ff17f306d" providerId="ADAL" clId="{9274B980-869E-4786-80F0-4D17919F6B98}" dt="2025-03-05T17:35:39.771" v="5517"/>
        <pc:sldMkLst>
          <pc:docMk/>
          <pc:sldMk cId="1320373915" sldId="647"/>
        </pc:sldMkLst>
      </pc:sldChg>
      <pc:sldChg chg="addSp delSp modSp new mod modNotesTx">
        <pc:chgData name="Allysse Marshall" userId="57e398e5-184c-4770-be21-ac1ff17f306d" providerId="ADAL" clId="{9274B980-869E-4786-80F0-4D17919F6B98}" dt="2025-03-05T16:00:35.917" v="1461" actId="20577"/>
        <pc:sldMkLst>
          <pc:docMk/>
          <pc:sldMk cId="3271535980" sldId="648"/>
        </pc:sldMkLst>
      </pc:sldChg>
      <pc:sldChg chg="addSp delSp modSp new mod ord modNotesTx">
        <pc:chgData name="Allysse Marshall" userId="57e398e5-184c-4770-be21-ac1ff17f306d" providerId="ADAL" clId="{9274B980-869E-4786-80F0-4D17919F6B98}" dt="2025-03-05T17:23:43.862" v="4170" actId="20577"/>
        <pc:sldMkLst>
          <pc:docMk/>
          <pc:sldMk cId="1335170638" sldId="649"/>
        </pc:sldMkLst>
      </pc:sldChg>
      <pc:sldChg chg="new del">
        <pc:chgData name="Allysse Marshall" userId="57e398e5-184c-4770-be21-ac1ff17f306d" providerId="ADAL" clId="{9274B980-869E-4786-80F0-4D17919F6B98}" dt="2025-03-05T09:33:56.665" v="952" actId="47"/>
        <pc:sldMkLst>
          <pc:docMk/>
          <pc:sldMk cId="2399801704" sldId="650"/>
        </pc:sldMkLst>
      </pc:sldChg>
      <pc:sldChg chg="del">
        <pc:chgData name="Allysse Marshall" userId="57e398e5-184c-4770-be21-ac1ff17f306d" providerId="ADAL" clId="{9274B980-869E-4786-80F0-4D17919F6B98}" dt="2025-03-04T13:41:57.425" v="30" actId="47"/>
        <pc:sldMkLst>
          <pc:docMk/>
          <pc:sldMk cId="1994995806" sldId="653"/>
        </pc:sldMkLst>
      </pc:sldChg>
      <pc:sldChg chg="del">
        <pc:chgData name="Allysse Marshall" userId="57e398e5-184c-4770-be21-ac1ff17f306d" providerId="ADAL" clId="{9274B980-869E-4786-80F0-4D17919F6B98}" dt="2025-03-04T13:41:56.208" v="28" actId="47"/>
        <pc:sldMkLst>
          <pc:docMk/>
          <pc:sldMk cId="2800291022" sldId="654"/>
        </pc:sldMkLst>
      </pc:sldChg>
      <pc:sldChg chg="del">
        <pc:chgData name="Allysse Marshall" userId="57e398e5-184c-4770-be21-ac1ff17f306d" providerId="ADAL" clId="{9274B980-869E-4786-80F0-4D17919F6B98}" dt="2025-03-04T13:41:55.427" v="27" actId="47"/>
        <pc:sldMkLst>
          <pc:docMk/>
          <pc:sldMk cId="3821487868" sldId="655"/>
        </pc:sldMkLst>
      </pc:sldChg>
      <pc:sldChg chg="del">
        <pc:chgData name="Allysse Marshall" userId="57e398e5-184c-4770-be21-ac1ff17f306d" providerId="ADAL" clId="{9274B980-869E-4786-80F0-4D17919F6B98}" dt="2025-03-04T13:41:56.761" v="29" actId="47"/>
        <pc:sldMkLst>
          <pc:docMk/>
          <pc:sldMk cId="4077663206" sldId="656"/>
        </pc:sldMkLst>
      </pc:sldChg>
      <pc:sldChg chg="del">
        <pc:chgData name="Allysse Marshall" userId="57e398e5-184c-4770-be21-ac1ff17f306d" providerId="ADAL" clId="{9274B980-869E-4786-80F0-4D17919F6B98}" dt="2025-03-04T13:41:53.058" v="24" actId="47"/>
        <pc:sldMkLst>
          <pc:docMk/>
          <pc:sldMk cId="821436454" sldId="657"/>
        </pc:sldMkLst>
      </pc:sldChg>
      <pc:sldChg chg="modSp add del mod modNotesTx">
        <pc:chgData name="Allysse Marshall" userId="57e398e5-184c-4770-be21-ac1ff17f306d" providerId="ADAL" clId="{9274B980-869E-4786-80F0-4D17919F6B98}" dt="2025-03-05T16:48:52.264" v="2031" actId="20577"/>
        <pc:sldMkLst>
          <pc:docMk/>
          <pc:sldMk cId="4253487145" sldId="659"/>
        </pc:sldMkLst>
      </pc:sldChg>
      <pc:sldChg chg="add del">
        <pc:chgData name="Allysse Marshall" userId="57e398e5-184c-4770-be21-ac1ff17f306d" providerId="ADAL" clId="{9274B980-869E-4786-80F0-4D17919F6B98}" dt="2025-03-04T13:41:45.813" v="10" actId="47"/>
        <pc:sldMkLst>
          <pc:docMk/>
          <pc:sldMk cId="265942208" sldId="660"/>
        </pc:sldMkLst>
      </pc:sldChg>
      <pc:sldChg chg="addSp delSp modSp new mod modAnim modNotesTx">
        <pc:chgData name="Allysse Marshall" userId="57e398e5-184c-4770-be21-ac1ff17f306d" providerId="ADAL" clId="{9274B980-869E-4786-80F0-4D17919F6B98}" dt="2025-03-05T17:09:13.511" v="2804" actId="478"/>
        <pc:sldMkLst>
          <pc:docMk/>
          <pc:sldMk cId="2049765723" sldId="660"/>
        </pc:sldMkLst>
      </pc:sldChg>
      <pc:sldChg chg="del">
        <pc:chgData name="Allysse Marshall" userId="57e398e5-184c-4770-be21-ac1ff17f306d" providerId="ADAL" clId="{9274B980-869E-4786-80F0-4D17919F6B98}" dt="2025-03-04T13:41:46.246" v="11" actId="47"/>
        <pc:sldMkLst>
          <pc:docMk/>
          <pc:sldMk cId="1537626906" sldId="661"/>
        </pc:sldMkLst>
      </pc:sldChg>
      <pc:sldChg chg="addSp delSp modSp add mod modNotesTx">
        <pc:chgData name="Allysse Marshall" userId="57e398e5-184c-4770-be21-ac1ff17f306d" providerId="ADAL" clId="{9274B980-869E-4786-80F0-4D17919F6B98}" dt="2025-03-05T17:33:56.039" v="5404" actId="20577"/>
        <pc:sldMkLst>
          <pc:docMk/>
          <pc:sldMk cId="2822368238" sldId="661"/>
        </pc:sldMkLst>
      </pc:sldChg>
      <pc:sldChg chg="del">
        <pc:chgData name="Allysse Marshall" userId="57e398e5-184c-4770-be21-ac1ff17f306d" providerId="ADAL" clId="{9274B980-869E-4786-80F0-4D17919F6B98}" dt="2025-03-04T13:41:46.932" v="12" actId="47"/>
        <pc:sldMkLst>
          <pc:docMk/>
          <pc:sldMk cId="1076510257" sldId="662"/>
        </pc:sldMkLst>
      </pc:sldChg>
      <pc:sldChg chg="addSp delSp modSp new mod">
        <pc:chgData name="Allysse Marshall" userId="57e398e5-184c-4770-be21-ac1ff17f306d" providerId="ADAL" clId="{9274B980-869E-4786-80F0-4D17919F6B98}" dt="2025-03-05T17:27:15.773" v="4266" actId="1076"/>
        <pc:sldMkLst>
          <pc:docMk/>
          <pc:sldMk cId="3893403321" sldId="662"/>
        </pc:sldMkLst>
      </pc:sldChg>
      <pc:sldChg chg="del">
        <pc:chgData name="Allysse Marshall" userId="57e398e5-184c-4770-be21-ac1ff17f306d" providerId="ADAL" clId="{9274B980-869E-4786-80F0-4D17919F6B98}" dt="2025-03-04T13:41:47.201" v="13" actId="47"/>
        <pc:sldMkLst>
          <pc:docMk/>
          <pc:sldMk cId="932730020" sldId="663"/>
        </pc:sldMkLst>
      </pc:sldChg>
      <pc:sldChg chg="modSp add mod modNotesTx">
        <pc:chgData name="Allysse Marshall" userId="57e398e5-184c-4770-be21-ac1ff17f306d" providerId="ADAL" clId="{9274B980-869E-4786-80F0-4D17919F6B98}" dt="2025-03-05T17:39:25.093" v="5959" actId="20577"/>
        <pc:sldMkLst>
          <pc:docMk/>
          <pc:sldMk cId="3745160569" sldId="663"/>
        </pc:sldMkLst>
      </pc:sldChg>
      <pc:sldChg chg="modSp new del mod ord">
        <pc:chgData name="Allysse Marshall" userId="57e398e5-184c-4770-be21-ac1ff17f306d" providerId="ADAL" clId="{9274B980-869E-4786-80F0-4D17919F6B98}" dt="2025-03-05T17:35:14.640" v="5429" actId="47"/>
        <pc:sldMkLst>
          <pc:docMk/>
          <pc:sldMk cId="1653614740" sldId="664"/>
        </pc:sldMkLst>
      </pc:sldChg>
      <pc:sldChg chg="del">
        <pc:chgData name="Allysse Marshall" userId="57e398e5-184c-4770-be21-ac1ff17f306d" providerId="ADAL" clId="{9274B980-869E-4786-80F0-4D17919F6B98}" dt="2025-03-04T13:41:47.599" v="14" actId="47"/>
        <pc:sldMkLst>
          <pc:docMk/>
          <pc:sldMk cId="163720840" sldId="673"/>
        </pc:sldMkLst>
      </pc:sldChg>
      <pc:sldChg chg="del">
        <pc:chgData name="Allysse Marshall" userId="57e398e5-184c-4770-be21-ac1ff17f306d" providerId="ADAL" clId="{9274B980-869E-4786-80F0-4D17919F6B98}" dt="2025-03-04T13:41:48.102" v="15" actId="47"/>
        <pc:sldMkLst>
          <pc:docMk/>
          <pc:sldMk cId="2030130245" sldId="674"/>
        </pc:sldMkLst>
      </pc:sldChg>
      <pc:sldChg chg="del">
        <pc:chgData name="Allysse Marshall" userId="57e398e5-184c-4770-be21-ac1ff17f306d" providerId="ADAL" clId="{9274B980-869E-4786-80F0-4D17919F6B98}" dt="2025-03-04T13:41:48.718" v="17" actId="47"/>
        <pc:sldMkLst>
          <pc:docMk/>
          <pc:sldMk cId="3542101980" sldId="676"/>
        </pc:sldMkLst>
      </pc:sldChg>
      <pc:sldChg chg="del">
        <pc:chgData name="Allysse Marshall" userId="57e398e5-184c-4770-be21-ac1ff17f306d" providerId="ADAL" clId="{9274B980-869E-4786-80F0-4D17919F6B98}" dt="2025-03-04T13:41:49.048" v="18" actId="47"/>
        <pc:sldMkLst>
          <pc:docMk/>
          <pc:sldMk cId="2603632724" sldId="677"/>
        </pc:sldMkLst>
      </pc:sldChg>
      <pc:sldChg chg="del">
        <pc:chgData name="Allysse Marshall" userId="57e398e5-184c-4770-be21-ac1ff17f306d" providerId="ADAL" clId="{9274B980-869E-4786-80F0-4D17919F6B98}" dt="2025-03-04T13:41:48.383" v="16" actId="47"/>
        <pc:sldMkLst>
          <pc:docMk/>
          <pc:sldMk cId="392536112" sldId="678"/>
        </pc:sldMkLst>
      </pc:sldChg>
      <pc:sldChg chg="del">
        <pc:chgData name="Allysse Marshall" userId="57e398e5-184c-4770-be21-ac1ff17f306d" providerId="ADAL" clId="{9274B980-869E-4786-80F0-4D17919F6B98}" dt="2025-03-04T13:41:49.962" v="20" actId="47"/>
        <pc:sldMkLst>
          <pc:docMk/>
          <pc:sldMk cId="815176389" sldId="680"/>
        </pc:sldMkLst>
      </pc:sldChg>
      <pc:sldChg chg="del">
        <pc:chgData name="Allysse Marshall" userId="57e398e5-184c-4770-be21-ac1ff17f306d" providerId="ADAL" clId="{9274B980-869E-4786-80F0-4D17919F6B98}" dt="2025-03-04T13:41:37.841" v="2" actId="47"/>
        <pc:sldMkLst>
          <pc:docMk/>
          <pc:sldMk cId="2102346768" sldId="682"/>
        </pc:sldMkLst>
      </pc:sldChg>
      <pc:sldChg chg="del">
        <pc:chgData name="Allysse Marshall" userId="57e398e5-184c-4770-be21-ac1ff17f306d" providerId="ADAL" clId="{9274B980-869E-4786-80F0-4D17919F6B98}" dt="2025-03-04T13:41:38.663" v="4" actId="47"/>
        <pc:sldMkLst>
          <pc:docMk/>
          <pc:sldMk cId="2192698760" sldId="683"/>
        </pc:sldMkLst>
      </pc:sldChg>
      <pc:sldChg chg="del">
        <pc:chgData name="Allysse Marshall" userId="57e398e5-184c-4770-be21-ac1ff17f306d" providerId="ADAL" clId="{9274B980-869E-4786-80F0-4D17919F6B98}" dt="2025-03-04T13:41:37.328" v="1" actId="47"/>
        <pc:sldMkLst>
          <pc:docMk/>
          <pc:sldMk cId="932517667" sldId="684"/>
        </pc:sldMkLst>
      </pc:sldChg>
      <pc:sldChg chg="del">
        <pc:chgData name="Allysse Marshall" userId="57e398e5-184c-4770-be21-ac1ff17f306d" providerId="ADAL" clId="{9274B980-869E-4786-80F0-4D17919F6B98}" dt="2025-03-04T13:42:06.082" v="31" actId="47"/>
        <pc:sldMkLst>
          <pc:docMk/>
          <pc:sldMk cId="1140520412" sldId="690"/>
        </pc:sldMkLst>
      </pc:sldChg>
      <pc:sldChg chg="del">
        <pc:chgData name="Allysse Marshall" userId="57e398e5-184c-4770-be21-ac1ff17f306d" providerId="ADAL" clId="{9274B980-869E-4786-80F0-4D17919F6B98}" dt="2025-03-04T13:42:31.888" v="74" actId="47"/>
        <pc:sldMkLst>
          <pc:docMk/>
          <pc:sldMk cId="2107954282" sldId="691"/>
        </pc:sldMkLst>
      </pc:sldChg>
      <pc:sldChg chg="del">
        <pc:chgData name="Allysse Marshall" userId="57e398e5-184c-4770-be21-ac1ff17f306d" providerId="ADAL" clId="{9274B980-869E-4786-80F0-4D17919F6B98}" dt="2025-03-04T13:41:36.696" v="0" actId="47"/>
        <pc:sldMkLst>
          <pc:docMk/>
          <pc:sldMk cId="4018383863" sldId="692"/>
        </pc:sldMkLst>
      </pc:sldChg>
      <pc:sldChg chg="del">
        <pc:chgData name="Allysse Marshall" userId="57e398e5-184c-4770-be21-ac1ff17f306d" providerId="ADAL" clId="{9274B980-869E-4786-80F0-4D17919F6B98}" dt="2025-03-04T13:41:52.185" v="23" actId="47"/>
        <pc:sldMkLst>
          <pc:docMk/>
          <pc:sldMk cId="3896396912" sldId="694"/>
        </pc:sldMkLst>
      </pc:sldChg>
    </pc:docChg>
  </pc:docChgLst>
  <pc:docChgLst>
    <pc:chgData name="Allysse Marshall" userId="57e398e5-184c-4770-be21-ac1ff17f306d" providerId="ADAL" clId="{EA6775CC-47CB-481F-BD41-3D2977745FEF}"/>
    <pc:docChg chg="undo redo custSel addSld delSld modSld sldOrd">
      <pc:chgData name="Allysse Marshall" userId="57e398e5-184c-4770-be21-ac1ff17f306d" providerId="ADAL" clId="{EA6775CC-47CB-481F-BD41-3D2977745FEF}" dt="2025-05-12T12:45:27.807" v="5911" actId="14100"/>
      <pc:docMkLst>
        <pc:docMk/>
      </pc:docMkLst>
      <pc:sldChg chg="modNotesTx">
        <pc:chgData name="Allysse Marshall" userId="57e398e5-184c-4770-be21-ac1ff17f306d" providerId="ADAL" clId="{EA6775CC-47CB-481F-BD41-3D2977745FEF}" dt="2025-05-01T07:36:43.497" v="2589" actId="20577"/>
        <pc:sldMkLst>
          <pc:docMk/>
          <pc:sldMk cId="3862657441" sldId="332"/>
        </pc:sldMkLst>
      </pc:sldChg>
      <pc:sldChg chg="ord modNotesTx">
        <pc:chgData name="Allysse Marshall" userId="57e398e5-184c-4770-be21-ac1ff17f306d" providerId="ADAL" clId="{EA6775CC-47CB-481F-BD41-3D2977745FEF}" dt="2025-05-01T12:09:23.742" v="5620"/>
        <pc:sldMkLst>
          <pc:docMk/>
          <pc:sldMk cId="3893403321" sldId="662"/>
        </pc:sldMkLst>
      </pc:sldChg>
      <pc:sldChg chg="delCm modNotesTx">
        <pc:chgData name="Allysse Marshall" userId="57e398e5-184c-4770-be21-ac1ff17f306d" providerId="ADAL" clId="{EA6775CC-47CB-481F-BD41-3D2977745FEF}" dt="2025-05-01T07:32:22.558" v="2507"/>
        <pc:sldMkLst>
          <pc:docMk/>
          <pc:sldMk cId="1622215862" sldId="664"/>
        </pc:sldMkLst>
      </pc:sldChg>
      <pc:sldChg chg="del modNotesTx">
        <pc:chgData name="Allysse Marshall" userId="57e398e5-184c-4770-be21-ac1ff17f306d" providerId="ADAL" clId="{EA6775CC-47CB-481F-BD41-3D2977745FEF}" dt="2025-05-01T07:34:38.182" v="2545" actId="47"/>
        <pc:sldMkLst>
          <pc:docMk/>
          <pc:sldMk cId="2372368147" sldId="665"/>
        </pc:sldMkLst>
      </pc:sldChg>
      <pc:sldChg chg="addSp delSp modSp mod modNotesTx">
        <pc:chgData name="Allysse Marshall" userId="57e398e5-184c-4770-be21-ac1ff17f306d" providerId="ADAL" clId="{EA6775CC-47CB-481F-BD41-3D2977745FEF}" dt="2025-05-01T07:36:08.533" v="2577" actId="20577"/>
        <pc:sldMkLst>
          <pc:docMk/>
          <pc:sldMk cId="100153402" sldId="666"/>
        </pc:sldMkLst>
      </pc:sldChg>
      <pc:sldChg chg="modSp del mod delCm modNotesTx">
        <pc:chgData name="Allysse Marshall" userId="57e398e5-184c-4770-be21-ac1ff17f306d" providerId="ADAL" clId="{EA6775CC-47CB-481F-BD41-3D2977745FEF}" dt="2025-05-01T07:35:25.843" v="2556" actId="47"/>
        <pc:sldMkLst>
          <pc:docMk/>
          <pc:sldMk cId="4056020574" sldId="668"/>
        </pc:sldMkLst>
      </pc:sldChg>
      <pc:sldChg chg="modNotesTx">
        <pc:chgData name="Allysse Marshall" userId="57e398e5-184c-4770-be21-ac1ff17f306d" providerId="ADAL" clId="{EA6775CC-47CB-481F-BD41-3D2977745FEF}" dt="2025-05-01T11:35:13.330" v="3047" actId="20577"/>
        <pc:sldMkLst>
          <pc:docMk/>
          <pc:sldMk cId="111457898" sldId="671"/>
        </pc:sldMkLst>
      </pc:sldChg>
      <pc:sldChg chg="modNotesTx">
        <pc:chgData name="Allysse Marshall" userId="57e398e5-184c-4770-be21-ac1ff17f306d" providerId="ADAL" clId="{EA6775CC-47CB-481F-BD41-3D2977745FEF}" dt="2025-05-01T07:36:30.323" v="2584" actId="20577"/>
        <pc:sldMkLst>
          <pc:docMk/>
          <pc:sldMk cId="1249862082" sldId="672"/>
        </pc:sldMkLst>
      </pc:sldChg>
      <pc:sldChg chg="modSp modNotesTx">
        <pc:chgData name="Allysse Marshall" userId="57e398e5-184c-4770-be21-ac1ff17f306d" providerId="ADAL" clId="{EA6775CC-47CB-481F-BD41-3D2977745FEF}" dt="2025-05-01T09:29:35.476" v="2603" actId="313"/>
        <pc:sldMkLst>
          <pc:docMk/>
          <pc:sldMk cId="4012997482" sldId="673"/>
        </pc:sldMkLst>
      </pc:sldChg>
      <pc:sldChg chg="modNotesTx">
        <pc:chgData name="Allysse Marshall" userId="57e398e5-184c-4770-be21-ac1ff17f306d" providerId="ADAL" clId="{EA6775CC-47CB-481F-BD41-3D2977745FEF}" dt="2025-05-01T09:29:34.428" v="2601" actId="313"/>
        <pc:sldMkLst>
          <pc:docMk/>
          <pc:sldMk cId="2474892857" sldId="674"/>
        </pc:sldMkLst>
      </pc:sldChg>
      <pc:sldChg chg="modSp mod modNotesTx">
        <pc:chgData name="Allysse Marshall" userId="57e398e5-184c-4770-be21-ac1ff17f306d" providerId="ADAL" clId="{EA6775CC-47CB-481F-BD41-3D2977745FEF}" dt="2025-05-01T11:42:09.138" v="3519" actId="20577"/>
        <pc:sldMkLst>
          <pc:docMk/>
          <pc:sldMk cId="602957316" sldId="675"/>
        </pc:sldMkLst>
      </pc:sldChg>
      <pc:sldChg chg="modSp mod addCm delCm modNotesTx">
        <pc:chgData name="Allysse Marshall" userId="57e398e5-184c-4770-be21-ac1ff17f306d" providerId="ADAL" clId="{EA6775CC-47CB-481F-BD41-3D2977745FEF}" dt="2025-05-01T09:29:48.908" v="2621" actId="313"/>
        <pc:sldMkLst>
          <pc:docMk/>
          <pc:sldMk cId="3629334569" sldId="676"/>
        </pc:sldMkLst>
      </pc:sldChg>
      <pc:sldChg chg="modSp mod modNotesTx">
        <pc:chgData name="Allysse Marshall" userId="57e398e5-184c-4770-be21-ac1ff17f306d" providerId="ADAL" clId="{EA6775CC-47CB-481F-BD41-3D2977745FEF}" dt="2025-04-29T07:26:32.154" v="1507" actId="20577"/>
        <pc:sldMkLst>
          <pc:docMk/>
          <pc:sldMk cId="2903022016" sldId="677"/>
        </pc:sldMkLst>
      </pc:sldChg>
      <pc:sldChg chg="modSp mod modNotesTx">
        <pc:chgData name="Allysse Marshall" userId="57e398e5-184c-4770-be21-ac1ff17f306d" providerId="ADAL" clId="{EA6775CC-47CB-481F-BD41-3D2977745FEF}" dt="2025-05-01T11:41:40.681" v="3434"/>
        <pc:sldMkLst>
          <pc:docMk/>
          <pc:sldMk cId="1497808825" sldId="679"/>
        </pc:sldMkLst>
      </pc:sldChg>
      <pc:sldChg chg="modSp mod modNotesTx">
        <pc:chgData name="Allysse Marshall" userId="57e398e5-184c-4770-be21-ac1ff17f306d" providerId="ADAL" clId="{EA6775CC-47CB-481F-BD41-3D2977745FEF}" dt="2025-05-01T11:41:29.191" v="3433" actId="20577"/>
        <pc:sldMkLst>
          <pc:docMk/>
          <pc:sldMk cId="1554517086" sldId="681"/>
        </pc:sldMkLst>
      </pc:sldChg>
      <pc:sldChg chg="modSp mod">
        <pc:chgData name="Allysse Marshall" userId="57e398e5-184c-4770-be21-ac1ff17f306d" providerId="ADAL" clId="{EA6775CC-47CB-481F-BD41-3D2977745FEF}" dt="2025-05-01T11:41:51.488" v="3440" actId="20577"/>
        <pc:sldMkLst>
          <pc:docMk/>
          <pc:sldMk cId="3727083396" sldId="682"/>
        </pc:sldMkLst>
      </pc:sldChg>
      <pc:sldChg chg="modNotesTx">
        <pc:chgData name="Allysse Marshall" userId="57e398e5-184c-4770-be21-ac1ff17f306d" providerId="ADAL" clId="{EA6775CC-47CB-481F-BD41-3D2977745FEF}" dt="2025-05-01T11:50:15.991" v="3708" actId="20577"/>
        <pc:sldMkLst>
          <pc:docMk/>
          <pc:sldMk cId="1733223495" sldId="683"/>
        </pc:sldMkLst>
      </pc:sldChg>
      <pc:sldChg chg="modNotesTx">
        <pc:chgData name="Allysse Marshall" userId="57e398e5-184c-4770-be21-ac1ff17f306d" providerId="ADAL" clId="{EA6775CC-47CB-481F-BD41-3D2977745FEF}" dt="2025-05-01T11:49:46.454" v="3614" actId="6549"/>
        <pc:sldMkLst>
          <pc:docMk/>
          <pc:sldMk cId="641184198" sldId="685"/>
        </pc:sldMkLst>
      </pc:sldChg>
      <pc:sldChg chg="addSp delSp modSp mod delAnim delCm modNotesTx">
        <pc:chgData name="Allysse Marshall" userId="57e398e5-184c-4770-be21-ac1ff17f306d" providerId="ADAL" clId="{EA6775CC-47CB-481F-BD41-3D2977745FEF}" dt="2025-05-01T12:07:53.202" v="5618" actId="20577"/>
        <pc:sldMkLst>
          <pc:docMk/>
          <pc:sldMk cId="3339196729" sldId="686"/>
        </pc:sldMkLst>
      </pc:sldChg>
      <pc:sldChg chg="modNotesTx">
        <pc:chgData name="Allysse Marshall" userId="57e398e5-184c-4770-be21-ac1ff17f306d" providerId="ADAL" clId="{EA6775CC-47CB-481F-BD41-3D2977745FEF}" dt="2025-05-01T11:51:29.677" v="3961" actId="20577"/>
        <pc:sldMkLst>
          <pc:docMk/>
          <pc:sldMk cId="4167127009" sldId="687"/>
        </pc:sldMkLst>
      </pc:sldChg>
      <pc:sldChg chg="modSp mod ord modNotesTx">
        <pc:chgData name="Allysse Marshall" userId="57e398e5-184c-4770-be21-ac1ff17f306d" providerId="ADAL" clId="{EA6775CC-47CB-481F-BD41-3D2977745FEF}" dt="2025-05-01T09:29:39.012" v="2609" actId="313"/>
        <pc:sldMkLst>
          <pc:docMk/>
          <pc:sldMk cId="1917804323" sldId="688"/>
        </pc:sldMkLst>
      </pc:sldChg>
      <pc:sldChg chg="delSp modSp add mod modNotesTx">
        <pc:chgData name="Allysse Marshall" userId="57e398e5-184c-4770-be21-ac1ff17f306d" providerId="ADAL" clId="{EA6775CC-47CB-481F-BD41-3D2977745FEF}" dt="2025-05-01T12:10:37.504" v="5910" actId="20577"/>
        <pc:sldMkLst>
          <pc:docMk/>
          <pc:sldMk cId="2301708255" sldId="689"/>
        </pc:sldMkLst>
      </pc:sldChg>
      <pc:sldChg chg="modSp add mod modNotesTx">
        <pc:chgData name="Allysse Marshall" userId="57e398e5-184c-4770-be21-ac1ff17f306d" providerId="ADAL" clId="{EA6775CC-47CB-481F-BD41-3D2977745FEF}" dt="2025-05-12T12:45:27.807" v="5911" actId="14100"/>
        <pc:sldMkLst>
          <pc:docMk/>
          <pc:sldMk cId="3020181006" sldId="690"/>
        </pc:sldMkLst>
        <pc:spChg chg="mod">
          <ac:chgData name="Allysse Marshall" userId="57e398e5-184c-4770-be21-ac1ff17f306d" providerId="ADAL" clId="{EA6775CC-47CB-481F-BD41-3D2977745FEF}" dt="2025-05-12T12:45:27.807" v="5911" actId="14100"/>
          <ac:spMkLst>
            <pc:docMk/>
            <pc:sldMk cId="3020181006" sldId="690"/>
            <ac:spMk id="3" creationId="{29F7D79F-7FC4-39E5-D92A-59A21D4E84BF}"/>
          </ac:spMkLst>
        </pc:spChg>
      </pc:sldChg>
      <pc:sldChg chg="modSp add mod modNotesTx">
        <pc:chgData name="Allysse Marshall" userId="57e398e5-184c-4770-be21-ac1ff17f306d" providerId="ADAL" clId="{EA6775CC-47CB-481F-BD41-3D2977745FEF}" dt="2025-05-01T09:29:42.637" v="2615" actId="313"/>
        <pc:sldMkLst>
          <pc:docMk/>
          <pc:sldMk cId="2586552568" sldId="691"/>
        </pc:sldMkLst>
      </pc:sldChg>
    </pc:docChg>
  </pc:docChgLst>
  <pc:docChgLst>
    <pc:chgData name="Allysse Marshall" userId="S::amarshall@ri.ac.uk::57e398e5-184c-4770-be21-ac1ff17f306d" providerId="AD" clId="Web-{F5DA48ED-60D7-5F0A-761B-685EAB14529F}"/>
    <pc:docChg chg="modSld">
      <pc:chgData name="Allysse Marshall" userId="S::amarshall@ri.ac.uk::57e398e5-184c-4770-be21-ac1ff17f306d" providerId="AD" clId="Web-{F5DA48ED-60D7-5F0A-761B-685EAB14529F}" dt="2025-05-16T09:17:37.022" v="0"/>
      <pc:docMkLst>
        <pc:docMk/>
      </pc:docMkLst>
      <pc:sldChg chg="modNotes">
        <pc:chgData name="Allysse Marshall" userId="S::amarshall@ri.ac.uk::57e398e5-184c-4770-be21-ac1ff17f306d" providerId="AD" clId="Web-{F5DA48ED-60D7-5F0A-761B-685EAB14529F}" dt="2025-05-16T09:17:37.022" v="0"/>
        <pc:sldMkLst>
          <pc:docMk/>
          <pc:sldMk cId="1917804323" sldId="68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FF54B-1F59-423D-8647-691820F9CE2F}" type="datetimeFigureOut">
              <a:rPr lang="en-GB" smtClean="0"/>
              <a:t>04/08/2025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D1EF29-3F2E-4975-A7AA-19B074C76137}" type="slidenum">
              <a:rPr lang="en-GB" smtClean="0"/>
              <a:t>‹#›</a:t>
            </a:fld>
            <a:endParaRPr lang="en-GB"/>
          </a:p>
        </p:txBody>
      </p:sp>
    </p:spTree>
    <p:extLst>
      <p:ext uri="{BB962C8B-B14F-4D97-AF65-F5344CB8AC3E}">
        <p14:creationId xmlns:p14="http://schemas.microsoft.com/office/powerpoint/2010/main" val="370419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baseline="0" dirty="0"/>
              <a:t>Welcome to our Bats to Bytes computer science masterclass today! Today we are going to explore how computing and technology can be used in sports. I want you to start by thinking about your favourite sports. </a:t>
            </a:r>
            <a:endParaRPr lang="en-US" baseline="0" dirty="0"/>
          </a:p>
          <a:p>
            <a:r>
              <a:rPr lang="en-GB" baseline="0" dirty="0"/>
              <a:t>Who here plays a sport? </a:t>
            </a:r>
            <a:endParaRPr lang="en-US" baseline="0" dirty="0"/>
          </a:p>
          <a:p>
            <a:r>
              <a:rPr lang="en-GB" baseline="0" dirty="0"/>
              <a:t>What’s your favourite sport to play?</a:t>
            </a:r>
            <a:endParaRPr lang="en-US" baseline="0" dirty="0"/>
          </a:p>
          <a:p>
            <a:r>
              <a:rPr lang="en-GB" baseline="0" dirty="0"/>
              <a:t>Now, I want you to think of one thing about your performance in that sport that you would like to improve. Maybe you want to hit a ball further, or run faster, or improve your accuracy in some way. Does anyone have any specific improvements they might want to share?</a:t>
            </a:r>
            <a:endParaRPr lang="en-US" baseline="0" dirty="0"/>
          </a:p>
          <a:p>
            <a:r>
              <a:rPr lang="en-GB" baseline="0" dirty="0"/>
              <a:t>Well, the good news is that technology is currently helping athletes to improve their performance in new ways every day. Sport scientists and data analysts use technology to collect information about how athletes move and perform, and use that data to make improvements, sometimes even using AI to help to enhance their results.</a:t>
            </a:r>
          </a:p>
          <a:p>
            <a:endParaRPr lang="en-GB" baseline="0" dirty="0"/>
          </a:p>
          <a:p>
            <a:r>
              <a:rPr lang="en-GB" baseline="0" dirty="0"/>
              <a:t>What technology already exists, or what new technology can you think of, that would help you improve in your favourite sport? </a:t>
            </a:r>
          </a:p>
          <a:p>
            <a:endParaRPr lang="en-GB" baseline="0" dirty="0"/>
          </a:p>
          <a:p>
            <a:r>
              <a:rPr lang="en-GB" baseline="0" dirty="0"/>
              <a:t>Today we’re going to investigate how we can collect information about our movement to help us improve at our performance in sports. </a:t>
            </a:r>
            <a:endParaRPr lang="en-US" baseline="0" dirty="0"/>
          </a:p>
          <a:p>
            <a:endParaRPr lang="en-GB" baseline="0" dirty="0"/>
          </a:p>
          <a:p>
            <a:r>
              <a:rPr lang="en-GB" baseline="0" dirty="0"/>
              <a:t>---</a:t>
            </a:r>
            <a:endParaRPr lang="en-US" baseline="0" dirty="0"/>
          </a:p>
          <a:p>
            <a:endParaRPr lang="en-GB" baseline="0" dirty="0"/>
          </a:p>
          <a:p>
            <a:pPr>
              <a:lnSpc>
                <a:spcPct val="107000"/>
              </a:lnSpc>
              <a:spcAft>
                <a:spcPts val="800"/>
              </a:spcAft>
            </a:pPr>
            <a:r>
              <a:rPr lang="en-GB" dirty="0">
                <a:effectLst/>
              </a:rPr>
              <a:t>Introduce the topic of today’s masterclass: data analysis in sports. You may wish to ask if they play any sports, and to think about something in sport that they would like to improve on – maybe they would like to run faster, or hold their breath longer while swimming. </a:t>
            </a:r>
          </a:p>
          <a:p>
            <a:pPr>
              <a:lnSpc>
                <a:spcPct val="107000"/>
              </a:lnSpc>
              <a:spcAft>
                <a:spcPts val="800"/>
              </a:spcAft>
            </a:pPr>
            <a:r>
              <a:rPr lang="en-GB" dirty="0">
                <a:effectLst/>
              </a:rPr>
              <a:t> </a:t>
            </a:r>
            <a:endParaRPr lang="en-GB" dirty="0">
              <a:effectLst/>
              <a:ea typeface="Calibri"/>
              <a:cs typeface="Calibri"/>
            </a:endParaRPr>
          </a:p>
          <a:p>
            <a:pPr>
              <a:lnSpc>
                <a:spcPct val="107000"/>
              </a:lnSpc>
              <a:spcAft>
                <a:spcPts val="800"/>
              </a:spcAft>
            </a:pPr>
            <a:r>
              <a:rPr lang="en-GB" dirty="0">
                <a:effectLst/>
              </a:rPr>
              <a:t>Ask the students how they think technology could help them achieve that goal? Ask them to try to come up with a real/imaginary tool that could make that improvement for them!</a:t>
            </a:r>
          </a:p>
          <a:p>
            <a:pPr>
              <a:lnSpc>
                <a:spcPct val="107000"/>
              </a:lnSpc>
              <a:spcAft>
                <a:spcPts val="800"/>
              </a:spcAft>
            </a:pPr>
            <a:endParaRPr lang="en-GB" dirty="0">
              <a:effectLst/>
            </a:endParaRPr>
          </a:p>
          <a:p>
            <a:pPr>
              <a:lnSpc>
                <a:spcPct val="107000"/>
              </a:lnSpc>
              <a:spcAft>
                <a:spcPts val="800"/>
              </a:spcAft>
            </a:pPr>
            <a:endParaRPr lang="en-GB" dirty="0">
              <a:effectLst/>
            </a:endParaRPr>
          </a:p>
          <a:p>
            <a:endParaRPr lang="en-GB" dirty="0">
              <a:latin typeface="Calibri" panose="020F0502020204030204" pitchFamily="34" charset="0"/>
              <a:ea typeface="Calibri" panose="020F0502020204030204" pitchFamily="34" charset="0"/>
              <a:cs typeface="Calibri"/>
            </a:endParaRPr>
          </a:p>
        </p:txBody>
      </p:sp>
      <p:sp>
        <p:nvSpPr>
          <p:cNvPr id="4" name="Slide Number Placeholder 3"/>
          <p:cNvSpPr>
            <a:spLocks noGrp="1"/>
          </p:cNvSpPr>
          <p:nvPr>
            <p:ph type="sldNum" sz="quarter" idx="10"/>
          </p:nvPr>
        </p:nvSpPr>
        <p:spPr/>
        <p:txBody>
          <a:bodyPr/>
          <a:lstStyle/>
          <a:p>
            <a:fld id="{1966D589-F99D-4D6B-A49F-51B81657FF39}" type="slidenum">
              <a:rPr lang="en-GB" smtClean="0"/>
              <a:pPr/>
              <a:t>1</a:t>
            </a:fld>
            <a:endParaRPr lang="en-GB"/>
          </a:p>
        </p:txBody>
      </p:sp>
    </p:spTree>
    <p:extLst>
      <p:ext uri="{BB962C8B-B14F-4D97-AF65-F5344CB8AC3E}">
        <p14:creationId xmlns:p14="http://schemas.microsoft.com/office/powerpoint/2010/main" val="3394120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Great work, you have come up with lots of ways we could collect data to improve performance in different sports. Today, we are going to focus on cricket specifically. </a:t>
            </a:r>
          </a:p>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Has anyone played or watched cricket before? </a:t>
            </a:r>
          </a:p>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How might someone playing cricket want to improve their skills, and how could they collect data to help with this?</a:t>
            </a:r>
          </a:p>
          <a:p>
            <a:pPr>
              <a:lnSpc>
                <a:spcPct val="107000"/>
              </a:lnSpc>
              <a:spcAft>
                <a:spcPts val="800"/>
              </a:spcAft>
            </a:pPr>
            <a:endParaRPr lang="en-GB" sz="9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There are different skills in cricket that we might want to improve, such as batting, where you hit the ball, bowling, where you set up the ball to be hit by the batter, and fielding, where you have to catch the ball. For each of these we could collect different data, for example the speed of the ball when it is bowled, the strength with which the batter hits the ball, or count how often a play successfully catches a ball. Technology has already been implemented into cricket to help improve player’s performance. Let’s look at some examples.  </a:t>
            </a:r>
          </a:p>
          <a:p>
            <a:pPr>
              <a:lnSpc>
                <a:spcPct val="107000"/>
              </a:lnSpc>
              <a:spcAft>
                <a:spcPts val="800"/>
              </a:spcAft>
            </a:pPr>
            <a:endParaRPr lang="en-GB" sz="9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GB" sz="9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Ask if any students have played (or watched) cricket before.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900" dirty="0">
                <a:effectLst/>
                <a:latin typeface="Verdana" panose="020B0604030504040204" pitchFamily="34" charset="0"/>
                <a:ea typeface="Calibri" panose="020F0502020204030204" pitchFamily="34" charset="0"/>
                <a:cs typeface="Times New Roman" panose="02020603050405020304" pitchFamily="18" charset="0"/>
              </a:rPr>
              <a:t>Ask students how someone playing cricket might improve their game, and what data they could collect in cricket.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Take in some answers then talk through other examples if required, for example mention the strength and speed of hitting and bowling the ball, and the accuracy of hitting, catching or throwing. Explain that technology is improving cricket player performance already.</a:t>
            </a:r>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10</a:t>
            </a:fld>
            <a:endParaRPr lang="en-GB"/>
          </a:p>
        </p:txBody>
      </p:sp>
    </p:spTree>
    <p:extLst>
      <p:ext uri="{BB962C8B-B14F-4D97-AF65-F5344CB8AC3E}">
        <p14:creationId xmlns:p14="http://schemas.microsoft.com/office/powerpoint/2010/main" val="949586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example of technology in cricket is LED bails on wickets. If a bail on top of a wicket is disturbed so that it no longer touches the wicket, the batter is out. </a:t>
            </a:r>
          </a:p>
          <a:p>
            <a:endParaRPr lang="en-GB" dirty="0"/>
          </a:p>
          <a:p>
            <a:r>
              <a:rPr lang="en-GB" dirty="0"/>
              <a:t>---</a:t>
            </a:r>
          </a:p>
          <a:p>
            <a:endParaRPr lang="en-GB" dirty="0"/>
          </a:p>
          <a:p>
            <a:r>
              <a:rPr lang="en-GB" dirty="0"/>
              <a:t>Explain how LED bails work to help improve batting and bowling in cricket. </a:t>
            </a:r>
          </a:p>
        </p:txBody>
      </p:sp>
      <p:sp>
        <p:nvSpPr>
          <p:cNvPr id="4" name="Slide Number Placeholder 3"/>
          <p:cNvSpPr>
            <a:spLocks noGrp="1"/>
          </p:cNvSpPr>
          <p:nvPr>
            <p:ph type="sldNum" sz="quarter" idx="5"/>
          </p:nvPr>
        </p:nvSpPr>
        <p:spPr/>
        <p:txBody>
          <a:bodyPr/>
          <a:lstStyle/>
          <a:p>
            <a:fld id="{CBD1EF29-3F2E-4975-A7AA-19B074C76137}" type="slidenum">
              <a:rPr lang="en-GB" smtClean="0"/>
              <a:t>11</a:t>
            </a:fld>
            <a:endParaRPr lang="en-GB"/>
          </a:p>
        </p:txBody>
      </p:sp>
    </p:spTree>
    <p:extLst>
      <p:ext uri="{BB962C8B-B14F-4D97-AF65-F5344CB8AC3E}">
        <p14:creationId xmlns:p14="http://schemas.microsoft.com/office/powerpoint/2010/main" val="3069987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Ball tracking can also be used in cricket, to determine the speed, direction and spin on each ball hit and bowled. </a:t>
            </a:r>
          </a:p>
          <a:p>
            <a:endParaRPr lang="en-GB" dirty="0"/>
          </a:p>
          <a:p>
            <a:r>
              <a:rPr lang="en-GB" dirty="0"/>
              <a:t>---</a:t>
            </a:r>
          </a:p>
          <a:p>
            <a:endParaRPr lang="en-GB" dirty="0"/>
          </a:p>
          <a:p>
            <a:r>
              <a:rPr lang="en-GB" dirty="0"/>
              <a:t>Explain how the ball’s trajectory can be tracked, to monitor a bowler’s accuracy or strength, or where the ball is hitting the batter’s bat. </a:t>
            </a:r>
          </a:p>
        </p:txBody>
      </p:sp>
      <p:sp>
        <p:nvSpPr>
          <p:cNvPr id="4" name="Slide Number Placeholder 3"/>
          <p:cNvSpPr>
            <a:spLocks noGrp="1"/>
          </p:cNvSpPr>
          <p:nvPr>
            <p:ph type="sldNum" sz="quarter" idx="5"/>
          </p:nvPr>
        </p:nvSpPr>
        <p:spPr/>
        <p:txBody>
          <a:bodyPr/>
          <a:lstStyle/>
          <a:p>
            <a:fld id="{CBD1EF29-3F2E-4975-A7AA-19B074C76137}" type="slidenum">
              <a:rPr lang="en-GB" smtClean="0"/>
              <a:t>12</a:t>
            </a:fld>
            <a:endParaRPr lang="en-GB"/>
          </a:p>
        </p:txBody>
      </p:sp>
    </p:spTree>
    <p:extLst>
      <p:ext uri="{BB962C8B-B14F-4D97-AF65-F5344CB8AC3E}">
        <p14:creationId xmlns:p14="http://schemas.microsoft.com/office/powerpoint/2010/main" val="327795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Sensors can also be placed in cricket bats, to determine the angle when batting, the strength of the hit, and where the ball hits the bat. We are going to create our own cricket bat sensors today using </a:t>
            </a:r>
            <a:r>
              <a:rPr lang="en-GB" dirty="0" err="1"/>
              <a:t>micro:bits</a:t>
            </a:r>
            <a:r>
              <a:rPr lang="en-GB" dirty="0"/>
              <a:t> to collect real data each time you swing your bat. By the end of this session, you’ll be feeling like a pro batter. </a:t>
            </a:r>
            <a:endParaRPr lang="en-US" dirty="0"/>
          </a:p>
          <a:p>
            <a:pPr>
              <a:defRPr/>
            </a:pPr>
            <a:endParaRPr lang="en-GB" dirty="0"/>
          </a:p>
          <a:p>
            <a:pPr>
              <a:defRPr/>
            </a:pPr>
            <a:r>
              <a:rPr lang="en-GB" dirty="0"/>
              <a:t>---</a:t>
            </a:r>
            <a:endParaRPr lang="en-US" dirty="0"/>
          </a:p>
          <a:p>
            <a:pPr>
              <a:defRPr/>
            </a:pPr>
            <a:endParaRPr lang="en-GB" dirty="0"/>
          </a:p>
          <a:p>
            <a:pPr>
              <a:defRPr/>
            </a:pPr>
            <a:r>
              <a:rPr lang="en-GB" dirty="0"/>
              <a:t>Explain that we are going to turn them all into professional cricketers, by attaching a micro:bit to their wrists and analysing the data they collect when they swing a cricket bat.</a:t>
            </a:r>
          </a:p>
          <a:p>
            <a:pPr>
              <a:defRPr/>
            </a:pPr>
            <a:endParaRPr lang="en-GB" dirty="0"/>
          </a:p>
          <a:p>
            <a:pPr marL="0" marR="0" lvl="0" indent="0" algn="l" defTabSz="685800">
              <a:lnSpc>
                <a:spcPct val="100000"/>
              </a:lnSpc>
              <a:spcBef>
                <a:spcPts val="0"/>
              </a:spcBef>
              <a:spcAft>
                <a:spcPts val="0"/>
              </a:spcAft>
              <a:buClrTx/>
              <a:buSzTx/>
              <a:buFontTx/>
              <a:buNone/>
              <a:tabLst/>
              <a:defRPr/>
            </a:pPr>
            <a:endParaRPr lang="en-GB" dirty="0">
              <a:latin typeface="Verdana"/>
              <a:ea typeface="Calibri"/>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13</a:t>
            </a:fld>
            <a:endParaRPr lang="en-GB"/>
          </a:p>
        </p:txBody>
      </p:sp>
    </p:spTree>
    <p:extLst>
      <p:ext uri="{BB962C8B-B14F-4D97-AF65-F5344CB8AC3E}">
        <p14:creationId xmlns:p14="http://schemas.microsoft.com/office/powerpoint/2010/main" val="133232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We’re going to be using our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micro:bits</a:t>
            </a:r>
            <a:r>
              <a:rPr lang="en-GB" sz="1800" dirty="0">
                <a:effectLst/>
                <a:latin typeface="Verdana" panose="020B0604030504040204" pitchFamily="34" charset="0"/>
                <a:ea typeface="Calibri" panose="020F0502020204030204" pitchFamily="34" charset="0"/>
                <a:cs typeface="Times New Roman" panose="02020603050405020304" pitchFamily="18" charset="0"/>
              </a:rPr>
              <a:t> as movement sensors. The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micro:bits</a:t>
            </a:r>
            <a:r>
              <a:rPr lang="en-GB" sz="1800" dirty="0">
                <a:effectLst/>
                <a:latin typeface="Verdana" panose="020B0604030504040204" pitchFamily="34" charset="0"/>
                <a:ea typeface="Calibri" panose="020F0502020204030204" pitchFamily="34" charset="0"/>
                <a:cs typeface="Times New Roman" panose="02020603050405020304" pitchFamily="18" charset="0"/>
              </a:rPr>
              <a:t> have a sensor called an accelerometer inside, which measure movement and tilting in three different axes, or directions of movement. Imagine you’re the micro:bit. The x axis measures tilt from left to right, like shaking your head ‘no’. The y axis measures tilt forwards and backwards, like nodding your head ‘yes’. And the z axis measures movement forward and backwards, like you’re bringing your face close to the screen to read something and then going back again.</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The micro:bit also has LED lights and buttons. The LED lights will light up on the front to tell us whether the micro:bit is recording information or not, and we will be using the A and B buttons to start and stop the micro:bit from recording our movement data.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Demonstrate how to use the micro:bit and explain what the basic components and uses of the micro:bit are – in particular you should highlight the accelerometer, LEDs and buttons to the students, as these are what will be used in the masterclass activities.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Verdana"/>
                <a:ea typeface="Calibri"/>
                <a:cs typeface="Times New Roman" panose="02020603050405020304" pitchFamily="18" charset="0"/>
              </a:rPr>
              <a:t>Explain what the x, y and z axes represent in terms of movement on the </a:t>
            </a:r>
            <a:r>
              <a:rPr lang="en-GB" sz="1800" dirty="0" err="1">
                <a:effectLst/>
                <a:latin typeface="Verdana"/>
                <a:ea typeface="Calibri"/>
                <a:cs typeface="Times New Roman" panose="02020603050405020304" pitchFamily="18" charset="0"/>
              </a:rPr>
              <a:t>micro:bit</a:t>
            </a:r>
            <a:r>
              <a:rPr lang="en-GB" sz="1800" dirty="0">
                <a:effectLst/>
                <a:latin typeface="Verdana"/>
                <a:ea typeface="Calibri"/>
                <a:cs typeface="Times New Roman" panose="02020603050405020304" pitchFamily="18" charset="0"/>
              </a:rPr>
              <a:t>, and how we can understand the different points of the swing </a:t>
            </a:r>
            <a:r>
              <a:rPr lang="en-GB" sz="1800" dirty="0">
                <a:latin typeface="Verdana"/>
                <a:ea typeface="Calibri"/>
                <a:cs typeface="Times New Roman" panose="02020603050405020304" pitchFamily="18" charset="0"/>
              </a:rPr>
              <a:t>by</a:t>
            </a:r>
            <a:r>
              <a:rPr lang="en-GB" sz="1800" dirty="0">
                <a:effectLst/>
                <a:latin typeface="Verdana"/>
                <a:ea typeface="Calibri"/>
                <a:cs typeface="Times New Roman" panose="02020603050405020304" pitchFamily="18" charset="0"/>
              </a:rPr>
              <a:t> measuring the different accelerometer readings throughout the swing. </a:t>
            </a:r>
            <a:endParaRPr lang="en-GB" sz="1800" dirty="0">
              <a:latin typeface="Verdana"/>
              <a:ea typeface="Calibri"/>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14</a:t>
            </a:fld>
            <a:endParaRPr lang="en-GB"/>
          </a:p>
        </p:txBody>
      </p:sp>
    </p:spTree>
    <p:extLst>
      <p:ext uri="{BB962C8B-B14F-4D97-AF65-F5344CB8AC3E}">
        <p14:creationId xmlns:p14="http://schemas.microsoft.com/office/powerpoint/2010/main" val="2828803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it’s time to see the cricket shots you’ll be trying to replicate in today’s challenge. We’ve been working with some brilliant people at Surrey Country Cricket Club, based at the Oval, and we asked a cricketer there to demonstrate three classic cricket shots for us – while using the micro:bit to collect data during each one. </a:t>
            </a:r>
          </a:p>
          <a:p>
            <a:endParaRPr lang="en-GB" dirty="0"/>
          </a:p>
          <a:p>
            <a:r>
              <a:rPr lang="en-GB" dirty="0"/>
              <a:t>Let’s take a look at them together. We can either watch the video demonstrations, or if someone here is a keen cricketer, maybe you’d like to help show us what these shots look like live? </a:t>
            </a:r>
          </a:p>
          <a:p>
            <a:endParaRPr lang="en-GB" dirty="0"/>
          </a:p>
          <a:p>
            <a:r>
              <a:rPr lang="en-GB" dirty="0"/>
              <a:t>First up is the straight drive – a controlled, powerful shot where the bat moves straight down the line, right in front of the body.</a:t>
            </a:r>
          </a:p>
          <a:p>
            <a:endParaRPr lang="en-GB" dirty="0"/>
          </a:p>
          <a:p>
            <a:r>
              <a:rPr lang="en-GB" dirty="0"/>
              <a:t>Next is a defensive block, or a forward defence shot, which is a gentler move that is designed to protect a wicket rather than hit a powerful ball and score runs. It is quite similar in movement to the straight drive but stops shorter without the follow through. </a:t>
            </a:r>
          </a:p>
          <a:p>
            <a:endParaRPr lang="en-GB" dirty="0"/>
          </a:p>
          <a:p>
            <a:r>
              <a:rPr lang="en-GB" dirty="0"/>
              <a:t>And last up is the pull shot, where the bat comes across the body in a strong, sideways movement. Your challenge today will be to try out each of these shots yourself, using your micro:bit to collect your own movement data. You will then see if you can match your data to one of the cricketer’s swings. </a:t>
            </a:r>
          </a:p>
          <a:p>
            <a:endParaRPr lang="en-GB" dirty="0"/>
          </a:p>
          <a:p>
            <a:r>
              <a:rPr lang="en-GB" dirty="0"/>
              <a:t>----</a:t>
            </a:r>
          </a:p>
          <a:p>
            <a:r>
              <a:rPr lang="en-GB" dirty="0"/>
              <a:t>Straight Drive - https://www.bbc.co.uk/bitesize/guides/ztptnbk/revision/1 </a:t>
            </a:r>
          </a:p>
          <a:p>
            <a:r>
              <a:rPr lang="en-GB" dirty="0"/>
              <a:t>Defensive Block - https://www.bbc.co.uk/bitesize/guides/ztptnbk/revision/2</a:t>
            </a:r>
          </a:p>
          <a:p>
            <a:r>
              <a:rPr lang="en-GB" dirty="0"/>
              <a:t>Pull Shot - https://youtu.be/LwUX0jsFlW0?feature=shared </a:t>
            </a:r>
          </a:p>
          <a:p>
            <a:endParaRPr lang="en-GB" dirty="0"/>
          </a:p>
          <a:p>
            <a:r>
              <a:rPr lang="en-GB" dirty="0"/>
              <a:t>Play the videos to the students, or if confident demonstrate the shots to the students, or have a student in the class who plays cricket demonstrate.</a:t>
            </a:r>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15</a:t>
            </a:fld>
            <a:endParaRPr lang="en-GB"/>
          </a:p>
        </p:txBody>
      </p:sp>
    </p:spTree>
    <p:extLst>
      <p:ext uri="{BB962C8B-B14F-4D97-AF65-F5344CB8AC3E}">
        <p14:creationId xmlns:p14="http://schemas.microsoft.com/office/powerpoint/2010/main" val="664859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Let’s go over a few important points so you know exactly how this challenge will work. Forst, remember the micro:bit uses an accelerometer to measure movement in three directions – x (side to side), y (up and down), and z (forward and backward). </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When you swing the bat, the micro:bit will track these directions, and you’ll be able to see that movement as a graph. Each type of swing makes a different shape on the graph, so your job is to compare your swing’s graph to the three examples and try to guess which shot matches each of the cricketer’s graphs.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You will be put into groups of three, and each group will have a cricket bat, a micro:bit with the programme already loaded, a laptop, a wearable holder to keep the micro:bit on your wrist, a cable to connect the micro:bit to the laptop, and a data collection worksheet.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I’ll show you now how to turn the micro:bit data collecting on and off to log your swing, and how to find the data afterwards on your laptop.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Each person will have a go at doing a shot, then after the swing they should plug in the micro:bit, open the data file, check the graph of the swing, then everyone in your team should give their opinion on which of the graphs on the sheet matches the closest to the graph of the swing. Don’t forget to write down what you think on the worksheet. Be honest – even if you’re not sure, it may still be useful to check your previous guesses when the next person does the same shot later. Once every team member has had a go at each shot type, your final challenge is to decide together to agree which graph on the sheet matches each shot type.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Don’t forget to cheer each other and support your team!</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Remind the students about the different axes on the micro:bit and explain that when we collect the data we can analyse the movement by looking at a visual data graph.</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You may wish to go through the Makecode downloaded onto the micro:bit, demonstrate how the students will turn on and off the micro:bit to log the data, and how to display the data by connecting the micro:bit to the laptop and clicking on the file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mydata</a:t>
            </a:r>
            <a:r>
              <a:rPr lang="en-GB" sz="1800" dirty="0">
                <a:effectLst/>
                <a:latin typeface="Verdana" panose="020B0604030504040204" pitchFamily="34" charset="0"/>
                <a:ea typeface="Calibri" panose="020F0502020204030204" pitchFamily="34" charset="0"/>
                <a:cs typeface="Times New Roman" panose="02020603050405020304" pitchFamily="18" charset="0"/>
              </a:rPr>
              <a:t>’. The procedure for this can be found in the ‘Guide to using the micro:bit’ document. </a:t>
            </a:r>
          </a:p>
          <a:p>
            <a:endParaRPr lang="en-GB" sz="1800" dirty="0">
              <a:effectLst/>
              <a:latin typeface="Verdana" panose="020B060403050404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Place students into teams of three, depending on the number of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micro:bits</a:t>
            </a:r>
            <a:r>
              <a:rPr lang="en-GB" sz="1800" dirty="0">
                <a:effectLst/>
                <a:latin typeface="Verdana" panose="020B0604030504040204" pitchFamily="34" charset="0"/>
                <a:ea typeface="Calibri" panose="020F0502020204030204" pitchFamily="34" charset="0"/>
                <a:cs typeface="Times New Roman" panose="02020603050405020304" pitchFamily="18" charset="0"/>
              </a:rPr>
              <a:t> available. Each team should be given one cricket bat, a micro:bit with the Makecode programme pre-downloaded, and a micro:bit wearable. Hand out worksheet 1. You may wish to give this data collection sheet with a clipboard, to help them record the data. Each student takes turns swinging the bat while others in the team observe, analyse the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micro:bit</a:t>
            </a:r>
            <a:r>
              <a:rPr lang="en-GB" sz="1800" dirty="0">
                <a:effectLst/>
                <a:latin typeface="Verdana" panose="020B0604030504040204" pitchFamily="34" charset="0"/>
                <a:ea typeface="Calibri" panose="020F0502020204030204" pitchFamily="34" charset="0"/>
                <a:cs typeface="Times New Roman" panose="02020603050405020304" pitchFamily="18" charset="0"/>
              </a:rPr>
              <a:t> data, and give encouragement. After each swing, the data is recorded and analysed on a laptop.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For each swing they should record which of the three graphs matches the closest to the data from their swing, with each team member giving their opinion. Once all the team members have tried each of the different bat swing types, the students must decide as a team which graph they think represents each bat swing type.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16</a:t>
            </a:fld>
            <a:endParaRPr lang="en-GB"/>
          </a:p>
        </p:txBody>
      </p:sp>
    </p:spTree>
    <p:extLst>
      <p:ext uri="{BB962C8B-B14F-4D97-AF65-F5344CB8AC3E}">
        <p14:creationId xmlns:p14="http://schemas.microsoft.com/office/powerpoint/2010/main" val="4169998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 breaktime</a:t>
            </a:r>
          </a:p>
        </p:txBody>
      </p:sp>
      <p:sp>
        <p:nvSpPr>
          <p:cNvPr id="4" name="Slide Number Placeholder 3"/>
          <p:cNvSpPr>
            <a:spLocks noGrp="1"/>
          </p:cNvSpPr>
          <p:nvPr>
            <p:ph type="sldNum" sz="quarter" idx="5"/>
          </p:nvPr>
        </p:nvSpPr>
        <p:spPr/>
        <p:txBody>
          <a:bodyPr/>
          <a:lstStyle/>
          <a:p>
            <a:fld id="{CBD1EF29-3F2E-4975-A7AA-19B074C76137}" type="slidenum">
              <a:rPr lang="en-GB" smtClean="0"/>
              <a:t>17</a:t>
            </a:fld>
            <a:endParaRPr lang="en-GB"/>
          </a:p>
        </p:txBody>
      </p:sp>
    </p:spTree>
    <p:extLst>
      <p:ext uri="{BB962C8B-B14F-4D97-AF65-F5344CB8AC3E}">
        <p14:creationId xmlns:p14="http://schemas.microsoft.com/office/powerpoint/2010/main" val="729611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Great work everyone, you worked fantastically in your teams. You just carried out a real piece of data analysis based on live sensor and movement data! Let’s see which shots you thought matched up each of the cricketer’s graphs.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Graph A was the defensive block. Graph B was the pull shot. And graph C was the straight drive.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Was it easy to match your data to the right graphs?</a:t>
            </a: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Hands up who got all three correct? Two? One?</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 few things you might have noticed. </a:t>
            </a:r>
          </a:p>
          <a:p>
            <a:pPr>
              <a:lnSpc>
                <a:spcPct val="107000"/>
              </a:lnSpc>
              <a:spcAft>
                <a:spcPts val="800"/>
              </a:spcAft>
            </a:pPr>
            <a:endParaRPr lang="en-GB" sz="1800" b="1"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Sometimes two shots looked really similar on the graph, why might that be? </a:t>
            </a:r>
            <a:r>
              <a:rPr lang="en-GB" sz="1800" dirty="0">
                <a:effectLst/>
                <a:latin typeface="Verdana" panose="020B0604030504040204" pitchFamily="34" charset="0"/>
                <a:ea typeface="Calibri" panose="020F0502020204030204" pitchFamily="34" charset="0"/>
                <a:cs typeface="Times New Roman" panose="02020603050405020304" pitchFamily="18" charset="0"/>
              </a:rPr>
              <a:t>Maybe your swing was not quite like the one in the video, that’s okay! Even professionals don’t make the exact same move every time. And sometimes the data can be noisy, maybe the micro:bit moved slightly on your wrist, or the swing was not quite as smooth, or the data logger was turned on a bit early or late.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This is exactly what real sports scientists and data analysts face. Making accurate predictions takes time, multiple trials, and the right tools.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So, do you trust the data more than your eyes?</a:t>
            </a: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How much would you trust a system like this to judge your performance or help you train better?</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We’re now going to investigate a way we could possibly take this one step further by making our own AI model, and how your swings (even the messy ones), are really useful for training a model to spot patterns. </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r>
              <a:rPr lang="en-GB" sz="1800" dirty="0">
                <a:effectLst/>
                <a:latin typeface="Verdana" panose="020B0604030504040204" pitchFamily="34" charset="0"/>
                <a:ea typeface="Calibri" panose="020F0502020204030204" pitchFamily="34" charset="0"/>
                <a:cs typeface="Times New Roman" panose="02020603050405020304" pitchFamily="18" charset="0"/>
              </a:rPr>
              <a:t>Go through the answers to the batting challenge and discuss the student’s results. Talk through any discrepancies or similarities in the data collected and the data provided.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900" kern="1200" dirty="0">
                <a:solidFill>
                  <a:schemeClr val="tx1"/>
                </a:solidFill>
                <a:effectLst/>
                <a:latin typeface="+mn-lt"/>
                <a:ea typeface="+mn-ea"/>
                <a:cs typeface="+mn-cs"/>
              </a:rPr>
              <a:t>Ask the students what they have found in the data, did they find any surprising results, and have they improved their batting skills?</a:t>
            </a:r>
          </a:p>
          <a:p>
            <a:r>
              <a:rPr lang="en-GB" sz="900" kern="1200" dirty="0">
                <a:solidFill>
                  <a:schemeClr val="tx1"/>
                </a:solidFill>
                <a:effectLst/>
                <a:latin typeface="+mn-lt"/>
                <a:ea typeface="+mn-ea"/>
                <a:cs typeface="+mn-cs"/>
              </a:rPr>
              <a:t> </a:t>
            </a:r>
          </a:p>
          <a:p>
            <a:r>
              <a:rPr lang="en-GB" sz="900" kern="1200" dirty="0">
                <a:solidFill>
                  <a:schemeClr val="tx1"/>
                </a:solidFill>
                <a:effectLst/>
                <a:latin typeface="+mn-lt"/>
                <a:ea typeface="+mn-ea"/>
                <a:cs typeface="+mn-cs"/>
              </a:rPr>
              <a:t>Ask for ideas on how they could improve the device - the device does not tell us in real time how straight the swing was – so their next challenge is to improve the device by implementing a real-time feedback system.</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18</a:t>
            </a:fld>
            <a:endParaRPr lang="en-GB"/>
          </a:p>
        </p:txBody>
      </p:sp>
    </p:spTree>
    <p:extLst>
      <p:ext uri="{BB962C8B-B14F-4D97-AF65-F5344CB8AC3E}">
        <p14:creationId xmlns:p14="http://schemas.microsoft.com/office/powerpoint/2010/main" val="3319257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what if we didn’t have to manually check the graph each time we took a shot. What if the bat could tell us what kind of shot was just played and show how close to the perfect shot we were. That’s where artificial intelligence can come in.</a:t>
            </a:r>
          </a:p>
          <a:p>
            <a:endParaRPr lang="en-GB" dirty="0"/>
          </a:p>
          <a:p>
            <a:r>
              <a:rPr lang="en-GB" dirty="0"/>
              <a:t>Artificial intelligence is used to train computers to spot patterns and make decisions, just like humans do. And you’re now going to train your very own!</a:t>
            </a:r>
          </a:p>
          <a:p>
            <a:endParaRPr lang="en-GB" dirty="0"/>
          </a:p>
          <a:p>
            <a:r>
              <a:rPr lang="en-GB" dirty="0"/>
              <a:t>You will be using a tool called </a:t>
            </a:r>
            <a:r>
              <a:rPr lang="en-GB" dirty="0" err="1"/>
              <a:t>CreateAI</a:t>
            </a:r>
            <a:r>
              <a:rPr lang="en-GB" dirty="0"/>
              <a:t>, and will help the micro:bit to recognise different cricket shots based on your own data. We’re going to start by teaching it the three different cricket shots you have already done – a straight drive, a defensive block, and a pull shot. You will need to create each action, or class, separately, and then record the movement for each of these actions. You can then test your model, and make improvements, perhaps by adding more recordings of other people doing, or by adding in new actions. I will now show you how to connect your micro:bit to </a:t>
            </a:r>
            <a:r>
              <a:rPr lang="en-GB" dirty="0" err="1"/>
              <a:t>CreateAI</a:t>
            </a:r>
            <a:r>
              <a:rPr lang="en-GB" dirty="0"/>
              <a:t>, and show you how to record your first action, then it is over to you!</a:t>
            </a:r>
          </a:p>
          <a:p>
            <a:endParaRPr lang="en-GB" dirty="0"/>
          </a:p>
          <a:p>
            <a:r>
              <a:rPr lang="en-GB" dirty="0"/>
              <a:t>---</a:t>
            </a:r>
          </a:p>
          <a:p>
            <a:endParaRPr lang="en-GB" dirty="0"/>
          </a:p>
          <a:p>
            <a:r>
              <a:rPr lang="en-GB" dirty="0"/>
              <a:t>Discuss with the students how they think AI could help improve their cricket batting coaching device. Talk through </a:t>
            </a:r>
            <a:r>
              <a:rPr lang="en-GB" dirty="0" err="1"/>
              <a:t>CreateAI</a:t>
            </a:r>
            <a:r>
              <a:rPr lang="en-GB" dirty="0"/>
              <a:t> and demonstrate key features, such as creating a new class for each type of cricket shot, and how to record their data. Explain that the students are going to create their own AI models for their micro:bit, to detect when each type of shot is taken. For more detail on how to use </a:t>
            </a:r>
            <a:r>
              <a:rPr lang="en-GB" dirty="0" err="1"/>
              <a:t>CreateAI</a:t>
            </a:r>
            <a:r>
              <a:rPr lang="en-GB" dirty="0"/>
              <a:t>, see the ‘Guide to using the micro:bit’ document. </a:t>
            </a:r>
          </a:p>
        </p:txBody>
      </p:sp>
      <p:sp>
        <p:nvSpPr>
          <p:cNvPr id="4" name="Slide Number Placeholder 3"/>
          <p:cNvSpPr>
            <a:spLocks noGrp="1"/>
          </p:cNvSpPr>
          <p:nvPr>
            <p:ph type="sldNum" sz="quarter" idx="5"/>
          </p:nvPr>
        </p:nvSpPr>
        <p:spPr/>
        <p:txBody>
          <a:bodyPr/>
          <a:lstStyle/>
          <a:p>
            <a:fld id="{CBD1EF29-3F2E-4975-A7AA-19B074C76137}" type="slidenum">
              <a:rPr lang="en-GB" smtClean="0"/>
              <a:t>19</a:t>
            </a:fld>
            <a:endParaRPr lang="en-GB"/>
          </a:p>
        </p:txBody>
      </p:sp>
    </p:spTree>
    <p:extLst>
      <p:ext uri="{BB962C8B-B14F-4D97-AF65-F5344CB8AC3E}">
        <p14:creationId xmlns:p14="http://schemas.microsoft.com/office/powerpoint/2010/main" val="3172995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https://microbit.org/projects/make-it-code-it/step-counter/</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r>
              <a:rPr lang="en-GB" sz="900" kern="1200" dirty="0">
                <a:solidFill>
                  <a:schemeClr val="tx1"/>
                </a:solidFill>
                <a:effectLst/>
                <a:latin typeface="+mn-lt"/>
                <a:ea typeface="+mn-ea"/>
                <a:cs typeface="+mn-cs"/>
              </a:rPr>
              <a:t>We are going to start by collecting information about our own movement, by using these </a:t>
            </a:r>
            <a:r>
              <a:rPr lang="en-GB" sz="900" kern="1200" dirty="0" err="1">
                <a:solidFill>
                  <a:schemeClr val="tx1"/>
                </a:solidFill>
                <a:effectLst/>
                <a:latin typeface="+mn-lt"/>
                <a:ea typeface="+mn-ea"/>
                <a:cs typeface="+mn-cs"/>
              </a:rPr>
              <a:t>micro:bits</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Micro:bits</a:t>
            </a:r>
            <a:r>
              <a:rPr lang="en-GB" sz="900" kern="1200" dirty="0">
                <a:solidFill>
                  <a:schemeClr val="tx1"/>
                </a:solidFill>
                <a:effectLst/>
                <a:latin typeface="+mn-lt"/>
                <a:ea typeface="+mn-ea"/>
                <a:cs typeface="+mn-cs"/>
              </a:rPr>
              <a:t> are teeny tiny computers. We can programme them to collect information on our movement, and we’re going to learn how they do this by turning them into step counters.</a:t>
            </a:r>
          </a:p>
          <a:p>
            <a:r>
              <a:rPr lang="en-GB" sz="900" kern="1200" dirty="0">
                <a:solidFill>
                  <a:schemeClr val="tx1"/>
                </a:solidFill>
                <a:effectLst/>
                <a:latin typeface="+mn-lt"/>
                <a:ea typeface="+mn-ea"/>
                <a:cs typeface="+mn-cs"/>
              </a:rPr>
              <a:t> </a:t>
            </a:r>
          </a:p>
          <a:p>
            <a:r>
              <a:rPr lang="en-GB" sz="900" kern="1200" dirty="0">
                <a:solidFill>
                  <a:schemeClr val="tx1"/>
                </a:solidFill>
                <a:effectLst/>
                <a:latin typeface="+mn-lt"/>
                <a:ea typeface="+mn-ea"/>
                <a:cs typeface="+mn-cs"/>
              </a:rPr>
              <a:t>You will need to load up Makecode in an internet browser on your laptop, and then scroll down to the fashion tutorials, and find the step counter tutorial. Follow the instructions on the screen to code your own step counter, and when you are ready connect the micro:bit to the laptop, download your code, and test the step counter out!</a:t>
            </a:r>
          </a:p>
          <a:p>
            <a:endParaRPr lang="en-GB" sz="900" kern="1200" dirty="0">
              <a:solidFill>
                <a:schemeClr val="tx1"/>
              </a:solidFill>
              <a:effectLst/>
              <a:latin typeface="+mn-lt"/>
              <a:ea typeface="+mn-ea"/>
              <a:cs typeface="+mn-cs"/>
            </a:endParaRPr>
          </a:p>
          <a:p>
            <a:r>
              <a:rPr lang="en-GB" sz="900" b="1" kern="1200" dirty="0">
                <a:solidFill>
                  <a:schemeClr val="tx1"/>
                </a:solidFill>
                <a:effectLst/>
                <a:latin typeface="+mn-lt"/>
                <a:ea typeface="+mn-ea"/>
                <a:cs typeface="+mn-cs"/>
              </a:rPr>
              <a:t>Why might we want to use a step counter?</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endParaRPr lang="en-GB" dirty="0"/>
          </a:p>
          <a:p>
            <a:endParaRPr lang="en-GB" dirty="0"/>
          </a:p>
          <a:p>
            <a:r>
              <a:rPr lang="en-GB" dirty="0"/>
              <a:t>Show students the basic step counter, and explain that the </a:t>
            </a:r>
            <a:r>
              <a:rPr lang="en-GB" dirty="0" err="1"/>
              <a:t>micro:bit</a:t>
            </a:r>
            <a:r>
              <a:rPr lang="en-GB" dirty="0"/>
              <a:t> has been programmed to detect certain accelerometer readings as a ‘shake’. Every time the </a:t>
            </a:r>
            <a:r>
              <a:rPr lang="en-GB" dirty="0" err="1"/>
              <a:t>micro:bit</a:t>
            </a:r>
            <a:r>
              <a:rPr lang="en-GB" dirty="0"/>
              <a:t> is shaken, the step count goes up by one. Students work through the tutorial on </a:t>
            </a:r>
            <a:r>
              <a:rPr lang="en-GB" dirty="0" err="1"/>
              <a:t>MakeCode</a:t>
            </a:r>
            <a:r>
              <a:rPr lang="en-GB" dirty="0"/>
              <a:t> to code their own step counter onto the </a:t>
            </a:r>
            <a:r>
              <a:rPr lang="en-GB" dirty="0" err="1"/>
              <a:t>micro:bit</a:t>
            </a:r>
            <a:r>
              <a:rPr lang="en-GB" dirty="0"/>
              <a:t>. They can then test this by placing the </a:t>
            </a:r>
            <a:r>
              <a:rPr lang="en-GB" dirty="0" err="1"/>
              <a:t>micro:bit</a:t>
            </a:r>
            <a:r>
              <a:rPr lang="en-GB" dirty="0"/>
              <a:t> into the </a:t>
            </a:r>
            <a:r>
              <a:rPr lang="en-GB" dirty="0" err="1"/>
              <a:t>micro:bit</a:t>
            </a:r>
            <a:r>
              <a:rPr lang="en-GB" dirty="0"/>
              <a:t> wearable kit and attaching to their wrist or ankle. Alternatively, they can place the </a:t>
            </a:r>
            <a:r>
              <a:rPr lang="en-GB" dirty="0" err="1"/>
              <a:t>micro:bit</a:t>
            </a:r>
            <a:r>
              <a:rPr lang="en-GB" dirty="0"/>
              <a:t> into their pocket, or sock, or hold it in their hand gently and walk around calmly. </a:t>
            </a:r>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a:t>
            </a:fld>
            <a:endParaRPr lang="en-GB"/>
          </a:p>
        </p:txBody>
      </p:sp>
    </p:spTree>
    <p:extLst>
      <p:ext uri="{BB962C8B-B14F-4D97-AF65-F5344CB8AC3E}">
        <p14:creationId xmlns:p14="http://schemas.microsoft.com/office/powerpoint/2010/main" val="2527396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a:bodyPr>
          <a:lstStyle/>
          <a:p>
            <a:r>
              <a:rPr lang="en-GB" dirty="0">
                <a:solidFill>
                  <a:schemeClr val="tx1">
                    <a:lumMod val="50000"/>
                    <a:lumOff val="50000"/>
                  </a:schemeClr>
                </a:solidFill>
                <a:ea typeface="Verdana" pitchFamily="34" charset="0"/>
                <a:cs typeface="Verdana" pitchFamily="34" charset="0"/>
              </a:rPr>
              <a:t>Thank you very much for joining this masterclass today, we hope you enjoyed it and learnt a lot about data science in sport! </a:t>
            </a:r>
          </a:p>
          <a:p>
            <a:r>
              <a:rPr lang="en-GB" dirty="0">
                <a:solidFill>
                  <a:schemeClr val="tx1">
                    <a:lumMod val="50000"/>
                    <a:lumOff val="50000"/>
                  </a:schemeClr>
                </a:solidFill>
                <a:ea typeface="Verdana" pitchFamily="34" charset="0"/>
                <a:cs typeface="Verdana" pitchFamily="34" charset="0"/>
              </a:rPr>
              <a:t>If you have any questions, comments or thoughts we would be happy to hear them now. You can also ask the Ri, by emailing them to masterclasses@ri.ac.uk.</a:t>
            </a:r>
          </a:p>
        </p:txBody>
      </p:sp>
      <p:sp>
        <p:nvSpPr>
          <p:cNvPr id="4" name="Slide Number Placeholder 3"/>
          <p:cNvSpPr>
            <a:spLocks noGrp="1"/>
          </p:cNvSpPr>
          <p:nvPr>
            <p:ph type="sldNum" sz="quarter" idx="10"/>
          </p:nvPr>
        </p:nvSpPr>
        <p:spPr/>
        <p:txBody>
          <a:bodyPr/>
          <a:lstStyle/>
          <a:p>
            <a:fld id="{1966D589-F99D-4D6B-A49F-51B81657FF39}" type="slidenum">
              <a:rPr lang="en-GB" smtClean="0"/>
              <a:pPr/>
              <a:t>20</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21</a:t>
            </a:fld>
            <a:endParaRPr lang="en-GB"/>
          </a:p>
        </p:txBody>
      </p:sp>
    </p:spTree>
    <p:extLst>
      <p:ext uri="{BB962C8B-B14F-4D97-AF65-F5344CB8AC3E}">
        <p14:creationId xmlns:p14="http://schemas.microsoft.com/office/powerpoint/2010/main" val="1809234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Let’s take a step back – what exactly is data?</a:t>
            </a:r>
          </a:p>
          <a:p>
            <a:r>
              <a:rPr lang="en-GB" dirty="0"/>
              <a:t>Data is information about the world around us – it could be facts, numbers, names, measurements, or even observations of something happening. We collect data for lots of reasons, but mostly it is to help us learn about our world, to answer questions, solve problems, and make decisions.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When we use data, we first have to collect it. Today we’ll be collecting data using the </a:t>
            </a:r>
            <a:r>
              <a:rPr lang="en-GB" dirty="0" err="1"/>
              <a:t>micro:bit</a:t>
            </a:r>
            <a:r>
              <a:rPr lang="en-GB" dirty="0"/>
              <a:t>. After we’ve collected the data, it needs to be organised so we can understand it. Luckily the </a:t>
            </a:r>
            <a:r>
              <a:rPr lang="en-GB" dirty="0" err="1"/>
              <a:t>micro:bit</a:t>
            </a:r>
            <a:r>
              <a:rPr lang="en-GB" dirty="0"/>
              <a:t> also does this for us, and places the data into a graph for us to analyse. In the analysis, we need to draw some conclusions from the data, which might help us to answer a question, or hypothesis.  </a:t>
            </a:r>
          </a:p>
          <a:p>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r>
              <a:rPr lang="en-GB" dirty="0"/>
              <a:t> Ask students if they know what data is, and to give some ideas of data. Explain that we look for patterns in data to help us solve problems, make decisions, and gain information. Explain that we need to collect, then organise, and then analyse data. </a:t>
            </a:r>
          </a:p>
        </p:txBody>
      </p:sp>
      <p:sp>
        <p:nvSpPr>
          <p:cNvPr id="4" name="Slide Number Placeholder 3"/>
          <p:cNvSpPr>
            <a:spLocks noGrp="1"/>
          </p:cNvSpPr>
          <p:nvPr>
            <p:ph type="sldNum" sz="quarter" idx="5"/>
          </p:nvPr>
        </p:nvSpPr>
        <p:spPr/>
        <p:txBody>
          <a:bodyPr/>
          <a:lstStyle/>
          <a:p>
            <a:fld id="{CBD1EF29-3F2E-4975-A7AA-19B074C76137}" type="slidenum">
              <a:rPr lang="en-GB" smtClean="0"/>
              <a:t>3</a:t>
            </a:fld>
            <a:endParaRPr lang="en-GB"/>
          </a:p>
        </p:txBody>
      </p:sp>
    </p:spTree>
    <p:extLst>
      <p:ext uri="{BB962C8B-B14F-4D97-AF65-F5344CB8AC3E}">
        <p14:creationId xmlns:p14="http://schemas.microsoft.com/office/powerpoint/2010/main" val="48413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dirty="0"/>
              <a:t>Data science is used in lots of ways in sports, for example to improve player performance by analysing a player’s speed, agility, or accuracy to identify strengths and weaknesses. Data is also used to come up with strategy in a game, to optimise your own game plan as well as predict your opponent’s strategy, and make key decisions during the game. Data is also used when identifying potential new talent, or to fill skill gaps in the team. On the other hand, data can be used to understand fan behaviour and preferences to increase engagement and enjoyment, and to set the pricing of tickets or sports streaming services.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dirty="0">
              <a:effectLst/>
              <a:latin typeface="Verdana" panose="020B060403050404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dirty="0">
                <a:effectLst/>
                <a:latin typeface="Verdana" panose="020B0604030504040204" pitchFamily="34" charset="0"/>
                <a:ea typeface="Calibri" panose="020F0502020204030204" pitchFamily="34" charset="0"/>
                <a:cs typeface="Times New Roman" panose="02020603050405020304" pitchFamily="18" charset="0"/>
              </a:rPr>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dirty="0">
              <a:effectLst/>
              <a:latin typeface="Verdana" panose="020B060403050404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dirty="0">
                <a:effectLst/>
                <a:latin typeface="Verdana" panose="020B0604030504040204" pitchFamily="34" charset="0"/>
                <a:ea typeface="Calibri" panose="020F0502020204030204" pitchFamily="34" charset="0"/>
                <a:cs typeface="Times New Roman" panose="02020603050405020304" pitchFamily="18" charset="0"/>
              </a:rPr>
              <a:t>Ask students if they already know any ways that technology has changed sport, or what data they could collect to help athletes improve their performance. </a:t>
            </a:r>
            <a:r>
              <a:rPr lang="en-GB" sz="900" kern="1200" dirty="0">
                <a:solidFill>
                  <a:schemeClr val="tx1"/>
                </a:solidFill>
                <a:effectLst/>
                <a:latin typeface="+mn-lt"/>
                <a:ea typeface="+mn-ea"/>
                <a:cs typeface="+mn-cs"/>
              </a:rPr>
              <a:t>Go through the different ways data science could be used in sports – for example to improve player performance, to come up with game strategy, to recruit new players, and to engage new fans.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a:t>
            </a:fld>
            <a:endParaRPr lang="en-GB"/>
          </a:p>
        </p:txBody>
      </p:sp>
    </p:spTree>
    <p:extLst>
      <p:ext uri="{BB962C8B-B14F-4D97-AF65-F5344CB8AC3E}">
        <p14:creationId xmlns:p14="http://schemas.microsoft.com/office/powerpoint/2010/main" val="230804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900" dirty="0">
                <a:effectLst/>
                <a:latin typeface="Verdana" panose="020B0604030504040204" pitchFamily="34" charset="0"/>
                <a:ea typeface="Calibri" panose="020F0502020204030204" pitchFamily="34" charset="0"/>
                <a:cs typeface="Times New Roman" panose="02020603050405020304" pitchFamily="18" charset="0"/>
              </a:rPr>
              <a:t>Today we are going to be focusing on player performance and find ways that we can collect data to help inform decisions on how to improve performance. In these images we have different forms of collecting and organising data – for example in a boxing class the strength of different punches are taken. In the image below, the heart rate, distance and speed of someone out for a run is collected. In the image on the right, a woman is using a spirometer, where her breathing and lung strength is being studied, likely after she has exercised. </a:t>
            </a:r>
            <a:endParaRPr lang="en-GB" sz="900" dirty="0">
              <a:effectLst/>
              <a:latin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dirty="0">
                <a:effectLst/>
                <a:latin typeface="Verdana" panose="020B0604030504040204" pitchFamily="34" charset="0"/>
                <a:cs typeface="Times New Roman" panose="02020603050405020304" pitchFamily="18" charset="0"/>
              </a:rPr>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dirty="0">
              <a:effectLst/>
              <a:latin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dirty="0">
                <a:effectLst/>
                <a:latin typeface="Verdana" panose="020B0604030504040204" pitchFamily="34" charset="0"/>
                <a:cs typeface="Times New Roman" panose="02020603050405020304" pitchFamily="18" charset="0"/>
              </a:rPr>
              <a:t>Explain that today we are focusing on how data can improve player performance. </a:t>
            </a:r>
            <a:r>
              <a:rPr lang="en-GB" sz="900" kern="1200" dirty="0">
                <a:solidFill>
                  <a:schemeClr val="tx1"/>
                </a:solidFill>
                <a:effectLst/>
                <a:latin typeface="+mn-lt"/>
                <a:ea typeface="+mn-ea"/>
                <a:cs typeface="+mn-cs"/>
              </a:rPr>
              <a:t>Talk through the examples of ways we can collect different types of player performance data – e.g. strength of punches in boxing, the heart rate of a runner, and the lung capacity of someone after exercising. </a:t>
            </a:r>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5</a:t>
            </a:fld>
            <a:endParaRPr lang="en-GB"/>
          </a:p>
        </p:txBody>
      </p:sp>
    </p:spTree>
    <p:extLst>
      <p:ext uri="{BB962C8B-B14F-4D97-AF65-F5344CB8AC3E}">
        <p14:creationId xmlns:p14="http://schemas.microsoft.com/office/powerpoint/2010/main" val="2381902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each of the following sports, I want you to answer the question of what kind of data, or information, we could collect to help each person improve their performance. Aaron likes to play football, and he was to improve the accuracy of his shots on goal, so that he scores more often. What data could we collect to help Aaron improve his scoring?</a:t>
            </a:r>
          </a:p>
          <a:p>
            <a:endParaRPr lang="en-GB" dirty="0"/>
          </a:p>
          <a:p>
            <a:r>
              <a:rPr lang="en-GB" dirty="0"/>
              <a:t>We could collect data such as shot speed – how fast the ball travels, shot accuracy – does the ball go where the goalkeeper cannot reach, foot position on the ball, distance from the goal, and angle of approach. </a:t>
            </a:r>
          </a:p>
          <a:p>
            <a:endParaRPr lang="en-GB" dirty="0"/>
          </a:p>
          <a:p>
            <a:r>
              <a:rPr lang="en-GB" dirty="0"/>
              <a:t>---</a:t>
            </a:r>
          </a:p>
          <a:p>
            <a:endParaRPr lang="en-GB" dirty="0"/>
          </a:p>
          <a:p>
            <a:r>
              <a:rPr lang="en-GB" dirty="0"/>
              <a:t>Introduce the next activity, where students will be given some information for a sport that a person plays, and a way they would like to improve their performance. For each example they will need to come up with the data the person could collect, and how they could use the data they have collected.</a:t>
            </a:r>
          </a:p>
        </p:txBody>
      </p:sp>
      <p:sp>
        <p:nvSpPr>
          <p:cNvPr id="4" name="Slide Number Placeholder 3"/>
          <p:cNvSpPr>
            <a:spLocks noGrp="1"/>
          </p:cNvSpPr>
          <p:nvPr>
            <p:ph type="sldNum" sz="quarter" idx="5"/>
          </p:nvPr>
        </p:nvSpPr>
        <p:spPr/>
        <p:txBody>
          <a:bodyPr/>
          <a:lstStyle/>
          <a:p>
            <a:fld id="{CBD1EF29-3F2E-4975-A7AA-19B074C76137}" type="slidenum">
              <a:rPr lang="en-GB" smtClean="0"/>
              <a:t>6</a:t>
            </a:fld>
            <a:endParaRPr lang="en-GB"/>
          </a:p>
        </p:txBody>
      </p:sp>
    </p:spTree>
    <p:extLst>
      <p:ext uri="{BB962C8B-B14F-4D97-AF65-F5344CB8AC3E}">
        <p14:creationId xmlns:p14="http://schemas.microsoft.com/office/powerpoint/2010/main" val="2562116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Lia likes to play golf, and wants to improve the strength of her golf swings so that she can make the ball travel further. What data could we collect to help Lia improve her swing?</a:t>
            </a:r>
          </a:p>
          <a:p>
            <a:endParaRPr lang="en-GB" dirty="0"/>
          </a:p>
          <a:p>
            <a:r>
              <a:rPr lang="en-GB" dirty="0"/>
              <a:t>We could collect data such as swing speed, the angle at the point of hitting the ball, the contact point between the ball and club, the spin on the ball, and Lia’s body position.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7</a:t>
            </a:fld>
            <a:endParaRPr lang="en-GB"/>
          </a:p>
        </p:txBody>
      </p:sp>
    </p:spTree>
    <p:extLst>
      <p:ext uri="{BB962C8B-B14F-4D97-AF65-F5344CB8AC3E}">
        <p14:creationId xmlns:p14="http://schemas.microsoft.com/office/powerpoint/2010/main" val="2098598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Jasmine likes to horse ride, and wants to improve her riding posture so she will be more stable in the saddle. What data could we collect to help Jasmine improve her posture?</a:t>
            </a:r>
          </a:p>
          <a:p>
            <a:endParaRPr lang="en-GB" dirty="0"/>
          </a:p>
          <a:p>
            <a:r>
              <a:rPr lang="en-GB" dirty="0"/>
              <a:t>We could collect data such as recording the position of Jasmine’s body whilst riding, noticing shifts in posture in different gaits (walk, trot, canter), the amount of time Jasmine can maintain her posture, and the horse’s response to different postures.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8</a:t>
            </a:fld>
            <a:endParaRPr lang="en-GB"/>
          </a:p>
        </p:txBody>
      </p:sp>
    </p:spTree>
    <p:extLst>
      <p:ext uri="{BB962C8B-B14F-4D97-AF65-F5344CB8AC3E}">
        <p14:creationId xmlns:p14="http://schemas.microsoft.com/office/powerpoint/2010/main" val="1768877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Reece likes to swim, and wants to improve his swim speed so he can win more races. What data could we collect to help Reece swim faster?</a:t>
            </a:r>
          </a:p>
          <a:p>
            <a:endParaRPr lang="en-GB" dirty="0"/>
          </a:p>
          <a:p>
            <a:r>
              <a:rPr lang="en-GB" dirty="0"/>
              <a:t>We could collect data such as how long it takes Reece to complete a lap of the pool, how many strokes per minute he takes, his body’s position in the water, his kick strength and rhythm, and the angle of his arms.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9</a:t>
            </a:fld>
            <a:endParaRPr lang="en-GB"/>
          </a:p>
        </p:txBody>
      </p:sp>
    </p:spTree>
    <p:extLst>
      <p:ext uri="{BB962C8B-B14F-4D97-AF65-F5344CB8AC3E}">
        <p14:creationId xmlns:p14="http://schemas.microsoft.com/office/powerpoint/2010/main" val="618242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4722707" cy="1790700"/>
          </a:xfrm>
        </p:spPr>
        <p:txBody>
          <a:bodyPr anchor="b">
            <a:normAutofit/>
          </a:bodyPr>
          <a:lstStyle>
            <a:lvl1pPr algn="ctr">
              <a:defRPr sz="2500"/>
            </a:lvl1pPr>
          </a:lstStyle>
          <a:p>
            <a:r>
              <a:rPr lang="en-US"/>
              <a:t>Click to edit Master title style</a:t>
            </a:r>
          </a:p>
        </p:txBody>
      </p:sp>
      <p:sp>
        <p:nvSpPr>
          <p:cNvPr id="3" name="Subtitle 2"/>
          <p:cNvSpPr>
            <a:spLocks noGrp="1"/>
          </p:cNvSpPr>
          <p:nvPr>
            <p:ph type="subTitle" idx="1"/>
          </p:nvPr>
        </p:nvSpPr>
        <p:spPr>
          <a:xfrm>
            <a:off x="1143000" y="2701528"/>
            <a:ext cx="4722707" cy="1241822"/>
          </a:xfrm>
        </p:spPr>
        <p:txBody>
          <a:bodyPr>
            <a:normAutofit/>
          </a:bodyPr>
          <a:lstStyle>
            <a:lvl1pPr marL="0" indent="0" algn="ctr">
              <a:buNone/>
              <a:defRPr sz="15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920900E-0B2D-4D43-ACF9-2CE4923FF325}" type="datetime1">
              <a:rPr lang="en-GB" smtClean="0"/>
              <a:t>04/08/2025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11467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FF93B4-5FDA-4775-B12B-DB67D2499010}" type="datetime1">
              <a:rPr lang="en-GB" smtClean="0"/>
              <a:t>04/08/2025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82C06E36-39DC-48A0-ACDB-3ED5424BE162}"/>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F80F14EF-AA32-B3FF-B0A2-800877DE1B54}"/>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0064CB53-BA7B-EFE5-8F0A-A9D7C55C48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12461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6347883" cy="994172"/>
          </a:xfrm>
        </p:spPr>
        <p:txBody>
          <a:bodyPr>
            <a:normAutofit/>
          </a:bodyPr>
          <a:lstStyle>
            <a:lvl1pPr>
              <a:defRPr sz="2500"/>
            </a:lvl1pPr>
          </a:lstStyle>
          <a:p>
            <a:r>
              <a:rPr lang="en-US"/>
              <a:t>Click to edit Master title style</a:t>
            </a:r>
          </a:p>
        </p:txBody>
      </p:sp>
      <p:sp>
        <p:nvSpPr>
          <p:cNvPr id="3" name="Content Placeholder 2"/>
          <p:cNvSpPr>
            <a:spLocks noGrp="1"/>
          </p:cNvSpPr>
          <p:nvPr>
            <p:ph sz="half" idx="1"/>
          </p:nvPr>
        </p:nvSpPr>
        <p:spPr>
          <a:xfrm>
            <a:off x="628650" y="1369219"/>
            <a:ext cx="3001857"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38880" y="1369219"/>
            <a:ext cx="3237652"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1FCCC8-E357-4688-9A90-5D6B7388B3C0}" type="datetime1">
              <a:rPr lang="en-GB" smtClean="0"/>
              <a:t>04/08/2025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1488069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6381750" cy="994172"/>
          </a:xfrm>
        </p:spPr>
        <p:txBody>
          <a:bodyPr>
            <a:normAutofit/>
          </a:bodyPr>
          <a:lstStyle>
            <a:lvl1pPr>
              <a:defRPr sz="2500"/>
            </a:lvl1pPr>
          </a:lstStyle>
          <a:p>
            <a:r>
              <a:rPr lang="en-US"/>
              <a:t>Click to edit Master title style</a:t>
            </a:r>
          </a:p>
        </p:txBody>
      </p:sp>
      <p:sp>
        <p:nvSpPr>
          <p:cNvPr id="3" name="Date Placeholder 2"/>
          <p:cNvSpPr>
            <a:spLocks noGrp="1"/>
          </p:cNvSpPr>
          <p:nvPr>
            <p:ph type="dt" sz="half" idx="10"/>
          </p:nvPr>
        </p:nvSpPr>
        <p:spPr/>
        <p:txBody>
          <a:bodyPr/>
          <a:lstStyle/>
          <a:p>
            <a:fld id="{95C3D766-7831-406D-BAA9-13195E99B23C}" type="datetime1">
              <a:rPr lang="en-GB" smtClean="0"/>
              <a:t>04/08/2025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25334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12137-9B2C-4AA8-8AD1-B2BD43EE02F0}" type="datetime1">
              <a:rPr lang="en-GB" smtClean="0"/>
              <a:t>04/08/2025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EAA6A-3812-47EC-A02C-83DAA97123F9}" type="slidenum">
              <a:rPr lang="en-GB" smtClean="0"/>
              <a:t>‹#›</a:t>
            </a:fld>
            <a:endParaRPr lang="en-GB"/>
          </a:p>
        </p:txBody>
      </p:sp>
      <p:sp>
        <p:nvSpPr>
          <p:cNvPr id="5" name="Rectangle 4">
            <a:extLst>
              <a:ext uri="{FF2B5EF4-FFF2-40B4-BE49-F238E27FC236}">
                <a16:creationId xmlns:a16="http://schemas.microsoft.com/office/drawing/2014/main" id="{F0071964-D459-9367-C03B-A729506485D9}"/>
              </a:ext>
            </a:extLst>
          </p:cNvPr>
          <p:cNvSpPr/>
          <p:nvPr userDrawn="1"/>
        </p:nvSpPr>
        <p:spPr>
          <a:xfrm>
            <a:off x="7007840"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4">
            <a:extLst>
              <a:ext uri="{FF2B5EF4-FFF2-40B4-BE49-F238E27FC236}">
                <a16:creationId xmlns:a16="http://schemas.microsoft.com/office/drawing/2014/main" id="{95272C5C-FEA8-C902-D6E9-5F1DF46779D3}"/>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91599" y="4325898"/>
            <a:ext cx="1768642" cy="686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929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BA5A1E-F60A-28C8-754D-A7E2A20DF511}"/>
              </a:ext>
            </a:extLst>
          </p:cNvPr>
          <p:cNvGrpSpPr/>
          <p:nvPr userDrawn="1"/>
        </p:nvGrpSpPr>
        <p:grpSpPr>
          <a:xfrm>
            <a:off x="7007838" y="-1687"/>
            <a:ext cx="2136162" cy="5145187"/>
            <a:chOff x="7007838" y="-2249"/>
            <a:chExt cx="2136162" cy="5145749"/>
          </a:xfrm>
        </p:grpSpPr>
        <p:sp>
          <p:nvSpPr>
            <p:cNvPr id="13" name="Rectangle 12">
              <a:extLst>
                <a:ext uri="{FF2B5EF4-FFF2-40B4-BE49-F238E27FC236}">
                  <a16:creationId xmlns:a16="http://schemas.microsoft.com/office/drawing/2014/main" id="{DEE0500D-9C53-8D55-8365-87A768D7FB73}"/>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4" name="Picture 13" descr="A black background with a black square&#10;&#10;Description automatically generated with medium confidence">
              <a:extLst>
                <a:ext uri="{FF2B5EF4-FFF2-40B4-BE49-F238E27FC236}">
                  <a16:creationId xmlns:a16="http://schemas.microsoft.com/office/drawing/2014/main" id="{B8E7360A-BB4C-8ADD-2B83-0A0376356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
        <p:nvSpPr>
          <p:cNvPr id="2" name="Title 1">
            <a:extLst>
              <a:ext uri="{FF2B5EF4-FFF2-40B4-BE49-F238E27FC236}">
                <a16:creationId xmlns:a16="http://schemas.microsoft.com/office/drawing/2014/main" id="{48F9351E-0A2F-5C67-B64C-03864ABCB6C8}"/>
              </a:ext>
            </a:extLst>
          </p:cNvPr>
          <p:cNvSpPr>
            <a:spLocks noGrp="1"/>
          </p:cNvSpPr>
          <p:nvPr>
            <p:ph type="title"/>
          </p:nvPr>
        </p:nvSpPr>
        <p:spPr>
          <a:xfrm>
            <a:off x="628650" y="273844"/>
            <a:ext cx="6367769" cy="994172"/>
          </a:xfrm>
        </p:spPr>
        <p:txBody>
          <a:bodyPr>
            <a:normAutofit/>
          </a:bodyPr>
          <a:lstStyle>
            <a:lvl1pPr>
              <a:defRPr sz="2500">
                <a:latin typeface="MetaBold-Roman" panose="020B08020300000200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C376BF-014C-B74B-9FA0-2C84BF411FD3}"/>
              </a:ext>
            </a:extLst>
          </p:cNvPr>
          <p:cNvSpPr>
            <a:spLocks noGrp="1"/>
          </p:cNvSpPr>
          <p:nvPr>
            <p:ph idx="1"/>
          </p:nvPr>
        </p:nvSpPr>
        <p:spPr>
          <a:xfrm>
            <a:off x="628650" y="1369219"/>
            <a:ext cx="6367769" cy="3263504"/>
          </a:xfrm>
        </p:spPr>
        <p:txBody>
          <a:bodyPr>
            <a:normAutofit/>
          </a:bodyPr>
          <a:lstStyle>
            <a:lvl1pPr>
              <a:defRPr sz="1500">
                <a:latin typeface="MetaBold-Roman" panose="020B0802030000020004" pitchFamily="34" charset="0"/>
              </a:defRPr>
            </a:lvl1pPr>
            <a:lvl2pPr>
              <a:defRPr sz="1500">
                <a:latin typeface="MetaBold-Roman" panose="020B0802030000020004" pitchFamily="34" charset="0"/>
              </a:defRPr>
            </a:lvl2pPr>
            <a:lvl3pPr>
              <a:defRPr sz="1500">
                <a:latin typeface="MetaBold-Roman" panose="020B0802030000020004" pitchFamily="34" charset="0"/>
              </a:defRPr>
            </a:lvl3pPr>
            <a:lvl4pPr>
              <a:defRPr sz="1500">
                <a:latin typeface="MetaBold-Roman" panose="020B0802030000020004" pitchFamily="34" charset="0"/>
              </a:defRPr>
            </a:lvl4pPr>
            <a:lvl5pPr>
              <a:defRPr sz="1500">
                <a:latin typeface="MetaBold-Roman" panose="020B080203000002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08E4B5-0196-9205-607B-CFCCED988E3D}"/>
              </a:ext>
            </a:extLst>
          </p:cNvPr>
          <p:cNvSpPr>
            <a:spLocks noGrp="1"/>
          </p:cNvSpPr>
          <p:nvPr>
            <p:ph type="dt" sz="half" idx="10"/>
          </p:nvPr>
        </p:nvSpPr>
        <p:spPr/>
        <p:txBody>
          <a:bodyPr/>
          <a:lstStyle/>
          <a:p>
            <a:fld id="{EBFD0C98-5BDF-4BC0-928C-11AC33C22F34}" type="datetime1">
              <a:rPr lang="en-GB" smtClean="0"/>
              <a:t>04/08/2025</a:t>
            </a:fld>
            <a:endParaRPr lang="en-GB"/>
          </a:p>
        </p:txBody>
      </p:sp>
      <p:sp>
        <p:nvSpPr>
          <p:cNvPr id="5" name="Footer Placeholder 4">
            <a:extLst>
              <a:ext uri="{FF2B5EF4-FFF2-40B4-BE49-F238E27FC236}">
                <a16:creationId xmlns:a16="http://schemas.microsoft.com/office/drawing/2014/main" id="{EC9F3BDC-62B4-E93E-B02F-169785079D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86DF1-62F9-C3EE-EE7C-7007E83A33D3}"/>
              </a:ext>
            </a:extLst>
          </p:cNvPr>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403512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A541DE9-6780-4B28-AE0D-DAAB42B303A0}" type="datetime1">
              <a:rPr lang="en-GB" smtClean="0"/>
              <a:t>04/08/2025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103CEEB1-482B-CB70-6CB5-9762202BA978}"/>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2FE3B399-A4CE-1569-B93E-A9AD552448B5}"/>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F7AC848B-84FE-CFE1-D080-B655C5733E0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273510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 id="2147483650"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hyperlink" Target="http://www.bbc.co.uk/bitesize/guides/ztptnbk/revision/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youtu.be/LwUX0jsFlW0?feature=shared" TargetMode="External"/><Relationship Id="rId4" Type="http://schemas.openxmlformats.org/officeDocument/2006/relationships/hyperlink" Target="http://www.bbc.co.uk/bitesize/guides/ztptnbk/revision/2"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sv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reateai.microbit.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527ECD-6E24-F258-EF3C-855E2C3CC158}"/>
              </a:ext>
            </a:extLst>
          </p:cNvPr>
          <p:cNvSpPr>
            <a:spLocks noGrp="1"/>
          </p:cNvSpPr>
          <p:nvPr>
            <p:ph type="ctrTitle"/>
          </p:nvPr>
        </p:nvSpPr>
        <p:spPr>
          <a:xfrm>
            <a:off x="874552" y="841772"/>
            <a:ext cx="4722707" cy="1790700"/>
          </a:xfrm>
        </p:spPr>
        <p:txBody>
          <a:bodyPr/>
          <a:lstStyle/>
          <a:p>
            <a:r>
              <a:rPr lang="en-US" dirty="0"/>
              <a:t>Bats to Bytes</a:t>
            </a:r>
            <a:endParaRPr lang="en-GB" dirty="0"/>
          </a:p>
        </p:txBody>
      </p:sp>
      <p:sp>
        <p:nvSpPr>
          <p:cNvPr id="5" name="Subtitle 4">
            <a:extLst>
              <a:ext uri="{FF2B5EF4-FFF2-40B4-BE49-F238E27FC236}">
                <a16:creationId xmlns:a16="http://schemas.microsoft.com/office/drawing/2014/main" id="{B46C2704-F24D-C63A-8010-660FBE15AB62}"/>
              </a:ext>
            </a:extLst>
          </p:cNvPr>
          <p:cNvSpPr>
            <a:spLocks noGrp="1"/>
          </p:cNvSpPr>
          <p:nvPr>
            <p:ph type="subTitle" idx="1"/>
          </p:nvPr>
        </p:nvSpPr>
        <p:spPr>
          <a:xfrm>
            <a:off x="856968" y="2686103"/>
            <a:ext cx="4722707" cy="1241822"/>
          </a:xfrm>
        </p:spPr>
        <p:txBody>
          <a:bodyPr/>
          <a:lstStyle/>
          <a:p>
            <a:r>
              <a:rPr lang="en-US" dirty="0"/>
              <a:t>A Royal Institution Off-The-Shelf Masterclass</a:t>
            </a:r>
            <a:endParaRPr lang="en-GB" dirty="0"/>
          </a:p>
        </p:txBody>
      </p:sp>
      <p:sp>
        <p:nvSpPr>
          <p:cNvPr id="7" name="Subtitle 2"/>
          <p:cNvSpPr txBox="1">
            <a:spLocks/>
          </p:cNvSpPr>
          <p:nvPr/>
        </p:nvSpPr>
        <p:spPr>
          <a:xfrm>
            <a:off x="6136640" y="3604487"/>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S</a:t>
            </a:r>
            <a:r>
              <a:rPr lang="pl-PL" sz="600" dirty="0">
                <a:solidFill>
                  <a:schemeClr val="tx1"/>
                </a:solidFill>
                <a:latin typeface="MetaBook-Roman" panose="020B0502040000020004" pitchFamily="34" charset="0"/>
                <a:ea typeface="Verdana" pitchFamily="34" charset="0"/>
              </a:rPr>
              <a:t>atheesh</a:t>
            </a:r>
            <a:r>
              <a:rPr lang="en-GB" sz="600" dirty="0">
                <a:solidFill>
                  <a:schemeClr val="tx1"/>
                </a:solidFill>
                <a:latin typeface="MetaBook-Roman" panose="020B0502040000020004" pitchFamily="34" charset="0"/>
                <a:ea typeface="Verdana" pitchFamily="34" charset="0"/>
              </a:rPr>
              <a:t> S</a:t>
            </a:r>
            <a:r>
              <a:rPr lang="pl-PL" sz="600" dirty="0">
                <a:solidFill>
                  <a:schemeClr val="tx1"/>
                </a:solidFill>
                <a:latin typeface="MetaBook-Roman" panose="020B0502040000020004" pitchFamily="34" charset="0"/>
                <a:ea typeface="Verdana" pitchFamily="34" charset="0"/>
              </a:rPr>
              <a:t>ankaran</a:t>
            </a:r>
            <a:r>
              <a:rPr lang="en-GB" sz="600" dirty="0">
                <a:solidFill>
                  <a:schemeClr val="tx1"/>
                </a:solidFill>
                <a:latin typeface="MetaBook-Roman" panose="020B0502040000020004" pitchFamily="34" charset="0"/>
                <a:ea typeface="Verdana" pitchFamily="34" charset="0"/>
              </a:rPr>
              <a:t> via </a:t>
            </a:r>
            <a:r>
              <a:rPr lang="en-GB" sz="600" dirty="0" err="1">
                <a:solidFill>
                  <a:schemeClr val="tx1"/>
                </a:solidFill>
                <a:latin typeface="MetaBook-Roman" panose="020B0502040000020004" pitchFamily="34" charset="0"/>
                <a:ea typeface="Verdana" pitchFamily="34" charset="0"/>
              </a:rPr>
              <a:t>Pixabay</a:t>
            </a:r>
            <a:endParaRPr lang="en-GB" sz="600" dirty="0">
              <a:solidFill>
                <a:schemeClr val="tx1"/>
              </a:solidFill>
              <a:latin typeface="MetaBook-Roman" panose="020B0502040000020004" pitchFamily="34" charset="0"/>
              <a:ea typeface="Verdana" pitchFamily="34" charset="0"/>
            </a:endParaRPr>
          </a:p>
        </p:txBody>
      </p:sp>
      <p:sp>
        <p:nvSpPr>
          <p:cNvPr id="2" name="TextBox 1">
            <a:extLst>
              <a:ext uri="{FF2B5EF4-FFF2-40B4-BE49-F238E27FC236}">
                <a16:creationId xmlns:a16="http://schemas.microsoft.com/office/drawing/2014/main" id="{36903735-D69C-9BDD-529A-DDF23A267379}"/>
              </a:ext>
            </a:extLst>
          </p:cNvPr>
          <p:cNvSpPr txBox="1"/>
          <p:nvPr/>
        </p:nvSpPr>
        <p:spPr>
          <a:xfrm>
            <a:off x="280865" y="4380433"/>
            <a:ext cx="6400070" cy="569387"/>
          </a:xfrm>
          <a:prstGeom prst="rect">
            <a:avLst/>
          </a:prstGeom>
          <a:noFill/>
        </p:spPr>
        <p:txBody>
          <a:bodyPr wrap="square" rtlCol="0">
            <a:spAutoFit/>
          </a:bodyPr>
          <a:lstStyle/>
          <a:p>
            <a:r>
              <a:rPr lang="en-GB" sz="1600" b="1" dirty="0">
                <a:solidFill>
                  <a:srgbClr val="B44A6E"/>
                </a:solidFill>
              </a:rPr>
              <a:t>Starter: </a:t>
            </a:r>
            <a:r>
              <a:rPr lang="en-GB" sz="1500" dirty="0"/>
              <a:t>What are your favourite sports to play? How would you like to improve your performance in the sports you play?</a:t>
            </a:r>
          </a:p>
        </p:txBody>
      </p:sp>
      <p:pic>
        <p:nvPicPr>
          <p:cNvPr id="8" name="Picture 7" descr="A cartoon character holding a bat&#10;&#10;Description automatically generated">
            <a:extLst>
              <a:ext uri="{FF2B5EF4-FFF2-40B4-BE49-F238E27FC236}">
                <a16:creationId xmlns:a16="http://schemas.microsoft.com/office/drawing/2014/main" id="{38D97CE4-4853-F140-F9C3-429892F768D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801360" y="1003980"/>
            <a:ext cx="2316480" cy="2600507"/>
          </a:xfrm>
          <a:prstGeom prst="rect">
            <a:avLst/>
          </a:prstGeom>
        </p:spPr>
      </p:pic>
    </p:spTree>
    <p:extLst>
      <p:ext uri="{BB962C8B-B14F-4D97-AF65-F5344CB8AC3E}">
        <p14:creationId xmlns:p14="http://schemas.microsoft.com/office/powerpoint/2010/main" val="3743010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8F57-4D97-F48C-C0EF-24B373F40D16}"/>
              </a:ext>
            </a:extLst>
          </p:cNvPr>
          <p:cNvSpPr>
            <a:spLocks noGrp="1"/>
          </p:cNvSpPr>
          <p:nvPr>
            <p:ph type="title"/>
          </p:nvPr>
        </p:nvSpPr>
        <p:spPr>
          <a:xfrm>
            <a:off x="379998" y="249733"/>
            <a:ext cx="7886700" cy="994172"/>
          </a:xfrm>
        </p:spPr>
        <p:txBody>
          <a:bodyPr>
            <a:normAutofit/>
          </a:bodyPr>
          <a:lstStyle/>
          <a:p>
            <a:r>
              <a:rPr lang="en-GB" sz="2500" dirty="0"/>
              <a:t>What data can we collect in cricket?</a:t>
            </a:r>
          </a:p>
        </p:txBody>
      </p:sp>
      <p:sp>
        <p:nvSpPr>
          <p:cNvPr id="3" name="Content Placeholder 2">
            <a:extLst>
              <a:ext uri="{FF2B5EF4-FFF2-40B4-BE49-F238E27FC236}">
                <a16:creationId xmlns:a16="http://schemas.microsoft.com/office/drawing/2014/main" id="{478A8632-373B-6A69-AC1B-7753EC8F9AE5}"/>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6" name="Picture 5">
            <a:extLst>
              <a:ext uri="{FF2B5EF4-FFF2-40B4-BE49-F238E27FC236}">
                <a16:creationId xmlns:a16="http://schemas.microsoft.com/office/drawing/2014/main" id="{E16BBDEE-738C-3981-DFCA-FE46903929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8848" y="1369219"/>
            <a:ext cx="1714500" cy="2571750"/>
          </a:xfrm>
          <a:prstGeom prst="rect">
            <a:avLst/>
          </a:prstGeom>
        </p:spPr>
      </p:pic>
      <p:sp>
        <p:nvSpPr>
          <p:cNvPr id="8" name="Subtitle 2">
            <a:extLst>
              <a:ext uri="{FF2B5EF4-FFF2-40B4-BE49-F238E27FC236}">
                <a16:creationId xmlns:a16="http://schemas.microsoft.com/office/drawing/2014/main" id="{6A3F3353-6815-2111-D184-ED46BBF1D716}"/>
              </a:ext>
            </a:extLst>
          </p:cNvPr>
          <p:cNvSpPr txBox="1">
            <a:spLocks/>
          </p:cNvSpPr>
          <p:nvPr/>
        </p:nvSpPr>
        <p:spPr>
          <a:xfrm>
            <a:off x="2342148" y="3940969"/>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Patrick Case via </a:t>
            </a:r>
            <a:r>
              <a:rPr lang="en-GB" sz="600" dirty="0" err="1">
                <a:solidFill>
                  <a:schemeClr val="tx1"/>
                </a:solidFill>
                <a:latin typeface="MetaBook-Roman" panose="020B0502040000020004" pitchFamily="34" charset="0"/>
                <a:ea typeface="Verdana" pitchFamily="34" charset="0"/>
                <a:cs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pic>
        <p:nvPicPr>
          <p:cNvPr id="10" name="Picture 9">
            <a:extLst>
              <a:ext uri="{FF2B5EF4-FFF2-40B4-BE49-F238E27FC236}">
                <a16:creationId xmlns:a16="http://schemas.microsoft.com/office/drawing/2014/main" id="{D54F463C-906A-BF89-8E8C-4AF1E5B3F33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79998" y="1369219"/>
            <a:ext cx="2002328" cy="2571750"/>
          </a:xfrm>
          <a:prstGeom prst="rect">
            <a:avLst/>
          </a:prstGeom>
        </p:spPr>
      </p:pic>
      <p:sp>
        <p:nvSpPr>
          <p:cNvPr id="11" name="Subtitle 2">
            <a:extLst>
              <a:ext uri="{FF2B5EF4-FFF2-40B4-BE49-F238E27FC236}">
                <a16:creationId xmlns:a16="http://schemas.microsoft.com/office/drawing/2014/main" id="{7E940736-DF96-0F57-A29F-91CE0F993351}"/>
              </a:ext>
            </a:extLst>
          </p:cNvPr>
          <p:cNvSpPr txBox="1">
            <a:spLocks/>
          </p:cNvSpPr>
          <p:nvPr/>
        </p:nvSpPr>
        <p:spPr>
          <a:xfrm>
            <a:off x="401126" y="3940968"/>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err="1">
                <a:solidFill>
                  <a:schemeClr val="tx1"/>
                </a:solidFill>
                <a:latin typeface="MetaBook-Roman" panose="020B0502040000020004" pitchFamily="34" charset="0"/>
                <a:ea typeface="Verdana" pitchFamily="34" charset="0"/>
                <a:cs typeface="Verdana" pitchFamily="34" charset="0"/>
              </a:rPr>
              <a:t>PxHere</a:t>
            </a:r>
            <a:endParaRPr lang="en-GB" sz="600" dirty="0">
              <a:solidFill>
                <a:schemeClr val="tx1"/>
              </a:solidFill>
              <a:latin typeface="MetaBook-Roman" panose="020B0502040000020004" pitchFamily="34" charset="0"/>
              <a:ea typeface="Verdana" pitchFamily="34" charset="0"/>
            </a:endParaRPr>
          </a:p>
        </p:txBody>
      </p:sp>
      <p:pic>
        <p:nvPicPr>
          <p:cNvPr id="13" name="Picture 12">
            <a:extLst>
              <a:ext uri="{FF2B5EF4-FFF2-40B4-BE49-F238E27FC236}">
                <a16:creationId xmlns:a16="http://schemas.microsoft.com/office/drawing/2014/main" id="{AFF6E59D-B82E-80E5-6F49-495BA5A013E0}"/>
              </a:ext>
            </a:extLst>
          </p:cNvPr>
          <p:cNvPicPr>
            <a:picLocks noChangeAspect="1"/>
          </p:cNvPicPr>
          <p:nvPr/>
        </p:nvPicPr>
        <p:blipFill>
          <a:blip r:embed="rId5" cstate="print">
            <a:extLst>
              <a:ext uri="{28A0092B-C50C-407E-A947-70E740481C1C}">
                <a14:useLocalDpi xmlns:a14="http://schemas.microsoft.com/office/drawing/2010/main"/>
              </a:ext>
            </a:extLst>
          </a:blip>
          <a:srcRect l="10143" r="40566"/>
          <a:stretch/>
        </p:blipFill>
        <p:spPr>
          <a:xfrm>
            <a:off x="4572000" y="1369219"/>
            <a:ext cx="2017986" cy="2571749"/>
          </a:xfrm>
          <a:prstGeom prst="rect">
            <a:avLst/>
          </a:prstGeom>
        </p:spPr>
      </p:pic>
      <p:sp>
        <p:nvSpPr>
          <p:cNvPr id="14" name="Subtitle 2">
            <a:extLst>
              <a:ext uri="{FF2B5EF4-FFF2-40B4-BE49-F238E27FC236}">
                <a16:creationId xmlns:a16="http://schemas.microsoft.com/office/drawing/2014/main" id="{D8ED9120-AF82-7298-D766-59CFA358FCDC}"/>
              </a:ext>
            </a:extLst>
          </p:cNvPr>
          <p:cNvSpPr txBox="1">
            <a:spLocks/>
          </p:cNvSpPr>
          <p:nvPr/>
        </p:nvSpPr>
        <p:spPr>
          <a:xfrm>
            <a:off x="4608786" y="3917360"/>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Anil Sharma via </a:t>
            </a:r>
            <a:r>
              <a:rPr lang="en-GB" sz="600" dirty="0" err="1">
                <a:solidFill>
                  <a:schemeClr val="tx1"/>
                </a:solidFill>
                <a:latin typeface="MetaBook-Roman" panose="020B0502040000020004" pitchFamily="34" charset="0"/>
                <a:ea typeface="Verdana" pitchFamily="34" charset="0"/>
                <a:cs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339196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8F57-4D97-F48C-C0EF-24B373F40D16}"/>
              </a:ext>
            </a:extLst>
          </p:cNvPr>
          <p:cNvSpPr>
            <a:spLocks noGrp="1"/>
          </p:cNvSpPr>
          <p:nvPr>
            <p:ph type="title"/>
          </p:nvPr>
        </p:nvSpPr>
        <p:spPr/>
        <p:txBody>
          <a:bodyPr/>
          <a:lstStyle/>
          <a:p>
            <a:r>
              <a:rPr lang="en-GB" dirty="0"/>
              <a:t>LED Bails on wickets</a:t>
            </a:r>
          </a:p>
        </p:txBody>
      </p:sp>
      <p:sp>
        <p:nvSpPr>
          <p:cNvPr id="3" name="Content Placeholder 2">
            <a:extLst>
              <a:ext uri="{FF2B5EF4-FFF2-40B4-BE49-F238E27FC236}">
                <a16:creationId xmlns:a16="http://schemas.microsoft.com/office/drawing/2014/main" id="{478A8632-373B-6A69-AC1B-7753EC8F9AE5}"/>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5" name="Picture 4">
            <a:extLst>
              <a:ext uri="{FF2B5EF4-FFF2-40B4-BE49-F238E27FC236}">
                <a16:creationId xmlns:a16="http://schemas.microsoft.com/office/drawing/2014/main" id="{91885583-6B7B-F691-2709-F0A6D5EA0810}"/>
              </a:ext>
            </a:extLst>
          </p:cNvPr>
          <p:cNvPicPr>
            <a:picLocks noChangeAspect="1"/>
          </p:cNvPicPr>
          <p:nvPr/>
        </p:nvPicPr>
        <p:blipFill>
          <a:blip r:embed="rId3"/>
          <a:stretch>
            <a:fillRect/>
          </a:stretch>
        </p:blipFill>
        <p:spPr>
          <a:xfrm>
            <a:off x="3029475" y="1500626"/>
            <a:ext cx="3989448" cy="2806679"/>
          </a:xfrm>
          <a:prstGeom prst="rect">
            <a:avLst/>
          </a:prstGeom>
        </p:spPr>
      </p:pic>
      <p:pic>
        <p:nvPicPr>
          <p:cNvPr id="5124" name="Picture 4">
            <a:extLst>
              <a:ext uri="{FF2B5EF4-FFF2-40B4-BE49-F238E27FC236}">
                <a16:creationId xmlns:a16="http://schemas.microsoft.com/office/drawing/2014/main" id="{0A8BF6A8-A949-A9BB-DFAC-3BE87187D786}"/>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58159" y="1900910"/>
            <a:ext cx="2674813" cy="2006110"/>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2">
            <a:extLst>
              <a:ext uri="{FF2B5EF4-FFF2-40B4-BE49-F238E27FC236}">
                <a16:creationId xmlns:a16="http://schemas.microsoft.com/office/drawing/2014/main" id="{4DEE89B8-CF38-330A-D54F-B12229BE9757}"/>
              </a:ext>
            </a:extLst>
          </p:cNvPr>
          <p:cNvSpPr txBox="1">
            <a:spLocks/>
          </p:cNvSpPr>
          <p:nvPr/>
        </p:nvSpPr>
        <p:spPr>
          <a:xfrm>
            <a:off x="5024199" y="4315300"/>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BBC, Laws of Cricket</a:t>
            </a:r>
            <a:endParaRPr lang="en-GB" sz="600" dirty="0">
              <a:solidFill>
                <a:schemeClr val="tx1"/>
              </a:solidFill>
              <a:latin typeface="MetaBook-Roman" panose="020B0502040000020004" pitchFamily="34" charset="0"/>
              <a:ea typeface="Verdana" pitchFamily="34" charset="0"/>
            </a:endParaRPr>
          </a:p>
        </p:txBody>
      </p:sp>
      <p:sp>
        <p:nvSpPr>
          <p:cNvPr id="6" name="Subtitle 2">
            <a:extLst>
              <a:ext uri="{FF2B5EF4-FFF2-40B4-BE49-F238E27FC236}">
                <a16:creationId xmlns:a16="http://schemas.microsoft.com/office/drawing/2014/main" id="{B394B214-B6F2-869A-AF4C-4E85E6D38AE2}"/>
              </a:ext>
            </a:extLst>
          </p:cNvPr>
          <p:cNvSpPr txBox="1">
            <a:spLocks/>
          </p:cNvSpPr>
          <p:nvPr/>
        </p:nvSpPr>
        <p:spPr>
          <a:xfrm>
            <a:off x="951772" y="3907020"/>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The Independent, Getty Images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733223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8F57-4D97-F48C-C0EF-24B373F40D16}"/>
              </a:ext>
            </a:extLst>
          </p:cNvPr>
          <p:cNvSpPr>
            <a:spLocks noGrp="1"/>
          </p:cNvSpPr>
          <p:nvPr>
            <p:ph type="title"/>
          </p:nvPr>
        </p:nvSpPr>
        <p:spPr/>
        <p:txBody>
          <a:bodyPr/>
          <a:lstStyle/>
          <a:p>
            <a:r>
              <a:rPr lang="en-GB" dirty="0"/>
              <a:t>Ball Tracking</a:t>
            </a:r>
          </a:p>
        </p:txBody>
      </p:sp>
      <p:sp>
        <p:nvSpPr>
          <p:cNvPr id="3" name="Content Placeholder 2">
            <a:extLst>
              <a:ext uri="{FF2B5EF4-FFF2-40B4-BE49-F238E27FC236}">
                <a16:creationId xmlns:a16="http://schemas.microsoft.com/office/drawing/2014/main" id="{478A8632-373B-6A69-AC1B-7753EC8F9AE5}"/>
              </a:ext>
            </a:extLst>
          </p:cNvPr>
          <p:cNvSpPr>
            <a:spLocks noGrp="1"/>
          </p:cNvSpPr>
          <p:nvPr>
            <p:ph idx="1"/>
          </p:nvPr>
        </p:nvSpPr>
        <p:spPr/>
        <p:txBody>
          <a:bodyPr/>
          <a:lstStyle/>
          <a:p>
            <a:pPr marL="0" indent="0">
              <a:buNone/>
            </a:pPr>
            <a:endParaRPr lang="en-GB" dirty="0"/>
          </a:p>
          <a:p>
            <a:pPr marL="0" indent="0">
              <a:buNone/>
            </a:pPr>
            <a:endParaRPr lang="en-GB" dirty="0"/>
          </a:p>
        </p:txBody>
      </p:sp>
      <p:sp>
        <p:nvSpPr>
          <p:cNvPr id="4" name="Subtitle 2">
            <a:extLst>
              <a:ext uri="{FF2B5EF4-FFF2-40B4-BE49-F238E27FC236}">
                <a16:creationId xmlns:a16="http://schemas.microsoft.com/office/drawing/2014/main" id="{4DEE89B8-CF38-330A-D54F-B12229BE9757}"/>
              </a:ext>
            </a:extLst>
          </p:cNvPr>
          <p:cNvSpPr txBox="1">
            <a:spLocks/>
          </p:cNvSpPr>
          <p:nvPr/>
        </p:nvSpPr>
        <p:spPr>
          <a:xfrm>
            <a:off x="4746407" y="4792299"/>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Virtual Eye</a:t>
            </a:r>
            <a:endParaRPr lang="en-GB" sz="600" dirty="0">
              <a:solidFill>
                <a:schemeClr val="tx1"/>
              </a:solidFill>
              <a:latin typeface="MetaBook-Roman" panose="020B0502040000020004" pitchFamily="34" charset="0"/>
              <a:ea typeface="Verdana" pitchFamily="34" charset="0"/>
            </a:endParaRPr>
          </a:p>
        </p:txBody>
      </p:sp>
      <p:pic>
        <p:nvPicPr>
          <p:cNvPr id="8" name="Picture 7" descr="A video game showing a game of cricket&#10;&#10;Description automatically generated with medium confidence">
            <a:extLst>
              <a:ext uri="{FF2B5EF4-FFF2-40B4-BE49-F238E27FC236}">
                <a16:creationId xmlns:a16="http://schemas.microsoft.com/office/drawing/2014/main" id="{527EFEED-551D-A171-0EBA-DBD8D86993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50" y="1236420"/>
            <a:ext cx="6184498" cy="3477062"/>
          </a:xfrm>
          <a:prstGeom prst="rect">
            <a:avLst/>
          </a:prstGeom>
        </p:spPr>
      </p:pic>
    </p:spTree>
    <p:extLst>
      <p:ext uri="{BB962C8B-B14F-4D97-AF65-F5344CB8AC3E}">
        <p14:creationId xmlns:p14="http://schemas.microsoft.com/office/powerpoint/2010/main" val="4167127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8F57-4D97-F48C-C0EF-24B373F40D16}"/>
              </a:ext>
            </a:extLst>
          </p:cNvPr>
          <p:cNvSpPr>
            <a:spLocks noGrp="1"/>
          </p:cNvSpPr>
          <p:nvPr>
            <p:ph type="title"/>
          </p:nvPr>
        </p:nvSpPr>
        <p:spPr/>
        <p:txBody>
          <a:bodyPr/>
          <a:lstStyle/>
          <a:p>
            <a:r>
              <a:rPr lang="en-GB" dirty="0"/>
              <a:t>Cricket Bat Sensors</a:t>
            </a:r>
          </a:p>
        </p:txBody>
      </p:sp>
      <p:sp>
        <p:nvSpPr>
          <p:cNvPr id="3" name="Content Placeholder 2">
            <a:extLst>
              <a:ext uri="{FF2B5EF4-FFF2-40B4-BE49-F238E27FC236}">
                <a16:creationId xmlns:a16="http://schemas.microsoft.com/office/drawing/2014/main" id="{478A8632-373B-6A69-AC1B-7753EC8F9AE5}"/>
              </a:ext>
            </a:extLst>
          </p:cNvPr>
          <p:cNvSpPr>
            <a:spLocks noGrp="1"/>
          </p:cNvSpPr>
          <p:nvPr>
            <p:ph idx="1"/>
          </p:nvPr>
        </p:nvSpPr>
        <p:spPr/>
        <p:txBody>
          <a:bodyPr/>
          <a:lstStyle/>
          <a:p>
            <a:pPr marL="0" indent="0">
              <a:buNone/>
            </a:pPr>
            <a:endParaRPr lang="en-GB" dirty="0"/>
          </a:p>
          <a:p>
            <a:pPr marL="0" indent="0">
              <a:buNone/>
            </a:pPr>
            <a:endParaRPr lang="en-GB" dirty="0"/>
          </a:p>
        </p:txBody>
      </p:sp>
      <p:sp>
        <p:nvSpPr>
          <p:cNvPr id="4" name="Subtitle 2">
            <a:extLst>
              <a:ext uri="{FF2B5EF4-FFF2-40B4-BE49-F238E27FC236}">
                <a16:creationId xmlns:a16="http://schemas.microsoft.com/office/drawing/2014/main" id="{4DEE89B8-CF38-330A-D54F-B12229BE9757}"/>
              </a:ext>
            </a:extLst>
          </p:cNvPr>
          <p:cNvSpPr txBox="1">
            <a:spLocks/>
          </p:cNvSpPr>
          <p:nvPr/>
        </p:nvSpPr>
        <p:spPr>
          <a:xfrm>
            <a:off x="4608417" y="4478010"/>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err="1">
                <a:solidFill>
                  <a:schemeClr val="tx1"/>
                </a:solidFill>
                <a:latin typeface="MetaBook-Roman" panose="020B0502040000020004" pitchFamily="34" charset="0"/>
                <a:ea typeface="Verdana" pitchFamily="34" charset="0"/>
                <a:cs typeface="Verdana" pitchFamily="34" charset="0"/>
              </a:rPr>
              <a:t>StanceBeam</a:t>
            </a:r>
            <a:r>
              <a:rPr lang="en-GB" sz="600" dirty="0">
                <a:solidFill>
                  <a:schemeClr val="tx1"/>
                </a:solidFill>
                <a:latin typeface="MetaBook-Roman" panose="020B0502040000020004" pitchFamily="34" charset="0"/>
                <a:ea typeface="Verdana" pitchFamily="34" charset="0"/>
                <a:cs typeface="Verdana" pitchFamily="34" charset="0"/>
              </a:rPr>
              <a:t>, </a:t>
            </a:r>
            <a:r>
              <a:rPr lang="en-GB" sz="600" dirty="0" err="1">
                <a:solidFill>
                  <a:schemeClr val="tx1"/>
                </a:solidFill>
                <a:latin typeface="MetaBook-Roman" panose="020B0502040000020004" pitchFamily="34" charset="0"/>
                <a:ea typeface="Verdana" pitchFamily="34" charset="0"/>
                <a:cs typeface="Verdana" pitchFamily="34" charset="0"/>
              </a:rPr>
              <a:t>IoTHub</a:t>
            </a:r>
            <a:endParaRPr lang="en-GB" sz="600" dirty="0">
              <a:solidFill>
                <a:schemeClr val="tx1"/>
              </a:solidFill>
              <a:latin typeface="MetaBook-Roman" panose="020B0502040000020004" pitchFamily="34" charset="0"/>
              <a:ea typeface="Verdana" pitchFamily="34" charset="0"/>
            </a:endParaRPr>
          </a:p>
        </p:txBody>
      </p:sp>
      <p:pic>
        <p:nvPicPr>
          <p:cNvPr id="9218" name="Picture 2" descr="Cricket bat sensor whacks data for six - Products - IoT Hub">
            <a:extLst>
              <a:ext uri="{FF2B5EF4-FFF2-40B4-BE49-F238E27FC236}">
                <a16:creationId xmlns:a16="http://schemas.microsoft.com/office/drawing/2014/main" id="{58613950-8E1C-9FBD-CDEA-9140AE632F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878" y="1199620"/>
            <a:ext cx="6150739" cy="3270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184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9D446-67B3-CD7E-5BF2-475DD8FB3B22}"/>
              </a:ext>
            </a:extLst>
          </p:cNvPr>
          <p:cNvSpPr>
            <a:spLocks noGrp="1"/>
          </p:cNvSpPr>
          <p:nvPr>
            <p:ph type="title"/>
          </p:nvPr>
        </p:nvSpPr>
        <p:spPr/>
        <p:txBody>
          <a:bodyPr>
            <a:normAutofit/>
          </a:bodyPr>
          <a:lstStyle/>
          <a:p>
            <a:r>
              <a:rPr lang="en-GB" sz="2500" dirty="0" err="1"/>
              <a:t>micro:bit</a:t>
            </a:r>
            <a:r>
              <a:rPr lang="en-GB" sz="2500" dirty="0"/>
              <a:t> Accelerometer</a:t>
            </a:r>
          </a:p>
        </p:txBody>
      </p:sp>
      <p:sp>
        <p:nvSpPr>
          <p:cNvPr id="3" name="Content Placeholder 2">
            <a:extLst>
              <a:ext uri="{FF2B5EF4-FFF2-40B4-BE49-F238E27FC236}">
                <a16:creationId xmlns:a16="http://schemas.microsoft.com/office/drawing/2014/main" id="{9ADA66E9-C821-40C7-16AB-A47C78E00DE2}"/>
              </a:ext>
            </a:extLst>
          </p:cNvPr>
          <p:cNvSpPr>
            <a:spLocks noGrp="1"/>
          </p:cNvSpPr>
          <p:nvPr>
            <p:ph idx="1"/>
          </p:nvPr>
        </p:nvSpPr>
        <p:spPr>
          <a:xfrm>
            <a:off x="628650" y="1369219"/>
            <a:ext cx="3286858" cy="3263504"/>
          </a:xfrm>
        </p:spPr>
        <p:txBody>
          <a:bodyPr>
            <a:normAutofit/>
          </a:bodyPr>
          <a:lstStyle/>
          <a:p>
            <a:pPr marL="0" indent="0">
              <a:lnSpc>
                <a:spcPct val="100000"/>
              </a:lnSpc>
              <a:buNone/>
            </a:pPr>
            <a:r>
              <a:rPr lang="en-GB" sz="1800" dirty="0"/>
              <a:t>What does the </a:t>
            </a:r>
            <a:r>
              <a:rPr lang="en-GB" sz="1800" dirty="0" err="1"/>
              <a:t>micro:bit</a:t>
            </a:r>
            <a:r>
              <a:rPr lang="en-GB" sz="1800" dirty="0"/>
              <a:t> accelerometer do?</a:t>
            </a:r>
          </a:p>
        </p:txBody>
      </p:sp>
      <p:pic>
        <p:nvPicPr>
          <p:cNvPr id="1026" name="Picture 2" descr="Overview">
            <a:extLst>
              <a:ext uri="{FF2B5EF4-FFF2-40B4-BE49-F238E27FC236}">
                <a16:creationId xmlns:a16="http://schemas.microsoft.com/office/drawing/2014/main" id="{F9EFEB97-9779-39DE-B696-EEC0867C39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043" y="1268016"/>
            <a:ext cx="4601189" cy="2645684"/>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F61B28F0-6AC6-FD30-EE81-E2500B5B7154}"/>
              </a:ext>
            </a:extLst>
          </p:cNvPr>
          <p:cNvSpPr txBox="1">
            <a:spLocks/>
          </p:cNvSpPr>
          <p:nvPr/>
        </p:nvSpPr>
        <p:spPr>
          <a:xfrm>
            <a:off x="6916757" y="3913700"/>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a:t>
            </a:r>
          </a:p>
        </p:txBody>
      </p:sp>
      <p:sp>
        <p:nvSpPr>
          <p:cNvPr id="6" name="Subtitle 2">
            <a:extLst>
              <a:ext uri="{FF2B5EF4-FFF2-40B4-BE49-F238E27FC236}">
                <a16:creationId xmlns:a16="http://schemas.microsoft.com/office/drawing/2014/main" id="{091C25E6-D650-E0F9-E6D1-613532595ED4}"/>
              </a:ext>
            </a:extLst>
          </p:cNvPr>
          <p:cNvSpPr txBox="1">
            <a:spLocks/>
          </p:cNvSpPr>
          <p:nvPr/>
        </p:nvSpPr>
        <p:spPr>
          <a:xfrm>
            <a:off x="1727248" y="4801123"/>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a:t>
            </a:r>
          </a:p>
        </p:txBody>
      </p:sp>
      <p:pic>
        <p:nvPicPr>
          <p:cNvPr id="7" name="Picture 3" descr="A hand with a wristband and a graph&#10;&#10;AI-generated content may be incorrect.">
            <a:extLst>
              <a:ext uri="{FF2B5EF4-FFF2-40B4-BE49-F238E27FC236}">
                <a16:creationId xmlns:a16="http://schemas.microsoft.com/office/drawing/2014/main" id="{6EA13866-95CF-D048-6FA6-EEAD85EA0744}"/>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45990" y="3151077"/>
            <a:ext cx="2558125" cy="1650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804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29B2E-E1BF-0F65-B500-52C9600DC619}"/>
              </a:ext>
            </a:extLst>
          </p:cNvPr>
          <p:cNvSpPr>
            <a:spLocks noGrp="1"/>
          </p:cNvSpPr>
          <p:nvPr>
            <p:ph type="title"/>
          </p:nvPr>
        </p:nvSpPr>
        <p:spPr/>
        <p:txBody>
          <a:bodyPr>
            <a:normAutofit/>
          </a:bodyPr>
          <a:lstStyle/>
          <a:p>
            <a:r>
              <a:rPr lang="en-GB" sz="2800" dirty="0"/>
              <a:t>Three Different Cricket Shots</a:t>
            </a:r>
          </a:p>
        </p:txBody>
      </p:sp>
      <p:sp>
        <p:nvSpPr>
          <p:cNvPr id="3" name="Content Placeholder 2">
            <a:extLst>
              <a:ext uri="{FF2B5EF4-FFF2-40B4-BE49-F238E27FC236}">
                <a16:creationId xmlns:a16="http://schemas.microsoft.com/office/drawing/2014/main" id="{29F7D79F-7FC4-39E5-D92A-59A21D4E84BF}"/>
              </a:ext>
            </a:extLst>
          </p:cNvPr>
          <p:cNvSpPr>
            <a:spLocks noGrp="1"/>
          </p:cNvSpPr>
          <p:nvPr>
            <p:ph idx="1"/>
          </p:nvPr>
        </p:nvSpPr>
        <p:spPr>
          <a:xfrm>
            <a:off x="394970" y="1268016"/>
            <a:ext cx="6477318" cy="3263504"/>
          </a:xfrm>
        </p:spPr>
        <p:txBody>
          <a:bodyPr>
            <a:normAutofit fontScale="92500"/>
          </a:bodyPr>
          <a:lstStyle/>
          <a:p>
            <a:r>
              <a:rPr lang="en-GB" dirty="0"/>
              <a:t>Straight Drive - </a:t>
            </a:r>
            <a:r>
              <a:rPr lang="en-GB" dirty="0">
                <a:hlinkClick r:id="rId3"/>
              </a:rPr>
              <a:t>www.bbc.co.uk/bitesize/guides/ztptnbk/revision/1</a:t>
            </a:r>
            <a:r>
              <a:rPr lang="en-GB" dirty="0"/>
              <a:t> </a:t>
            </a:r>
          </a:p>
          <a:p>
            <a:endParaRPr lang="en-GB" dirty="0"/>
          </a:p>
          <a:p>
            <a:r>
              <a:rPr lang="en-GB" dirty="0"/>
              <a:t>Defensive Block (aka forward defence) - </a:t>
            </a:r>
            <a:r>
              <a:rPr lang="en-GB" dirty="0">
                <a:hlinkClick r:id="rId4"/>
              </a:rPr>
              <a:t>www.bbc.co.uk/bitesize/guides/ztptnbk/revision/2</a:t>
            </a:r>
            <a:endParaRPr lang="en-GB" dirty="0"/>
          </a:p>
          <a:p>
            <a:endParaRPr lang="en-GB" dirty="0"/>
          </a:p>
          <a:p>
            <a:r>
              <a:rPr lang="en-GB" dirty="0"/>
              <a:t>Pull Shot - </a:t>
            </a:r>
            <a:r>
              <a:rPr lang="en-GB" dirty="0">
                <a:hlinkClick r:id="rId5"/>
              </a:rPr>
              <a:t>https://youtu.be/LwUX0jsFlW0?feature=shared</a:t>
            </a:r>
            <a:r>
              <a:rPr lang="en-GB" dirty="0"/>
              <a:t>  </a:t>
            </a:r>
          </a:p>
        </p:txBody>
      </p:sp>
    </p:spTree>
    <p:extLst>
      <p:ext uri="{BB962C8B-B14F-4D97-AF65-F5344CB8AC3E}">
        <p14:creationId xmlns:p14="http://schemas.microsoft.com/office/powerpoint/2010/main" val="3020181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0ADC4-6956-7C58-4238-2162F011ABBF}"/>
              </a:ext>
            </a:extLst>
          </p:cNvPr>
          <p:cNvSpPr>
            <a:spLocks noGrp="1"/>
          </p:cNvSpPr>
          <p:nvPr>
            <p:ph type="title"/>
          </p:nvPr>
        </p:nvSpPr>
        <p:spPr/>
        <p:txBody>
          <a:bodyPr/>
          <a:lstStyle/>
          <a:p>
            <a:r>
              <a:rPr lang="en-GB" dirty="0"/>
              <a:t>The batting challenge</a:t>
            </a:r>
          </a:p>
        </p:txBody>
      </p:sp>
      <p:sp>
        <p:nvSpPr>
          <p:cNvPr id="3" name="Content Placeholder 2">
            <a:extLst>
              <a:ext uri="{FF2B5EF4-FFF2-40B4-BE49-F238E27FC236}">
                <a16:creationId xmlns:a16="http://schemas.microsoft.com/office/drawing/2014/main" id="{B4FA3F07-5CA3-703A-999D-E3833BD8BD11}"/>
              </a:ext>
            </a:extLst>
          </p:cNvPr>
          <p:cNvSpPr>
            <a:spLocks noGrp="1"/>
          </p:cNvSpPr>
          <p:nvPr>
            <p:ph idx="1"/>
          </p:nvPr>
        </p:nvSpPr>
        <p:spPr>
          <a:xfrm>
            <a:off x="628650" y="1369219"/>
            <a:ext cx="6153813" cy="3263504"/>
          </a:xfrm>
        </p:spPr>
        <p:txBody>
          <a:bodyPr>
            <a:normAutofit/>
          </a:bodyPr>
          <a:lstStyle/>
          <a:p>
            <a:pPr marL="0" indent="0">
              <a:buNone/>
            </a:pPr>
            <a:r>
              <a:rPr lang="en-GB" sz="1800" dirty="0"/>
              <a:t>A cricketer has used the </a:t>
            </a:r>
            <a:r>
              <a:rPr lang="en-GB" sz="1800" dirty="0" err="1"/>
              <a:t>micro:bit</a:t>
            </a:r>
            <a:r>
              <a:rPr lang="en-GB" sz="1800" dirty="0"/>
              <a:t> to demonstrate three different types of bat swings: a straight drive, a defensive block, and a pull shot.</a:t>
            </a:r>
          </a:p>
          <a:p>
            <a:pPr marL="0" indent="0">
              <a:buNone/>
            </a:pPr>
            <a:endParaRPr lang="en-GB" sz="1800" dirty="0"/>
          </a:p>
          <a:p>
            <a:pPr marL="0" indent="0">
              <a:buNone/>
            </a:pPr>
            <a:r>
              <a:rPr lang="en-GB" sz="1800" dirty="0"/>
              <a:t>Your challenge is to try to match up the different swing types to each of the resulting data graphs.</a:t>
            </a:r>
          </a:p>
          <a:p>
            <a:pPr marL="0" indent="0">
              <a:buNone/>
            </a:pPr>
            <a:endParaRPr lang="en-GB" sz="2000" dirty="0"/>
          </a:p>
          <a:p>
            <a:pPr marL="0" indent="0">
              <a:buNone/>
            </a:pPr>
            <a:endParaRPr lang="en-GB" sz="2000" dirty="0"/>
          </a:p>
          <a:p>
            <a:pPr marL="0" indent="0">
              <a:buNone/>
            </a:pPr>
            <a:r>
              <a:rPr lang="en-GB" sz="2000" b="1" dirty="0"/>
              <a:t>Hand out worksheet 1</a:t>
            </a:r>
          </a:p>
        </p:txBody>
      </p:sp>
      <p:sp>
        <p:nvSpPr>
          <p:cNvPr id="5" name="Subtitle 2">
            <a:extLst>
              <a:ext uri="{FF2B5EF4-FFF2-40B4-BE49-F238E27FC236}">
                <a16:creationId xmlns:a16="http://schemas.microsoft.com/office/drawing/2014/main" id="{D5DB5B7D-1ED6-E3E0-7973-C07A6443EAA4}"/>
              </a:ext>
            </a:extLst>
          </p:cNvPr>
          <p:cNvSpPr txBox="1">
            <a:spLocks/>
          </p:cNvSpPr>
          <p:nvPr/>
        </p:nvSpPr>
        <p:spPr>
          <a:xfrm>
            <a:off x="4753249" y="486965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a:t>
            </a:r>
          </a:p>
        </p:txBody>
      </p:sp>
      <p:sp>
        <p:nvSpPr>
          <p:cNvPr id="6" name="AutoShape 2" descr="Cricket with solid fill">
            <a:extLst>
              <a:ext uri="{FF2B5EF4-FFF2-40B4-BE49-F238E27FC236}">
                <a16:creationId xmlns:a16="http://schemas.microsoft.com/office/drawing/2014/main" id="{1F05BC7D-B0D0-CC4B-5EF1-56BD29A1F966}"/>
              </a:ext>
            </a:extLst>
          </p:cNvPr>
          <p:cNvSpPr>
            <a:spLocks noChangeAspect="1" noChangeArrowheads="1"/>
          </p:cNvSpPr>
          <p:nvPr/>
        </p:nvSpPr>
        <p:spPr bwMode="auto">
          <a:xfrm>
            <a:off x="184150" y="-2041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descr="A hand with a wristband and a graph&#10;&#10;AI-generated content may be incorrect.">
            <a:extLst>
              <a:ext uri="{FF2B5EF4-FFF2-40B4-BE49-F238E27FC236}">
                <a16:creationId xmlns:a16="http://schemas.microsoft.com/office/drawing/2014/main" id="{CC46D877-FF1F-9388-8454-C1BDB6CED423}"/>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224338" y="3142253"/>
            <a:ext cx="2558125" cy="1650046"/>
          </a:xfrm>
          <a:prstGeom prst="rect">
            <a:avLst/>
          </a:prstGeom>
          <a:noFill/>
          <a:extLst>
            <a:ext uri="{909E8E84-426E-40DD-AFC4-6F175D3DCCD1}">
              <a14:hiddenFill xmlns:a14="http://schemas.microsoft.com/office/drawing/2010/main">
                <a:solidFill>
                  <a:srgbClr val="FFFFFF"/>
                </a:solidFill>
              </a14:hiddenFill>
            </a:ext>
          </a:extLst>
        </p:spPr>
      </p:pic>
      <p:pic>
        <p:nvPicPr>
          <p:cNvPr id="11" name="Graphic 10" descr="Cricket with solid fill">
            <a:extLst>
              <a:ext uri="{FF2B5EF4-FFF2-40B4-BE49-F238E27FC236}">
                <a16:creationId xmlns:a16="http://schemas.microsoft.com/office/drawing/2014/main" id="{437DFC90-A6DA-BBBA-9B12-68FB52CD3C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3571" y="4226734"/>
            <a:ext cx="720278" cy="720278"/>
          </a:xfrm>
          <a:prstGeom prst="rect">
            <a:avLst/>
          </a:prstGeom>
        </p:spPr>
      </p:pic>
      <p:pic>
        <p:nvPicPr>
          <p:cNvPr id="13" name="Picture 12">
            <a:extLst>
              <a:ext uri="{FF2B5EF4-FFF2-40B4-BE49-F238E27FC236}">
                <a16:creationId xmlns:a16="http://schemas.microsoft.com/office/drawing/2014/main" id="{673607B9-92A0-0A8D-4D04-028EDA380733}"/>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7110806" y="688207"/>
            <a:ext cx="1925618" cy="27809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86552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22B4D-2D13-9E0F-E638-A980D2B6FCC2}"/>
              </a:ext>
            </a:extLst>
          </p:cNvPr>
          <p:cNvSpPr>
            <a:spLocks noGrp="1"/>
          </p:cNvSpPr>
          <p:nvPr>
            <p:ph type="title"/>
          </p:nvPr>
        </p:nvSpPr>
        <p:spPr/>
        <p:txBody>
          <a:bodyPr/>
          <a:lstStyle/>
          <a:p>
            <a:r>
              <a:rPr lang="en-GB" dirty="0"/>
              <a:t>Break Time – 10 mins</a:t>
            </a:r>
          </a:p>
        </p:txBody>
      </p:sp>
      <p:pic>
        <p:nvPicPr>
          <p:cNvPr id="1026" name="Picture 2">
            <a:extLst>
              <a:ext uri="{FF2B5EF4-FFF2-40B4-BE49-F238E27FC236}">
                <a16:creationId xmlns:a16="http://schemas.microsoft.com/office/drawing/2014/main" id="{7BBACFB2-80BD-A1DC-A88E-4641A6F7599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133600" y="1516339"/>
            <a:ext cx="2859278" cy="2673611"/>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BCD0B23C-BE96-E232-5B85-1826478A1BFE}"/>
              </a:ext>
            </a:extLst>
          </p:cNvPr>
          <p:cNvSpPr txBox="1">
            <a:spLocks/>
          </p:cNvSpPr>
          <p:nvPr/>
        </p:nvSpPr>
        <p:spPr>
          <a:xfrm>
            <a:off x="3011678" y="4189951"/>
            <a:ext cx="1981200" cy="126018"/>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pl-PL" sz="600" dirty="0">
                <a:solidFill>
                  <a:schemeClr val="tx1"/>
                </a:solidFill>
                <a:latin typeface="MetaBook-Roman" panose="020B0502040000020004" pitchFamily="34" charset="0"/>
                <a:ea typeface="Verdana" pitchFamily="34" charset="0"/>
              </a:rPr>
              <a:t>oksmith </a:t>
            </a:r>
            <a:r>
              <a:rPr lang="en-GB" sz="600" dirty="0">
                <a:solidFill>
                  <a:schemeClr val="tx1"/>
                </a:solidFill>
                <a:latin typeface="MetaBook-Roman" panose="020B0502040000020004" pitchFamily="34" charset="0"/>
                <a:ea typeface="Verdana" pitchFamily="34" charset="0"/>
              </a:rPr>
              <a:t>via openclipart.org</a:t>
            </a:r>
          </a:p>
        </p:txBody>
      </p:sp>
    </p:spTree>
    <p:extLst>
      <p:ext uri="{BB962C8B-B14F-4D97-AF65-F5344CB8AC3E}">
        <p14:creationId xmlns:p14="http://schemas.microsoft.com/office/powerpoint/2010/main" val="3893403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0ADC4-6956-7C58-4238-2162F011ABBF}"/>
              </a:ext>
            </a:extLst>
          </p:cNvPr>
          <p:cNvSpPr>
            <a:spLocks noGrp="1"/>
          </p:cNvSpPr>
          <p:nvPr>
            <p:ph type="title"/>
          </p:nvPr>
        </p:nvSpPr>
        <p:spPr/>
        <p:txBody>
          <a:bodyPr>
            <a:normAutofit/>
          </a:bodyPr>
          <a:lstStyle/>
          <a:p>
            <a:r>
              <a:rPr lang="en-GB" sz="2800" dirty="0"/>
              <a:t>The batting challenge - Results</a:t>
            </a:r>
          </a:p>
        </p:txBody>
      </p:sp>
      <p:sp>
        <p:nvSpPr>
          <p:cNvPr id="3" name="Content Placeholder 2">
            <a:extLst>
              <a:ext uri="{FF2B5EF4-FFF2-40B4-BE49-F238E27FC236}">
                <a16:creationId xmlns:a16="http://schemas.microsoft.com/office/drawing/2014/main" id="{B4FA3F07-5CA3-703A-999D-E3833BD8BD11}"/>
              </a:ext>
            </a:extLst>
          </p:cNvPr>
          <p:cNvSpPr>
            <a:spLocks noGrp="1"/>
          </p:cNvSpPr>
          <p:nvPr>
            <p:ph idx="1"/>
          </p:nvPr>
        </p:nvSpPr>
        <p:spPr>
          <a:xfrm>
            <a:off x="628650" y="1369218"/>
            <a:ext cx="6153813" cy="3500437"/>
          </a:xfrm>
        </p:spPr>
        <p:txBody>
          <a:bodyPr>
            <a:normAutofit/>
          </a:bodyPr>
          <a:lstStyle/>
          <a:p>
            <a:pPr marL="0" indent="0">
              <a:buNone/>
            </a:pPr>
            <a:r>
              <a:rPr lang="en-GB" sz="1800" dirty="0"/>
              <a:t>Which graph showed which shot?</a:t>
            </a:r>
          </a:p>
          <a:p>
            <a:pPr marL="0" indent="0">
              <a:buNone/>
            </a:pPr>
            <a:endParaRPr lang="en-GB" sz="1800" b="1" dirty="0"/>
          </a:p>
          <a:p>
            <a:pPr marL="0" indent="0">
              <a:buNone/>
            </a:pPr>
            <a:r>
              <a:rPr lang="en-GB" sz="1800" b="1" dirty="0"/>
              <a:t>Graph A = Defensive block</a:t>
            </a:r>
          </a:p>
          <a:p>
            <a:pPr marL="0" indent="0">
              <a:buNone/>
            </a:pPr>
            <a:endParaRPr lang="en-GB" sz="1800" b="1" dirty="0"/>
          </a:p>
          <a:p>
            <a:pPr marL="0" indent="0">
              <a:buNone/>
            </a:pPr>
            <a:r>
              <a:rPr lang="en-GB" sz="1800" b="1" dirty="0"/>
              <a:t>Graph B = Pull shot</a:t>
            </a:r>
          </a:p>
          <a:p>
            <a:pPr marL="0" indent="0">
              <a:buNone/>
            </a:pPr>
            <a:endParaRPr lang="en-GB" sz="1800" b="1" dirty="0"/>
          </a:p>
          <a:p>
            <a:pPr marL="0" indent="0">
              <a:buNone/>
            </a:pPr>
            <a:r>
              <a:rPr lang="en-GB" sz="1800" b="1" dirty="0"/>
              <a:t>Graph C = Straight Drive</a:t>
            </a:r>
          </a:p>
          <a:p>
            <a:pPr marL="0" indent="0">
              <a:buNone/>
            </a:pPr>
            <a:endParaRPr lang="en-GB" sz="1800" b="1" dirty="0"/>
          </a:p>
          <a:p>
            <a:pPr marL="0" indent="0">
              <a:buNone/>
            </a:pPr>
            <a:r>
              <a:rPr lang="en-GB" sz="1800" dirty="0"/>
              <a:t>Was it easy to match the data to the graphs? What made it difficult?</a:t>
            </a:r>
            <a:endParaRPr lang="en-GB" sz="2000" dirty="0"/>
          </a:p>
        </p:txBody>
      </p:sp>
      <p:sp>
        <p:nvSpPr>
          <p:cNvPr id="6" name="AutoShape 2" descr="Cricket with solid fill">
            <a:extLst>
              <a:ext uri="{FF2B5EF4-FFF2-40B4-BE49-F238E27FC236}">
                <a16:creationId xmlns:a16="http://schemas.microsoft.com/office/drawing/2014/main" id="{1F05BC7D-B0D0-CC4B-5EF1-56BD29A1F966}"/>
              </a:ext>
            </a:extLst>
          </p:cNvPr>
          <p:cNvSpPr>
            <a:spLocks noChangeAspect="1" noChangeArrowheads="1"/>
          </p:cNvSpPr>
          <p:nvPr/>
        </p:nvSpPr>
        <p:spPr bwMode="auto">
          <a:xfrm>
            <a:off x="184150" y="-2041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a:extLst>
              <a:ext uri="{FF2B5EF4-FFF2-40B4-BE49-F238E27FC236}">
                <a16:creationId xmlns:a16="http://schemas.microsoft.com/office/drawing/2014/main" id="{E6A8F683-51AF-3695-D068-C02D75B53933}"/>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110806" y="688207"/>
            <a:ext cx="1925618" cy="27809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01708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D2024-B02E-747F-5FD7-F2A978E5321A}"/>
              </a:ext>
            </a:extLst>
          </p:cNvPr>
          <p:cNvSpPr>
            <a:spLocks noGrp="1"/>
          </p:cNvSpPr>
          <p:nvPr>
            <p:ph type="title"/>
          </p:nvPr>
        </p:nvSpPr>
        <p:spPr/>
        <p:txBody>
          <a:bodyPr>
            <a:normAutofit/>
          </a:bodyPr>
          <a:lstStyle/>
          <a:p>
            <a:r>
              <a:rPr lang="en-GB" sz="2500" dirty="0"/>
              <a:t>How can AI help us? </a:t>
            </a:r>
          </a:p>
        </p:txBody>
      </p:sp>
      <p:sp>
        <p:nvSpPr>
          <p:cNvPr id="3" name="Content Placeholder 2">
            <a:extLst>
              <a:ext uri="{FF2B5EF4-FFF2-40B4-BE49-F238E27FC236}">
                <a16:creationId xmlns:a16="http://schemas.microsoft.com/office/drawing/2014/main" id="{14DE986F-728E-4837-C7B5-DF09A47F2560}"/>
              </a:ext>
            </a:extLst>
          </p:cNvPr>
          <p:cNvSpPr>
            <a:spLocks noGrp="1"/>
          </p:cNvSpPr>
          <p:nvPr>
            <p:ph idx="1"/>
          </p:nvPr>
        </p:nvSpPr>
        <p:spPr>
          <a:xfrm>
            <a:off x="489696" y="1122331"/>
            <a:ext cx="6122007" cy="3263504"/>
          </a:xfrm>
        </p:spPr>
        <p:txBody>
          <a:bodyPr>
            <a:normAutofit/>
          </a:bodyPr>
          <a:lstStyle/>
          <a:p>
            <a:r>
              <a:rPr lang="en-GB" sz="1500" dirty="0" err="1"/>
              <a:t>CreateAI</a:t>
            </a:r>
            <a:r>
              <a:rPr lang="en-GB" sz="1500" dirty="0"/>
              <a:t> - </a:t>
            </a:r>
            <a:r>
              <a:rPr lang="en-GB" sz="1500" dirty="0">
                <a:hlinkClick r:id="rId3"/>
              </a:rPr>
              <a:t>https://createai.microbit.org/</a:t>
            </a:r>
            <a:r>
              <a:rPr lang="en-GB" sz="1500" dirty="0"/>
              <a:t> </a:t>
            </a:r>
          </a:p>
          <a:p>
            <a:r>
              <a:rPr lang="en-GB" sz="1500" dirty="0"/>
              <a:t>We can train a model to recognise different types of batting swings.</a:t>
            </a:r>
          </a:p>
        </p:txBody>
      </p:sp>
      <p:sp>
        <p:nvSpPr>
          <p:cNvPr id="4" name="Subtitle 2">
            <a:extLst>
              <a:ext uri="{FF2B5EF4-FFF2-40B4-BE49-F238E27FC236}">
                <a16:creationId xmlns:a16="http://schemas.microsoft.com/office/drawing/2014/main" id="{A2E72E65-949C-154B-FD86-52E4F37E85AA}"/>
              </a:ext>
            </a:extLst>
          </p:cNvPr>
          <p:cNvSpPr txBox="1">
            <a:spLocks/>
          </p:cNvSpPr>
          <p:nvPr/>
        </p:nvSpPr>
        <p:spPr>
          <a:xfrm rot="16200000">
            <a:off x="5883050" y="388946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 </a:t>
            </a:r>
            <a:r>
              <a:rPr lang="en-GB" sz="600" dirty="0" err="1">
                <a:solidFill>
                  <a:schemeClr val="tx1"/>
                </a:solidFill>
                <a:latin typeface="MetaBook-Roman" panose="020B0502040000020004" pitchFamily="34" charset="0"/>
                <a:ea typeface="Verdana" pitchFamily="34" charset="0"/>
              </a:rPr>
              <a:t>CreateAI</a:t>
            </a:r>
            <a:endParaRPr lang="en-GB" sz="600" dirty="0">
              <a:solidFill>
                <a:schemeClr val="tx1"/>
              </a:solidFill>
              <a:latin typeface="MetaBook-Roman" panose="020B0502040000020004" pitchFamily="34" charset="0"/>
              <a:ea typeface="Verdana" pitchFamily="34" charset="0"/>
            </a:endParaRPr>
          </a:p>
        </p:txBody>
      </p:sp>
      <p:pic>
        <p:nvPicPr>
          <p:cNvPr id="9" name="Picture 8">
            <a:extLst>
              <a:ext uri="{FF2B5EF4-FFF2-40B4-BE49-F238E27FC236}">
                <a16:creationId xmlns:a16="http://schemas.microsoft.com/office/drawing/2014/main" id="{82EAB4CB-F320-B02C-F5EF-7353C4659F1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r="769"/>
          <a:stretch/>
        </p:blipFill>
        <p:spPr>
          <a:xfrm>
            <a:off x="429016" y="1982577"/>
            <a:ext cx="6258111" cy="2887079"/>
          </a:xfrm>
          <a:prstGeom prst="rect">
            <a:avLst/>
          </a:prstGeom>
        </p:spPr>
      </p:pic>
    </p:spTree>
    <p:extLst>
      <p:ext uri="{BB962C8B-B14F-4D97-AF65-F5344CB8AC3E}">
        <p14:creationId xmlns:p14="http://schemas.microsoft.com/office/powerpoint/2010/main" val="100153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42EA-2800-2954-0D28-8099EEDD2DD9}"/>
              </a:ext>
            </a:extLst>
          </p:cNvPr>
          <p:cNvSpPr>
            <a:spLocks noGrp="1"/>
          </p:cNvSpPr>
          <p:nvPr>
            <p:ph type="title"/>
          </p:nvPr>
        </p:nvSpPr>
        <p:spPr/>
        <p:txBody>
          <a:bodyPr>
            <a:normAutofit/>
          </a:bodyPr>
          <a:lstStyle/>
          <a:p>
            <a:r>
              <a:rPr lang="en-GB" sz="2500" dirty="0"/>
              <a:t>Making a step counter</a:t>
            </a:r>
          </a:p>
        </p:txBody>
      </p:sp>
      <p:sp>
        <p:nvSpPr>
          <p:cNvPr id="3" name="Content Placeholder 2">
            <a:extLst>
              <a:ext uri="{FF2B5EF4-FFF2-40B4-BE49-F238E27FC236}">
                <a16:creationId xmlns:a16="http://schemas.microsoft.com/office/drawing/2014/main" id="{23F05468-39CF-59C6-4581-281FD43F2D34}"/>
              </a:ext>
            </a:extLst>
          </p:cNvPr>
          <p:cNvSpPr>
            <a:spLocks noGrp="1"/>
          </p:cNvSpPr>
          <p:nvPr>
            <p:ph idx="1"/>
          </p:nvPr>
        </p:nvSpPr>
        <p:spPr>
          <a:xfrm>
            <a:off x="628650" y="1369219"/>
            <a:ext cx="4889834" cy="3263504"/>
          </a:xfrm>
        </p:spPr>
        <p:txBody>
          <a:bodyPr/>
          <a:lstStyle/>
          <a:p>
            <a:pPr marL="0" indent="0">
              <a:buNone/>
            </a:pPr>
            <a:r>
              <a:rPr lang="en-GB" dirty="0"/>
              <a:t>Follow the tutorial to make your step counter.</a:t>
            </a:r>
          </a:p>
          <a:p>
            <a:pPr marL="0" indent="0">
              <a:buNone/>
            </a:pPr>
            <a:endParaRPr lang="en-GB" dirty="0"/>
          </a:p>
          <a:p>
            <a:pPr marL="0" indent="0">
              <a:buNone/>
            </a:pPr>
            <a:r>
              <a:rPr lang="en-GB" dirty="0"/>
              <a:t>How does the step counter work?</a:t>
            </a:r>
          </a:p>
        </p:txBody>
      </p:sp>
      <p:sp>
        <p:nvSpPr>
          <p:cNvPr id="7" name="Subtitle 2">
            <a:extLst>
              <a:ext uri="{FF2B5EF4-FFF2-40B4-BE49-F238E27FC236}">
                <a16:creationId xmlns:a16="http://schemas.microsoft.com/office/drawing/2014/main" id="{47CEE96F-5B77-98E2-0FB6-A86509AC5032}"/>
              </a:ext>
            </a:extLst>
          </p:cNvPr>
          <p:cNvSpPr txBox="1">
            <a:spLocks/>
          </p:cNvSpPr>
          <p:nvPr/>
        </p:nvSpPr>
        <p:spPr>
          <a:xfrm>
            <a:off x="6738697" y="3237520"/>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a:t>
            </a:r>
          </a:p>
        </p:txBody>
      </p:sp>
      <p:pic>
        <p:nvPicPr>
          <p:cNvPr id="9" name="Picture 8">
            <a:extLst>
              <a:ext uri="{FF2B5EF4-FFF2-40B4-BE49-F238E27FC236}">
                <a16:creationId xmlns:a16="http://schemas.microsoft.com/office/drawing/2014/main" id="{4CBE83DA-533E-7F8E-6326-3DC20B1F2FE2}"/>
              </a:ext>
            </a:extLst>
          </p:cNvPr>
          <p:cNvPicPr>
            <a:picLocks noChangeAspect="1"/>
          </p:cNvPicPr>
          <p:nvPr/>
        </p:nvPicPr>
        <p:blipFill>
          <a:blip r:embed="rId3"/>
          <a:stretch>
            <a:fillRect/>
          </a:stretch>
        </p:blipFill>
        <p:spPr>
          <a:xfrm>
            <a:off x="6055896" y="1217402"/>
            <a:ext cx="2664002" cy="2042753"/>
          </a:xfrm>
          <a:prstGeom prst="rect">
            <a:avLst/>
          </a:prstGeom>
        </p:spPr>
      </p:pic>
      <p:pic>
        <p:nvPicPr>
          <p:cNvPr id="5" name="Picture 4">
            <a:extLst>
              <a:ext uri="{FF2B5EF4-FFF2-40B4-BE49-F238E27FC236}">
                <a16:creationId xmlns:a16="http://schemas.microsoft.com/office/drawing/2014/main" id="{4972674E-A48D-1FB0-8DB8-F892F3E84391}"/>
              </a:ext>
            </a:extLst>
          </p:cNvPr>
          <p:cNvPicPr>
            <a:picLocks noChangeAspect="1"/>
          </p:cNvPicPr>
          <p:nvPr/>
        </p:nvPicPr>
        <p:blipFill>
          <a:blip r:embed="rId4"/>
          <a:stretch>
            <a:fillRect/>
          </a:stretch>
        </p:blipFill>
        <p:spPr>
          <a:xfrm>
            <a:off x="73892" y="3554333"/>
            <a:ext cx="6918036" cy="1353436"/>
          </a:xfrm>
          <a:prstGeom prst="rect">
            <a:avLst/>
          </a:prstGeom>
        </p:spPr>
      </p:pic>
      <p:sp>
        <p:nvSpPr>
          <p:cNvPr id="6" name="Subtitle 2">
            <a:extLst>
              <a:ext uri="{FF2B5EF4-FFF2-40B4-BE49-F238E27FC236}">
                <a16:creationId xmlns:a16="http://schemas.microsoft.com/office/drawing/2014/main" id="{566E88C3-0C71-9129-7438-A4A91E09CC8F}"/>
              </a:ext>
            </a:extLst>
          </p:cNvPr>
          <p:cNvSpPr txBox="1">
            <a:spLocks/>
          </p:cNvSpPr>
          <p:nvPr/>
        </p:nvSpPr>
        <p:spPr>
          <a:xfrm>
            <a:off x="4757497" y="486965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Microsoft </a:t>
            </a:r>
            <a:r>
              <a:rPr lang="en-GB" sz="600" dirty="0" err="1">
                <a:solidFill>
                  <a:schemeClr val="tx1"/>
                </a:solidFill>
                <a:latin typeface="MetaBook-Roman" panose="020B0502040000020004" pitchFamily="34" charset="0"/>
                <a:ea typeface="Verdana" pitchFamily="34" charset="0"/>
              </a:rPr>
              <a:t>MakeCode</a:t>
            </a:r>
            <a:endParaRPr lang="en-GB" sz="600" dirty="0">
              <a:solidFill>
                <a:schemeClr val="tx1"/>
              </a:solidFill>
              <a:latin typeface="MetaBook-Roman" panose="020B0502040000020004" pitchFamily="34" charset="0"/>
              <a:ea typeface="Verdana" pitchFamily="34" charset="0"/>
            </a:endParaRPr>
          </a:p>
        </p:txBody>
      </p:sp>
      <p:sp>
        <p:nvSpPr>
          <p:cNvPr id="8" name="Oval 7">
            <a:extLst>
              <a:ext uri="{FF2B5EF4-FFF2-40B4-BE49-F238E27FC236}">
                <a16:creationId xmlns:a16="http://schemas.microsoft.com/office/drawing/2014/main" id="{975A0F4C-196D-8525-215A-DE17BA277D4E}"/>
              </a:ext>
            </a:extLst>
          </p:cNvPr>
          <p:cNvSpPr/>
          <p:nvPr/>
        </p:nvSpPr>
        <p:spPr>
          <a:xfrm>
            <a:off x="2780145" y="3833091"/>
            <a:ext cx="1439940" cy="109381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4892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28A3D7C-B1A3-D1C2-05BE-8FE357DBC4C3}"/>
              </a:ext>
            </a:extLst>
          </p:cNvPr>
          <p:cNvSpPr txBox="1"/>
          <p:nvPr/>
        </p:nvSpPr>
        <p:spPr>
          <a:xfrm>
            <a:off x="4900399" y="4520502"/>
            <a:ext cx="1451295" cy="369332"/>
          </a:xfrm>
          <a:prstGeom prst="rect">
            <a:avLst/>
          </a:prstGeom>
          <a:noFill/>
          <a:ln w="28575">
            <a:solidFill>
              <a:srgbClr val="FCD034"/>
            </a:solidFill>
          </a:ln>
        </p:spPr>
        <p:txBody>
          <a:bodyPr wrap="square" rtlCol="0">
            <a:spAutoFit/>
          </a:bodyPr>
          <a:lstStyle/>
          <a:p>
            <a:pPr algn="ctr"/>
            <a:r>
              <a:rPr lang="en-US" dirty="0"/>
              <a:t>Ask the Ri!</a:t>
            </a:r>
            <a:endParaRPr lang="en-GB" dirty="0"/>
          </a:p>
        </p:txBody>
      </p:sp>
      <p:sp>
        <p:nvSpPr>
          <p:cNvPr id="2" name="Title 3">
            <a:extLst>
              <a:ext uri="{FF2B5EF4-FFF2-40B4-BE49-F238E27FC236}">
                <a16:creationId xmlns:a16="http://schemas.microsoft.com/office/drawing/2014/main" id="{D4184200-9A17-15AD-F6C9-5E03FA6BC035}"/>
              </a:ext>
            </a:extLst>
          </p:cNvPr>
          <p:cNvSpPr>
            <a:spLocks noGrp="1"/>
          </p:cNvSpPr>
          <p:nvPr>
            <p:ph type="title"/>
          </p:nvPr>
        </p:nvSpPr>
        <p:spPr>
          <a:xfrm>
            <a:off x="628650" y="427839"/>
            <a:ext cx="6367769" cy="647925"/>
          </a:xfrm>
        </p:spPr>
        <p:txBody>
          <a:bodyPr vert="horz" lIns="91440" tIns="45720" rIns="91440" bIns="45720" rtlCol="0" anchor="ctr">
            <a:noAutofit/>
          </a:bodyPr>
          <a:lstStyle/>
          <a:p>
            <a:pPr>
              <a:spcAft>
                <a:spcPts val="450"/>
              </a:spcAft>
            </a:pPr>
            <a:r>
              <a:rPr lang="en-GB" sz="2500" dirty="0"/>
              <a:t>Thank you!</a:t>
            </a:r>
          </a:p>
        </p:txBody>
      </p:sp>
      <p:sp>
        <p:nvSpPr>
          <p:cNvPr id="6" name="Content Placeholder 5">
            <a:extLst>
              <a:ext uri="{FF2B5EF4-FFF2-40B4-BE49-F238E27FC236}">
                <a16:creationId xmlns:a16="http://schemas.microsoft.com/office/drawing/2014/main" id="{324BEA60-5700-1F1E-F6BA-159366620945}"/>
              </a:ext>
            </a:extLst>
          </p:cNvPr>
          <p:cNvSpPr>
            <a:spLocks noGrp="1"/>
          </p:cNvSpPr>
          <p:nvPr>
            <p:ph idx="1"/>
          </p:nvPr>
        </p:nvSpPr>
        <p:spPr>
          <a:xfrm>
            <a:off x="628650" y="1369219"/>
            <a:ext cx="6188710" cy="3263504"/>
          </a:xfrm>
        </p:spPr>
        <p:txBody>
          <a:bodyPr>
            <a:normAutofit/>
          </a:bodyPr>
          <a:lstStyle/>
          <a:p>
            <a:pPr marL="0" indent="0">
              <a:buNone/>
            </a:pPr>
            <a:r>
              <a:rPr lang="en-GB" sz="1800" dirty="0"/>
              <a:t>Any comments, questions or thoughts?</a:t>
            </a:r>
          </a:p>
          <a:p>
            <a:pPr marL="0" indent="0">
              <a:buNone/>
            </a:pPr>
            <a:endParaRPr lang="en-GB" sz="1800" dirty="0"/>
          </a:p>
          <a:p>
            <a:pPr marL="0" indent="0">
              <a:buNone/>
            </a:pPr>
            <a:endParaRPr lang="en-GB" sz="1800" dirty="0"/>
          </a:p>
          <a:p>
            <a:pPr marL="0" indent="0">
              <a:buNone/>
            </a:pPr>
            <a:r>
              <a:rPr lang="en-GB" sz="1800" dirty="0"/>
              <a:t>Extensions: </a:t>
            </a:r>
          </a:p>
          <a:p>
            <a:r>
              <a:rPr lang="en-GB" sz="1800" dirty="0"/>
              <a:t>Worksheet 2 - Batter Recruitment</a:t>
            </a:r>
          </a:p>
          <a:p>
            <a:r>
              <a:rPr lang="en-GB" sz="1800" dirty="0"/>
              <a:t>Try out the activities using a different sport!</a:t>
            </a:r>
          </a:p>
        </p:txBody>
      </p:sp>
      <p:pic>
        <p:nvPicPr>
          <p:cNvPr id="4" name="Picture 3" descr="A cartoon character holding a bat&#10;&#10;Description automatically generated">
            <a:extLst>
              <a:ext uri="{FF2B5EF4-FFF2-40B4-BE49-F238E27FC236}">
                <a16:creationId xmlns:a16="http://schemas.microsoft.com/office/drawing/2014/main" id="{046DB67A-9765-6480-57E6-1FE8FADDCE9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4357" r="21082"/>
          <a:stretch/>
        </p:blipFill>
        <p:spPr>
          <a:xfrm>
            <a:off x="6351694" y="602764"/>
            <a:ext cx="2316480" cy="2600507"/>
          </a:xfrm>
          <a:prstGeom prst="rect">
            <a:avLst/>
          </a:prstGeom>
        </p:spPr>
      </p:pic>
      <p:sp>
        <p:nvSpPr>
          <p:cNvPr id="8" name="Subtitle 2">
            <a:extLst>
              <a:ext uri="{FF2B5EF4-FFF2-40B4-BE49-F238E27FC236}">
                <a16:creationId xmlns:a16="http://schemas.microsoft.com/office/drawing/2014/main" id="{E65AA26A-1A5E-986D-CEBC-7D89F6E0A70A}"/>
              </a:ext>
            </a:extLst>
          </p:cNvPr>
          <p:cNvSpPr txBox="1">
            <a:spLocks/>
          </p:cNvSpPr>
          <p:nvPr/>
        </p:nvSpPr>
        <p:spPr>
          <a:xfrm>
            <a:off x="6686974" y="3203271"/>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S</a:t>
            </a:r>
            <a:r>
              <a:rPr lang="pl-PL" sz="600" dirty="0">
                <a:solidFill>
                  <a:schemeClr val="tx1"/>
                </a:solidFill>
                <a:latin typeface="MetaBook-Roman" panose="020B0502040000020004" pitchFamily="34" charset="0"/>
                <a:ea typeface="Verdana" pitchFamily="34" charset="0"/>
              </a:rPr>
              <a:t>atheesh</a:t>
            </a:r>
            <a:r>
              <a:rPr lang="en-GB" sz="600" dirty="0">
                <a:solidFill>
                  <a:schemeClr val="tx1"/>
                </a:solidFill>
                <a:latin typeface="MetaBook-Roman" panose="020B0502040000020004" pitchFamily="34" charset="0"/>
                <a:ea typeface="Verdana" pitchFamily="34" charset="0"/>
              </a:rPr>
              <a:t> S</a:t>
            </a:r>
            <a:r>
              <a:rPr lang="pl-PL" sz="600" dirty="0">
                <a:solidFill>
                  <a:schemeClr val="tx1"/>
                </a:solidFill>
                <a:latin typeface="MetaBook-Roman" panose="020B0502040000020004" pitchFamily="34" charset="0"/>
                <a:ea typeface="Verdana" pitchFamily="34" charset="0"/>
              </a:rPr>
              <a:t>ankaran</a:t>
            </a:r>
            <a:r>
              <a:rPr lang="en-GB" sz="600" dirty="0">
                <a:solidFill>
                  <a:schemeClr val="tx1"/>
                </a:solidFill>
                <a:latin typeface="MetaBook-Roman" panose="020B0502040000020004" pitchFamily="34" charset="0"/>
                <a:ea typeface="Verdana" pitchFamily="34" charset="0"/>
              </a:rPr>
              <a:t> via </a:t>
            </a:r>
            <a:r>
              <a:rPr lang="en-GB" sz="600" dirty="0" err="1">
                <a:solidFill>
                  <a:schemeClr val="tx1"/>
                </a:solidFill>
                <a:latin typeface="MetaBook-Roman" panose="020B0502040000020004" pitchFamily="34" charset="0"/>
                <a:ea typeface="Verdana" pitchFamily="34" charset="0"/>
              </a:rPr>
              <a:t>Pixabay</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86265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D2024-B02E-747F-5FD7-F2A978E5321A}"/>
              </a:ext>
            </a:extLst>
          </p:cNvPr>
          <p:cNvSpPr>
            <a:spLocks noGrp="1"/>
          </p:cNvSpPr>
          <p:nvPr>
            <p:ph type="title"/>
          </p:nvPr>
        </p:nvSpPr>
        <p:spPr>
          <a:xfrm>
            <a:off x="628649" y="273844"/>
            <a:ext cx="5945475" cy="994172"/>
          </a:xfrm>
        </p:spPr>
        <p:txBody>
          <a:bodyPr>
            <a:normAutofit/>
          </a:bodyPr>
          <a:lstStyle/>
          <a:p>
            <a:r>
              <a:rPr lang="en-GB" sz="2500" dirty="0"/>
              <a:t>Extension: batter recruitment</a:t>
            </a:r>
          </a:p>
        </p:txBody>
      </p:sp>
      <p:sp>
        <p:nvSpPr>
          <p:cNvPr id="3" name="Content Placeholder 2">
            <a:extLst>
              <a:ext uri="{FF2B5EF4-FFF2-40B4-BE49-F238E27FC236}">
                <a16:creationId xmlns:a16="http://schemas.microsoft.com/office/drawing/2014/main" id="{14DE986F-728E-4837-C7B5-DF09A47F2560}"/>
              </a:ext>
            </a:extLst>
          </p:cNvPr>
          <p:cNvSpPr>
            <a:spLocks noGrp="1"/>
          </p:cNvSpPr>
          <p:nvPr>
            <p:ph idx="1"/>
          </p:nvPr>
        </p:nvSpPr>
        <p:spPr>
          <a:xfrm>
            <a:off x="452119" y="1460534"/>
            <a:ext cx="3330742" cy="3263504"/>
          </a:xfrm>
        </p:spPr>
        <p:txBody>
          <a:bodyPr>
            <a:normAutofit/>
          </a:bodyPr>
          <a:lstStyle/>
          <a:p>
            <a:pPr marL="0" indent="0">
              <a:buNone/>
            </a:pPr>
            <a:r>
              <a:rPr lang="en-GB" sz="1600" b="1" dirty="0"/>
              <a:t>Hand out worksheet 2</a:t>
            </a:r>
          </a:p>
          <a:p>
            <a:pPr marL="0" indent="0">
              <a:buNone/>
            </a:pPr>
            <a:endParaRPr lang="en-GB" sz="1600" b="1" dirty="0"/>
          </a:p>
          <a:p>
            <a:pPr marL="0" indent="0">
              <a:buNone/>
            </a:pPr>
            <a:r>
              <a:rPr lang="en-GB" sz="1600" dirty="0"/>
              <a:t>Using the data provided for each player, decide which batter you will recruit for your cricket team, and why.</a:t>
            </a:r>
          </a:p>
          <a:p>
            <a:pPr marL="0" indent="0">
              <a:buNone/>
            </a:pPr>
            <a:endParaRPr lang="en-GB" sz="1600" dirty="0"/>
          </a:p>
          <a:p>
            <a:pPr marL="0" indent="0">
              <a:buNone/>
            </a:pPr>
            <a:r>
              <a:rPr lang="en-GB" sz="1600" i="1" dirty="0"/>
              <a:t>Remember not to go over budget!</a:t>
            </a:r>
          </a:p>
        </p:txBody>
      </p:sp>
      <p:pic>
        <p:nvPicPr>
          <p:cNvPr id="5" name="Picture 4">
            <a:extLst>
              <a:ext uri="{FF2B5EF4-FFF2-40B4-BE49-F238E27FC236}">
                <a16:creationId xmlns:a16="http://schemas.microsoft.com/office/drawing/2014/main" id="{E98B5642-4235-E677-9FDF-B92DF5244A55}"/>
              </a:ext>
            </a:extLst>
          </p:cNvPr>
          <p:cNvPicPr>
            <a:picLocks noChangeAspect="1"/>
          </p:cNvPicPr>
          <p:nvPr/>
        </p:nvPicPr>
        <p:blipFill>
          <a:blip r:embed="rId3"/>
          <a:stretch>
            <a:fillRect/>
          </a:stretch>
        </p:blipFill>
        <p:spPr>
          <a:xfrm>
            <a:off x="3924871" y="1105467"/>
            <a:ext cx="2649253" cy="37641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9862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05E50-7256-EBD4-DEF7-4046DEB0D09B}"/>
              </a:ext>
            </a:extLst>
          </p:cNvPr>
          <p:cNvSpPr>
            <a:spLocks noGrp="1"/>
          </p:cNvSpPr>
          <p:nvPr>
            <p:ph type="title"/>
          </p:nvPr>
        </p:nvSpPr>
        <p:spPr/>
        <p:txBody>
          <a:bodyPr/>
          <a:lstStyle/>
          <a:p>
            <a:r>
              <a:rPr lang="en-GB" dirty="0"/>
              <a:t>What is data?</a:t>
            </a:r>
          </a:p>
        </p:txBody>
      </p:sp>
      <p:pic>
        <p:nvPicPr>
          <p:cNvPr id="3" name="Picture 2" descr="graph showing x, y, z graph lines representing micro:bit accelerometer data">
            <a:extLst>
              <a:ext uri="{FF2B5EF4-FFF2-40B4-BE49-F238E27FC236}">
                <a16:creationId xmlns:a16="http://schemas.microsoft.com/office/drawing/2014/main" id="{19D54FDF-BC9C-20F2-62DF-506DD9CBFF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7015" y="3336732"/>
            <a:ext cx="2239108" cy="1457731"/>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Magnifying glass with solid fill">
            <a:extLst>
              <a:ext uri="{FF2B5EF4-FFF2-40B4-BE49-F238E27FC236}">
                <a16:creationId xmlns:a16="http://schemas.microsoft.com/office/drawing/2014/main" id="{0D94260B-1AA2-ED6B-A8DF-34FBF554EE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12668" y="3336732"/>
            <a:ext cx="914400" cy="914400"/>
          </a:xfrm>
          <a:prstGeom prst="rect">
            <a:avLst/>
          </a:prstGeom>
        </p:spPr>
      </p:pic>
      <p:pic>
        <p:nvPicPr>
          <p:cNvPr id="7" name="Graphic 6" descr="Document with solid fill">
            <a:extLst>
              <a:ext uri="{FF2B5EF4-FFF2-40B4-BE49-F238E27FC236}">
                <a16:creationId xmlns:a16="http://schemas.microsoft.com/office/drawing/2014/main" id="{FACB755E-4534-5982-BC7C-7B6A6E74970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873261" y="3810051"/>
            <a:ext cx="914400" cy="914400"/>
          </a:xfrm>
          <a:prstGeom prst="rect">
            <a:avLst/>
          </a:prstGeom>
        </p:spPr>
      </p:pic>
      <p:pic>
        <p:nvPicPr>
          <p:cNvPr id="8" name="Picture 7">
            <a:extLst>
              <a:ext uri="{FF2B5EF4-FFF2-40B4-BE49-F238E27FC236}">
                <a16:creationId xmlns:a16="http://schemas.microsoft.com/office/drawing/2014/main" id="{953C9387-DA90-661D-B86C-FC56B8F4CB18}"/>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07619" y="3284868"/>
            <a:ext cx="1849427" cy="1509595"/>
          </a:xfrm>
          <a:prstGeom prst="rect">
            <a:avLst/>
          </a:prstGeom>
        </p:spPr>
      </p:pic>
      <p:sp>
        <p:nvSpPr>
          <p:cNvPr id="9" name="Subtitle 2">
            <a:extLst>
              <a:ext uri="{FF2B5EF4-FFF2-40B4-BE49-F238E27FC236}">
                <a16:creationId xmlns:a16="http://schemas.microsoft.com/office/drawing/2014/main" id="{0BC62C21-63A5-28D9-2FB7-5BFA90303E0C}"/>
              </a:ext>
            </a:extLst>
          </p:cNvPr>
          <p:cNvSpPr txBox="1">
            <a:spLocks/>
          </p:cNvSpPr>
          <p:nvPr/>
        </p:nvSpPr>
        <p:spPr>
          <a:xfrm>
            <a:off x="2754923" y="4792299"/>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a:t>
            </a:r>
          </a:p>
        </p:txBody>
      </p:sp>
      <p:sp>
        <p:nvSpPr>
          <p:cNvPr id="10" name="Subtitle 2">
            <a:extLst>
              <a:ext uri="{FF2B5EF4-FFF2-40B4-BE49-F238E27FC236}">
                <a16:creationId xmlns:a16="http://schemas.microsoft.com/office/drawing/2014/main" id="{B7C7EDF3-B839-654E-3A0E-8EB27B49C3D8}"/>
              </a:ext>
            </a:extLst>
          </p:cNvPr>
          <p:cNvSpPr txBox="1">
            <a:spLocks/>
          </p:cNvSpPr>
          <p:nvPr/>
        </p:nvSpPr>
        <p:spPr>
          <a:xfrm>
            <a:off x="175846" y="4869655"/>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Micro:bit</a:t>
            </a:r>
            <a:r>
              <a:rPr lang="en-GB" sz="600" dirty="0">
                <a:solidFill>
                  <a:schemeClr val="tx1"/>
                </a:solidFill>
                <a:latin typeface="MetaBook-Roman" panose="020B0502040000020004" pitchFamily="34" charset="0"/>
                <a:ea typeface="Verdana" pitchFamily="34" charset="0"/>
              </a:rPr>
              <a:t> Educational Foundation</a:t>
            </a:r>
          </a:p>
        </p:txBody>
      </p:sp>
      <p:sp>
        <p:nvSpPr>
          <p:cNvPr id="11" name="TextBox 10">
            <a:extLst>
              <a:ext uri="{FF2B5EF4-FFF2-40B4-BE49-F238E27FC236}">
                <a16:creationId xmlns:a16="http://schemas.microsoft.com/office/drawing/2014/main" id="{982F42D9-728F-5678-2357-4E0D2F06866E}"/>
              </a:ext>
            </a:extLst>
          </p:cNvPr>
          <p:cNvSpPr txBox="1"/>
          <p:nvPr/>
        </p:nvSpPr>
        <p:spPr>
          <a:xfrm>
            <a:off x="647588" y="2884169"/>
            <a:ext cx="1849427" cy="369332"/>
          </a:xfrm>
          <a:prstGeom prst="rect">
            <a:avLst/>
          </a:prstGeom>
          <a:noFill/>
        </p:spPr>
        <p:txBody>
          <a:bodyPr wrap="square" rtlCol="0">
            <a:spAutoFit/>
          </a:bodyPr>
          <a:lstStyle/>
          <a:p>
            <a:r>
              <a:rPr lang="en-GB" dirty="0"/>
              <a:t>Collect</a:t>
            </a:r>
          </a:p>
        </p:txBody>
      </p:sp>
      <p:sp>
        <p:nvSpPr>
          <p:cNvPr id="12" name="TextBox 11">
            <a:extLst>
              <a:ext uri="{FF2B5EF4-FFF2-40B4-BE49-F238E27FC236}">
                <a16:creationId xmlns:a16="http://schemas.microsoft.com/office/drawing/2014/main" id="{975D017C-89B2-C756-79C1-C3A8CD1DEF3F}"/>
              </a:ext>
            </a:extLst>
          </p:cNvPr>
          <p:cNvSpPr txBox="1"/>
          <p:nvPr/>
        </p:nvSpPr>
        <p:spPr>
          <a:xfrm>
            <a:off x="5405747" y="2895892"/>
            <a:ext cx="1849427" cy="369332"/>
          </a:xfrm>
          <a:prstGeom prst="rect">
            <a:avLst/>
          </a:prstGeom>
          <a:noFill/>
        </p:spPr>
        <p:txBody>
          <a:bodyPr wrap="square" rtlCol="0">
            <a:spAutoFit/>
          </a:bodyPr>
          <a:lstStyle/>
          <a:p>
            <a:r>
              <a:rPr lang="en-GB" dirty="0"/>
              <a:t>Analyse</a:t>
            </a:r>
          </a:p>
        </p:txBody>
      </p:sp>
      <p:sp>
        <p:nvSpPr>
          <p:cNvPr id="13" name="TextBox 12">
            <a:extLst>
              <a:ext uri="{FF2B5EF4-FFF2-40B4-BE49-F238E27FC236}">
                <a16:creationId xmlns:a16="http://schemas.microsoft.com/office/drawing/2014/main" id="{A7CD47D8-CE32-3C76-757D-EAC6C3C0E971}"/>
              </a:ext>
            </a:extLst>
          </p:cNvPr>
          <p:cNvSpPr txBox="1"/>
          <p:nvPr/>
        </p:nvSpPr>
        <p:spPr>
          <a:xfrm>
            <a:off x="2924907" y="2895892"/>
            <a:ext cx="1849427" cy="369332"/>
          </a:xfrm>
          <a:prstGeom prst="rect">
            <a:avLst/>
          </a:prstGeom>
          <a:noFill/>
        </p:spPr>
        <p:txBody>
          <a:bodyPr wrap="square" rtlCol="0">
            <a:spAutoFit/>
          </a:bodyPr>
          <a:lstStyle/>
          <a:p>
            <a:r>
              <a:rPr lang="en-GB" dirty="0"/>
              <a:t>Organise</a:t>
            </a:r>
          </a:p>
        </p:txBody>
      </p:sp>
      <p:sp>
        <p:nvSpPr>
          <p:cNvPr id="15" name="TextBox 14">
            <a:extLst>
              <a:ext uri="{FF2B5EF4-FFF2-40B4-BE49-F238E27FC236}">
                <a16:creationId xmlns:a16="http://schemas.microsoft.com/office/drawing/2014/main" id="{6F7A0E25-0EC1-617C-C59B-47DC575778D3}"/>
              </a:ext>
            </a:extLst>
          </p:cNvPr>
          <p:cNvSpPr txBox="1"/>
          <p:nvPr/>
        </p:nvSpPr>
        <p:spPr>
          <a:xfrm>
            <a:off x="533708" y="1246255"/>
            <a:ext cx="6423629" cy="1477328"/>
          </a:xfrm>
          <a:prstGeom prst="rect">
            <a:avLst/>
          </a:prstGeom>
          <a:noFill/>
        </p:spPr>
        <p:txBody>
          <a:bodyPr wrap="square" lIns="91440" tIns="45720" rIns="91440" bIns="45720" anchor="t">
            <a:spAutoFit/>
          </a:bodyPr>
          <a:lstStyle/>
          <a:p>
            <a:r>
              <a:rPr lang="en-GB" dirty="0">
                <a:solidFill>
                  <a:srgbClr val="001D35"/>
                </a:solidFill>
                <a:latin typeface="Verdana"/>
                <a:ea typeface="Verdana"/>
              </a:rPr>
              <a:t>Data is information we collect about the world around us – it could be facts, numbers, or observations.</a:t>
            </a:r>
          </a:p>
          <a:p>
            <a:endParaRPr lang="en-GB" dirty="0">
              <a:solidFill>
                <a:srgbClr val="001D35"/>
              </a:solidFill>
              <a:latin typeface="Verdana"/>
              <a:ea typeface="Verdana"/>
            </a:endParaRPr>
          </a:p>
          <a:p>
            <a:r>
              <a:rPr lang="en-GB" dirty="0">
                <a:solidFill>
                  <a:srgbClr val="001D35"/>
                </a:solidFill>
                <a:latin typeface="Verdana"/>
                <a:ea typeface="Verdana"/>
              </a:rPr>
              <a:t>Data scientists look for </a:t>
            </a:r>
            <a:r>
              <a:rPr lang="en-GB" b="0" i="0" dirty="0">
                <a:solidFill>
                  <a:srgbClr val="001D35"/>
                </a:solidFill>
                <a:effectLst/>
                <a:latin typeface="Verdana"/>
                <a:ea typeface="Verdana"/>
              </a:rPr>
              <a:t>patterns in data, and use this information to make decisions, or solve problems. </a:t>
            </a:r>
            <a:endParaRPr lang="en-GB">
              <a:latin typeface="Verdana"/>
              <a:ea typeface="Verdana"/>
            </a:endParaRPr>
          </a:p>
        </p:txBody>
      </p:sp>
    </p:spTree>
    <p:extLst>
      <p:ext uri="{BB962C8B-B14F-4D97-AF65-F5344CB8AC3E}">
        <p14:creationId xmlns:p14="http://schemas.microsoft.com/office/powerpoint/2010/main" val="4012997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9D446-67B3-CD7E-5BF2-475DD8FB3B22}"/>
              </a:ext>
            </a:extLst>
          </p:cNvPr>
          <p:cNvSpPr>
            <a:spLocks noGrp="1"/>
          </p:cNvSpPr>
          <p:nvPr>
            <p:ph type="title"/>
          </p:nvPr>
        </p:nvSpPr>
        <p:spPr>
          <a:xfrm>
            <a:off x="533234" y="155869"/>
            <a:ext cx="7886700" cy="994172"/>
          </a:xfrm>
        </p:spPr>
        <p:txBody>
          <a:bodyPr>
            <a:normAutofit/>
          </a:bodyPr>
          <a:lstStyle/>
          <a:p>
            <a:r>
              <a:rPr lang="en-GB" sz="2500" dirty="0"/>
              <a:t>How is data science used in sports?</a:t>
            </a:r>
          </a:p>
        </p:txBody>
      </p:sp>
      <p:sp>
        <p:nvSpPr>
          <p:cNvPr id="3" name="Content Placeholder 2">
            <a:extLst>
              <a:ext uri="{FF2B5EF4-FFF2-40B4-BE49-F238E27FC236}">
                <a16:creationId xmlns:a16="http://schemas.microsoft.com/office/drawing/2014/main" id="{9ADA66E9-C821-40C7-16AB-A47C78E00DE2}"/>
              </a:ext>
            </a:extLst>
          </p:cNvPr>
          <p:cNvSpPr>
            <a:spLocks noGrp="1"/>
          </p:cNvSpPr>
          <p:nvPr>
            <p:ph idx="1"/>
          </p:nvPr>
        </p:nvSpPr>
        <p:spPr>
          <a:xfrm>
            <a:off x="533234" y="1150041"/>
            <a:ext cx="4038766" cy="3859281"/>
          </a:xfrm>
        </p:spPr>
        <p:txBody>
          <a:bodyPr>
            <a:normAutofit fontScale="92500" lnSpcReduction="10000"/>
          </a:bodyPr>
          <a:lstStyle/>
          <a:p>
            <a:pPr marL="0" indent="0">
              <a:buNone/>
            </a:pPr>
            <a:r>
              <a:rPr lang="en-GB" sz="1600" b="1" dirty="0">
                <a:solidFill>
                  <a:srgbClr val="B44A6E"/>
                </a:solidFill>
              </a:rPr>
              <a:t>Player Performance </a:t>
            </a:r>
            <a:r>
              <a:rPr lang="en-GB" sz="1600" dirty="0"/>
              <a:t>– analysing speed and accuracy to identify strengths and weaknesses. </a:t>
            </a:r>
          </a:p>
          <a:p>
            <a:pPr marL="0" indent="0">
              <a:buNone/>
            </a:pPr>
            <a:endParaRPr lang="en-GB" sz="1600" dirty="0"/>
          </a:p>
          <a:p>
            <a:pPr marL="0" indent="0">
              <a:buNone/>
            </a:pPr>
            <a:r>
              <a:rPr lang="en-GB" sz="1600" b="1" dirty="0">
                <a:solidFill>
                  <a:srgbClr val="795AC6"/>
                </a:solidFill>
              </a:rPr>
              <a:t>Game Strategy </a:t>
            </a:r>
            <a:r>
              <a:rPr lang="en-GB" sz="1600" dirty="0"/>
              <a:t>–game plans and decisions during the game, predicting opponent strategies.</a:t>
            </a:r>
          </a:p>
          <a:p>
            <a:pPr marL="0" indent="0">
              <a:buNone/>
            </a:pPr>
            <a:endParaRPr lang="en-GB" sz="1600" dirty="0"/>
          </a:p>
          <a:p>
            <a:pPr marL="0" indent="0">
              <a:buNone/>
            </a:pPr>
            <a:r>
              <a:rPr lang="en-GB" sz="1600" b="1" dirty="0">
                <a:solidFill>
                  <a:srgbClr val="E8CA31"/>
                </a:solidFill>
              </a:rPr>
              <a:t>Scouting</a:t>
            </a:r>
            <a:r>
              <a:rPr lang="en-GB" sz="1600" dirty="0"/>
              <a:t> – recruiting new players to fill skill gaps in the team.</a:t>
            </a:r>
          </a:p>
          <a:p>
            <a:pPr marL="0" indent="0">
              <a:buNone/>
            </a:pPr>
            <a:endParaRPr lang="en-GB" sz="1600" dirty="0"/>
          </a:p>
          <a:p>
            <a:pPr marL="0" indent="0">
              <a:buNone/>
            </a:pPr>
            <a:r>
              <a:rPr lang="en-GB" sz="1600" b="1" dirty="0">
                <a:solidFill>
                  <a:srgbClr val="C7CE5C"/>
                </a:solidFill>
              </a:rPr>
              <a:t>Fan Engagement </a:t>
            </a:r>
            <a:r>
              <a:rPr lang="en-GB" sz="1600" dirty="0"/>
              <a:t>– finding out what makes fans enjoy the sport more.</a:t>
            </a:r>
          </a:p>
          <a:p>
            <a:pPr marL="0" indent="0">
              <a:buNone/>
            </a:pPr>
            <a:endParaRPr lang="en-GB" sz="1600" dirty="0"/>
          </a:p>
          <a:p>
            <a:pPr marL="0" indent="0">
              <a:buNone/>
            </a:pPr>
            <a:r>
              <a:rPr lang="en-GB" sz="1600" b="1" dirty="0">
                <a:solidFill>
                  <a:srgbClr val="83B9DA"/>
                </a:solidFill>
              </a:rPr>
              <a:t>Income</a:t>
            </a:r>
            <a:r>
              <a:rPr lang="en-GB" sz="1600" dirty="0"/>
              <a:t> – using data to set ticket pricing.</a:t>
            </a:r>
          </a:p>
        </p:txBody>
      </p:sp>
      <p:pic>
        <p:nvPicPr>
          <p:cNvPr id="5" name="Picture 4" descr="A person holding a stopwatch&#10;&#10;Description automatically generated">
            <a:extLst>
              <a:ext uri="{FF2B5EF4-FFF2-40B4-BE49-F238E27FC236}">
                <a16:creationId xmlns:a16="http://schemas.microsoft.com/office/drawing/2014/main" id="{8DF8CA5F-4539-E3AB-D034-F44482F40E9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25849"/>
          <a:stretch/>
        </p:blipFill>
        <p:spPr>
          <a:xfrm>
            <a:off x="4667416" y="1017381"/>
            <a:ext cx="2140144" cy="1190207"/>
          </a:xfrm>
          <a:prstGeom prst="rect">
            <a:avLst/>
          </a:prstGeom>
        </p:spPr>
      </p:pic>
      <p:pic>
        <p:nvPicPr>
          <p:cNvPr id="9" name="Picture 8" descr="A person kneeling on the ground with a tablet&#10;&#10;Description automatically generated">
            <a:extLst>
              <a:ext uri="{FF2B5EF4-FFF2-40B4-BE49-F238E27FC236}">
                <a16:creationId xmlns:a16="http://schemas.microsoft.com/office/drawing/2014/main" id="{56A422C2-67D7-7FEF-C1E6-BD662E2CB14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68323" y="2207588"/>
            <a:ext cx="2139237" cy="1426158"/>
          </a:xfrm>
          <a:prstGeom prst="rect">
            <a:avLst/>
          </a:prstGeom>
        </p:spPr>
      </p:pic>
      <p:sp>
        <p:nvSpPr>
          <p:cNvPr id="10" name="Subtitle 2">
            <a:extLst>
              <a:ext uri="{FF2B5EF4-FFF2-40B4-BE49-F238E27FC236}">
                <a16:creationId xmlns:a16="http://schemas.microsoft.com/office/drawing/2014/main" id="{94102B62-94B3-A9FC-35DA-FEB878081A33}"/>
              </a:ext>
            </a:extLst>
          </p:cNvPr>
          <p:cNvSpPr txBox="1">
            <a:spLocks/>
          </p:cNvSpPr>
          <p:nvPr/>
        </p:nvSpPr>
        <p:spPr>
          <a:xfrm rot="16200000">
            <a:off x="6068641" y="1388806"/>
            <a:ext cx="1626415"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err="1">
                <a:solidFill>
                  <a:schemeClr val="tx1"/>
                </a:solidFill>
                <a:latin typeface="MetaBook-Roman" panose="020B0502040000020004" pitchFamily="34" charset="0"/>
                <a:ea typeface="Verdana" pitchFamily="34" charset="0"/>
                <a:cs typeface="Verdana" pitchFamily="34" charset="0"/>
              </a:rPr>
              <a:t>credit:Toby</a:t>
            </a:r>
            <a:r>
              <a:rPr lang="en-GB" sz="600" dirty="0">
                <a:solidFill>
                  <a:schemeClr val="tx1"/>
                </a:solidFill>
                <a:latin typeface="MetaBook-Roman" panose="020B0502040000020004" pitchFamily="34" charset="0"/>
                <a:ea typeface="Verdana" pitchFamily="34" charset="0"/>
                <a:cs typeface="Verdana" pitchFamily="34" charset="0"/>
              </a:rPr>
              <a:t> Bradbury via Flickr</a:t>
            </a:r>
            <a:endParaRPr lang="en-GB" sz="600" dirty="0">
              <a:solidFill>
                <a:schemeClr val="tx1"/>
              </a:solidFill>
              <a:latin typeface="MetaBook-Roman" panose="020B0502040000020004" pitchFamily="34" charset="0"/>
              <a:ea typeface="Verdana" pitchFamily="34" charset="0"/>
            </a:endParaRPr>
          </a:p>
        </p:txBody>
      </p:sp>
      <p:sp>
        <p:nvSpPr>
          <p:cNvPr id="11" name="Subtitle 2">
            <a:extLst>
              <a:ext uri="{FF2B5EF4-FFF2-40B4-BE49-F238E27FC236}">
                <a16:creationId xmlns:a16="http://schemas.microsoft.com/office/drawing/2014/main" id="{7E5B7805-BF4C-91F2-5F73-31639571F578}"/>
              </a:ext>
            </a:extLst>
          </p:cNvPr>
          <p:cNvSpPr txBox="1">
            <a:spLocks/>
          </p:cNvSpPr>
          <p:nvPr/>
        </p:nvSpPr>
        <p:spPr>
          <a:xfrm rot="16200000">
            <a:off x="5891248" y="3333919"/>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Quyn</a:t>
            </a:r>
            <a:r>
              <a:rPr lang="en-GB" sz="600" dirty="0">
                <a:solidFill>
                  <a:schemeClr val="tx1"/>
                </a:solidFill>
                <a:latin typeface="MetaBook-Roman" panose="020B0502040000020004" pitchFamily="34" charset="0"/>
                <a:ea typeface="Verdana" pitchFamily="34" charset="0"/>
              </a:rPr>
              <a:t> </a:t>
            </a:r>
            <a:r>
              <a:rPr lang="en-GB" sz="600" dirty="0" err="1">
                <a:solidFill>
                  <a:schemeClr val="tx1"/>
                </a:solidFill>
                <a:latin typeface="MetaBook-Roman" panose="020B0502040000020004" pitchFamily="34" charset="0"/>
                <a:ea typeface="Verdana" pitchFamily="34" charset="0"/>
              </a:rPr>
              <a:t>Phạm</a:t>
            </a:r>
            <a:r>
              <a:rPr lang="en-GB" sz="600" dirty="0">
                <a:solidFill>
                  <a:schemeClr val="tx1"/>
                </a:solidFill>
                <a:latin typeface="MetaBook-Roman" panose="020B0502040000020004" pitchFamily="34" charset="0"/>
                <a:ea typeface="Verdana" pitchFamily="34" charset="0"/>
              </a:rPr>
              <a:t> 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pic>
        <p:nvPicPr>
          <p:cNvPr id="6" name="Picture 5" descr="A football stadium with people in the stands&#10;&#10;Description automatically generated">
            <a:extLst>
              <a:ext uri="{FF2B5EF4-FFF2-40B4-BE49-F238E27FC236}">
                <a16:creationId xmlns:a16="http://schemas.microsoft.com/office/drawing/2014/main" id="{FBE6E64C-FD24-6D96-EE17-D6D72A9B7B5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667868" y="3589784"/>
            <a:ext cx="2139239" cy="1426159"/>
          </a:xfrm>
          <a:prstGeom prst="rect">
            <a:avLst/>
          </a:prstGeom>
        </p:spPr>
      </p:pic>
      <p:sp>
        <p:nvSpPr>
          <p:cNvPr id="7" name="Subtitle 2">
            <a:extLst>
              <a:ext uri="{FF2B5EF4-FFF2-40B4-BE49-F238E27FC236}">
                <a16:creationId xmlns:a16="http://schemas.microsoft.com/office/drawing/2014/main" id="{BBD06334-0393-F1BD-A3A6-00B8A8C6C6E4}"/>
              </a:ext>
            </a:extLst>
          </p:cNvPr>
          <p:cNvSpPr txBox="1">
            <a:spLocks/>
          </p:cNvSpPr>
          <p:nvPr/>
        </p:nvSpPr>
        <p:spPr>
          <a:xfrm rot="16200000">
            <a:off x="5878153" y="4653534"/>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a:t>
            </a:r>
            <a:r>
              <a:rPr lang="en-GB" sz="600" dirty="0" err="1">
                <a:solidFill>
                  <a:schemeClr val="tx1"/>
                </a:solidFill>
                <a:latin typeface="MetaBook-Roman" panose="020B0502040000020004" pitchFamily="34" charset="0"/>
                <a:ea typeface="Verdana" pitchFamily="34" charset="0"/>
              </a:rPr>
              <a:t>Tembela</a:t>
            </a:r>
            <a:r>
              <a:rPr lang="en-GB" sz="600" dirty="0">
                <a:solidFill>
                  <a:schemeClr val="tx1"/>
                </a:solidFill>
                <a:latin typeface="MetaBook-Roman" panose="020B0502040000020004" pitchFamily="34" charset="0"/>
                <a:ea typeface="Verdana" pitchFamily="34" charset="0"/>
              </a:rPr>
              <a:t> Bohle 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62221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P spid="11"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9D446-67B3-CD7E-5BF2-475DD8FB3B22}"/>
              </a:ext>
            </a:extLst>
          </p:cNvPr>
          <p:cNvSpPr>
            <a:spLocks noGrp="1"/>
          </p:cNvSpPr>
          <p:nvPr>
            <p:ph type="title"/>
          </p:nvPr>
        </p:nvSpPr>
        <p:spPr>
          <a:xfrm>
            <a:off x="533234" y="155869"/>
            <a:ext cx="7886700" cy="994172"/>
          </a:xfrm>
        </p:spPr>
        <p:txBody>
          <a:bodyPr>
            <a:normAutofit/>
          </a:bodyPr>
          <a:lstStyle/>
          <a:p>
            <a:r>
              <a:rPr lang="en-GB" sz="2500" dirty="0"/>
              <a:t>Player Performance</a:t>
            </a:r>
          </a:p>
        </p:txBody>
      </p:sp>
      <p:pic>
        <p:nvPicPr>
          <p:cNvPr id="8" name="Picture 7" descr="A person wearing a watch&#10;&#10;Description automatically generated">
            <a:extLst>
              <a:ext uri="{FF2B5EF4-FFF2-40B4-BE49-F238E27FC236}">
                <a16:creationId xmlns:a16="http://schemas.microsoft.com/office/drawing/2014/main" id="{03FAC96B-C8B6-2498-C50F-3BED278AFA1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6004" y="3311374"/>
            <a:ext cx="2561827" cy="1711107"/>
          </a:xfrm>
          <a:prstGeom prst="rect">
            <a:avLst/>
          </a:prstGeom>
        </p:spPr>
      </p:pic>
      <p:sp>
        <p:nvSpPr>
          <p:cNvPr id="10" name="Subtitle 2">
            <a:extLst>
              <a:ext uri="{FF2B5EF4-FFF2-40B4-BE49-F238E27FC236}">
                <a16:creationId xmlns:a16="http://schemas.microsoft.com/office/drawing/2014/main" id="{9A80FDEC-55E6-CB8F-56C6-54E20843E115}"/>
              </a:ext>
            </a:extLst>
          </p:cNvPr>
          <p:cNvSpPr txBox="1">
            <a:spLocks/>
          </p:cNvSpPr>
          <p:nvPr/>
        </p:nvSpPr>
        <p:spPr>
          <a:xfrm rot="16200000">
            <a:off x="2388768" y="4575177"/>
            <a:ext cx="1986667" cy="103028"/>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Omar Ramadan 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pic>
        <p:nvPicPr>
          <p:cNvPr id="11" name="Picture 10">
            <a:extLst>
              <a:ext uri="{FF2B5EF4-FFF2-40B4-BE49-F238E27FC236}">
                <a16:creationId xmlns:a16="http://schemas.microsoft.com/office/drawing/2014/main" id="{72C9F78D-B461-3700-A936-A7B7510BBE2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30155" y="1716195"/>
            <a:ext cx="2617148" cy="3271435"/>
          </a:xfrm>
          <a:prstGeom prst="rect">
            <a:avLst/>
          </a:prstGeom>
        </p:spPr>
      </p:pic>
      <p:sp>
        <p:nvSpPr>
          <p:cNvPr id="13" name="TextBox 12">
            <a:extLst>
              <a:ext uri="{FF2B5EF4-FFF2-40B4-BE49-F238E27FC236}">
                <a16:creationId xmlns:a16="http://schemas.microsoft.com/office/drawing/2014/main" id="{E299F9AB-1549-B756-7D55-A9FC4D515B73}"/>
              </a:ext>
            </a:extLst>
          </p:cNvPr>
          <p:cNvSpPr txBox="1"/>
          <p:nvPr/>
        </p:nvSpPr>
        <p:spPr>
          <a:xfrm>
            <a:off x="533233" y="1075083"/>
            <a:ext cx="6348829" cy="523220"/>
          </a:xfrm>
          <a:prstGeom prst="rect">
            <a:avLst/>
          </a:prstGeom>
          <a:noFill/>
        </p:spPr>
        <p:txBody>
          <a:bodyPr wrap="square">
            <a:spAutoFit/>
          </a:bodyPr>
          <a:lstStyle/>
          <a:p>
            <a:pPr marL="0" indent="0">
              <a:buNone/>
            </a:pPr>
            <a:r>
              <a:rPr lang="en-GB" sz="1400" b="1" dirty="0">
                <a:solidFill>
                  <a:srgbClr val="B44A6E"/>
                </a:solidFill>
              </a:rPr>
              <a:t>Player Performance </a:t>
            </a:r>
            <a:r>
              <a:rPr lang="en-GB" sz="1400" dirty="0"/>
              <a:t>– analysing player performance such as speed and accuracy to identify strengths and areas of improvement.</a:t>
            </a:r>
          </a:p>
        </p:txBody>
      </p:sp>
      <p:sp>
        <p:nvSpPr>
          <p:cNvPr id="3" name="Subtitle 2">
            <a:extLst>
              <a:ext uri="{FF2B5EF4-FFF2-40B4-BE49-F238E27FC236}">
                <a16:creationId xmlns:a16="http://schemas.microsoft.com/office/drawing/2014/main" id="{4E262958-1877-3F5C-C69E-B200D25D4717}"/>
              </a:ext>
            </a:extLst>
          </p:cNvPr>
          <p:cNvSpPr txBox="1">
            <a:spLocks/>
          </p:cNvSpPr>
          <p:nvPr/>
        </p:nvSpPr>
        <p:spPr>
          <a:xfrm rot="16200000">
            <a:off x="5334060" y="2629438"/>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VO2 Master  via </a:t>
            </a:r>
            <a:r>
              <a:rPr lang="en-GB" sz="600" dirty="0" err="1">
                <a:solidFill>
                  <a:schemeClr val="tx1"/>
                </a:solidFill>
                <a:latin typeface="MetaBook-Roman" panose="020B0502040000020004" pitchFamily="34" charset="0"/>
                <a:ea typeface="Verdana" pitchFamily="34" charset="0"/>
                <a:cs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pic>
        <p:nvPicPr>
          <p:cNvPr id="5" name="Picture 4" descr="A person holding a tablet&#10;&#10;Description automatically generated">
            <a:extLst>
              <a:ext uri="{FF2B5EF4-FFF2-40B4-BE49-F238E27FC236}">
                <a16:creationId xmlns:a16="http://schemas.microsoft.com/office/drawing/2014/main" id="{34B05905-C579-2C20-D4F5-38A4630E976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32460" y="1716196"/>
            <a:ext cx="2565371" cy="1711108"/>
          </a:xfrm>
          <a:prstGeom prst="rect">
            <a:avLst/>
          </a:prstGeom>
        </p:spPr>
      </p:pic>
      <p:sp>
        <p:nvSpPr>
          <p:cNvPr id="6" name="Subtitle 2">
            <a:extLst>
              <a:ext uri="{FF2B5EF4-FFF2-40B4-BE49-F238E27FC236}">
                <a16:creationId xmlns:a16="http://schemas.microsoft.com/office/drawing/2014/main" id="{76A70F54-F14E-0F0E-47A0-3A87962542BB}"/>
              </a:ext>
            </a:extLst>
          </p:cNvPr>
          <p:cNvSpPr txBox="1">
            <a:spLocks/>
          </p:cNvSpPr>
          <p:nvPr/>
        </p:nvSpPr>
        <p:spPr>
          <a:xfrm rot="16200000">
            <a:off x="2391502" y="258915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err="1">
                <a:solidFill>
                  <a:schemeClr val="tx1"/>
                </a:solidFill>
                <a:latin typeface="MetaBook-Roman" panose="020B0502040000020004" pitchFamily="34" charset="0"/>
                <a:ea typeface="Verdana" pitchFamily="34" charset="0"/>
                <a:cs typeface="Verdana" pitchFamily="34" charset="0"/>
              </a:rPr>
              <a:t>ThisIsEngineering</a:t>
            </a:r>
            <a:r>
              <a:rPr lang="en-GB" sz="600" dirty="0">
                <a:solidFill>
                  <a:schemeClr val="tx1"/>
                </a:solidFill>
                <a:latin typeface="MetaBook-Roman" panose="020B0502040000020004" pitchFamily="34" charset="0"/>
                <a:ea typeface="Verdana" pitchFamily="34" charset="0"/>
                <a:cs typeface="Verdana" pitchFamily="34" charset="0"/>
              </a:rPr>
              <a:t>  via </a:t>
            </a:r>
            <a:r>
              <a:rPr lang="en-GB" sz="600" dirty="0" err="1">
                <a:solidFill>
                  <a:schemeClr val="tx1"/>
                </a:solidFill>
                <a:latin typeface="MetaBook-Roman" panose="020B0502040000020004" pitchFamily="34" charset="0"/>
                <a:ea typeface="Verdana" pitchFamily="34" charset="0"/>
                <a:cs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11457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58E9-8A8C-22A1-70E7-9A0A7CB4BF1F}"/>
              </a:ext>
            </a:extLst>
          </p:cNvPr>
          <p:cNvSpPr>
            <a:spLocks noGrp="1"/>
          </p:cNvSpPr>
          <p:nvPr>
            <p:ph type="title"/>
          </p:nvPr>
        </p:nvSpPr>
        <p:spPr/>
        <p:txBody>
          <a:bodyPr>
            <a:normAutofit/>
          </a:bodyPr>
          <a:lstStyle/>
          <a:p>
            <a:r>
              <a:rPr lang="en-GB" sz="2500" dirty="0"/>
              <a:t>What data can we collect in sports?</a:t>
            </a:r>
          </a:p>
        </p:txBody>
      </p:sp>
      <p:sp>
        <p:nvSpPr>
          <p:cNvPr id="3" name="Content Placeholder 2">
            <a:extLst>
              <a:ext uri="{FF2B5EF4-FFF2-40B4-BE49-F238E27FC236}">
                <a16:creationId xmlns:a16="http://schemas.microsoft.com/office/drawing/2014/main" id="{7EDA1D5D-1934-4610-089E-4E20D3AD1A18}"/>
              </a:ext>
            </a:extLst>
          </p:cNvPr>
          <p:cNvSpPr>
            <a:spLocks noGrp="1"/>
          </p:cNvSpPr>
          <p:nvPr>
            <p:ph idx="1"/>
          </p:nvPr>
        </p:nvSpPr>
        <p:spPr>
          <a:xfrm>
            <a:off x="628651" y="1369219"/>
            <a:ext cx="4336381" cy="3263504"/>
          </a:xfrm>
        </p:spPr>
        <p:txBody>
          <a:bodyPr/>
          <a:lstStyle/>
          <a:p>
            <a:pPr marL="0" indent="0">
              <a:buNone/>
            </a:pPr>
            <a:r>
              <a:rPr lang="en-GB" dirty="0"/>
              <a:t>Aaron plays football. He wants to improve his goal scoring accuracy. </a:t>
            </a:r>
          </a:p>
          <a:p>
            <a:pPr marL="0" indent="0">
              <a:buNone/>
            </a:pPr>
            <a:endParaRPr lang="en-GB" dirty="0"/>
          </a:p>
          <a:p>
            <a:pPr marL="0" indent="0">
              <a:buNone/>
            </a:pPr>
            <a:r>
              <a:rPr lang="en-GB" dirty="0"/>
              <a:t>What data could Aaron collect to help him score more goals?</a:t>
            </a:r>
          </a:p>
          <a:p>
            <a:pPr marL="0" indent="0">
              <a:buNone/>
            </a:pPr>
            <a:endParaRPr lang="en-GB" dirty="0"/>
          </a:p>
          <a:p>
            <a:pPr marL="0" indent="0">
              <a:buNone/>
            </a:pPr>
            <a:r>
              <a:rPr lang="en-GB" dirty="0"/>
              <a:t>How could he use this data?</a:t>
            </a:r>
          </a:p>
        </p:txBody>
      </p:sp>
      <p:pic>
        <p:nvPicPr>
          <p:cNvPr id="5" name="Picture 4" descr="A child holding a football ball&#10;&#10;Description automatically generated">
            <a:extLst>
              <a:ext uri="{FF2B5EF4-FFF2-40B4-BE49-F238E27FC236}">
                <a16:creationId xmlns:a16="http://schemas.microsoft.com/office/drawing/2014/main" id="{C5B8696C-11B0-E631-CF42-D365B8AB7F4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9410" y="1268016"/>
            <a:ext cx="3497179" cy="2334551"/>
          </a:xfrm>
          <a:prstGeom prst="rect">
            <a:avLst/>
          </a:prstGeom>
        </p:spPr>
      </p:pic>
      <p:sp>
        <p:nvSpPr>
          <p:cNvPr id="6" name="Subtitle 2">
            <a:extLst>
              <a:ext uri="{FF2B5EF4-FFF2-40B4-BE49-F238E27FC236}">
                <a16:creationId xmlns:a16="http://schemas.microsoft.com/office/drawing/2014/main" id="{5C9B77F4-9430-C529-0383-10856E066201}"/>
              </a:ext>
            </a:extLst>
          </p:cNvPr>
          <p:cNvSpPr txBox="1">
            <a:spLocks/>
          </p:cNvSpPr>
          <p:nvPr/>
        </p:nvSpPr>
        <p:spPr>
          <a:xfrm>
            <a:off x="6625389" y="3602567"/>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err="1">
                <a:solidFill>
                  <a:schemeClr val="tx1"/>
                </a:solidFill>
                <a:latin typeface="MetaBook-Roman" panose="020B0502040000020004" pitchFamily="34" charset="0"/>
                <a:ea typeface="Verdana" pitchFamily="34" charset="0"/>
                <a:cs typeface="Verdana" pitchFamily="34" charset="0"/>
              </a:rPr>
              <a:t>Kampus</a:t>
            </a:r>
            <a:r>
              <a:rPr lang="en-GB" sz="600" dirty="0">
                <a:solidFill>
                  <a:schemeClr val="tx1"/>
                </a:solidFill>
                <a:latin typeface="MetaBook-Roman" panose="020B0502040000020004" pitchFamily="34" charset="0"/>
                <a:ea typeface="Verdana" pitchFamily="34" charset="0"/>
                <a:cs typeface="Verdana" pitchFamily="34" charset="0"/>
              </a:rPr>
              <a:t> Production </a:t>
            </a:r>
            <a:r>
              <a:rPr lang="en-GB" sz="600" dirty="0">
                <a:solidFill>
                  <a:schemeClr val="tx1"/>
                </a:solidFill>
                <a:latin typeface="MetaBook-Roman" panose="020B0502040000020004" pitchFamily="34" charset="0"/>
                <a:ea typeface="Verdana" pitchFamily="34" charset="0"/>
              </a:rPr>
              <a:t>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602957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58E9-8A8C-22A1-70E7-9A0A7CB4BF1F}"/>
              </a:ext>
            </a:extLst>
          </p:cNvPr>
          <p:cNvSpPr>
            <a:spLocks noGrp="1"/>
          </p:cNvSpPr>
          <p:nvPr>
            <p:ph type="title"/>
          </p:nvPr>
        </p:nvSpPr>
        <p:spPr/>
        <p:txBody>
          <a:bodyPr>
            <a:normAutofit/>
          </a:bodyPr>
          <a:lstStyle/>
          <a:p>
            <a:r>
              <a:rPr lang="en-GB" sz="2500" dirty="0"/>
              <a:t>What data can we collect in sports?</a:t>
            </a:r>
          </a:p>
        </p:txBody>
      </p:sp>
      <p:sp>
        <p:nvSpPr>
          <p:cNvPr id="3" name="Content Placeholder 2">
            <a:extLst>
              <a:ext uri="{FF2B5EF4-FFF2-40B4-BE49-F238E27FC236}">
                <a16:creationId xmlns:a16="http://schemas.microsoft.com/office/drawing/2014/main" id="{7EDA1D5D-1934-4610-089E-4E20D3AD1A18}"/>
              </a:ext>
            </a:extLst>
          </p:cNvPr>
          <p:cNvSpPr>
            <a:spLocks noGrp="1"/>
          </p:cNvSpPr>
          <p:nvPr>
            <p:ph idx="1"/>
          </p:nvPr>
        </p:nvSpPr>
        <p:spPr>
          <a:xfrm>
            <a:off x="628651" y="1369219"/>
            <a:ext cx="4336381" cy="3263504"/>
          </a:xfrm>
        </p:spPr>
        <p:txBody>
          <a:bodyPr/>
          <a:lstStyle/>
          <a:p>
            <a:pPr marL="0" indent="0">
              <a:buNone/>
            </a:pPr>
            <a:r>
              <a:rPr lang="en-GB" dirty="0"/>
              <a:t>Lia plays golf. She wants to improve her swing so that her ball travels further. </a:t>
            </a:r>
          </a:p>
          <a:p>
            <a:pPr marL="0" indent="0">
              <a:buNone/>
            </a:pPr>
            <a:endParaRPr lang="en-GB" dirty="0"/>
          </a:p>
          <a:p>
            <a:pPr marL="0" indent="0">
              <a:buNone/>
            </a:pPr>
            <a:r>
              <a:rPr lang="en-GB" dirty="0"/>
              <a:t>What data could Lia collect to help improve her golf swing?</a:t>
            </a:r>
          </a:p>
          <a:p>
            <a:pPr marL="0" indent="0">
              <a:buNone/>
            </a:pPr>
            <a:endParaRPr lang="en-GB" dirty="0"/>
          </a:p>
          <a:p>
            <a:pPr marL="0" indent="0">
              <a:buNone/>
            </a:pPr>
            <a:r>
              <a:rPr lang="en-GB" dirty="0"/>
              <a:t>How could she use this data?</a:t>
            </a:r>
          </a:p>
          <a:p>
            <a:pPr marL="0" indent="0">
              <a:buNone/>
            </a:pPr>
            <a:endParaRPr lang="en-GB" dirty="0"/>
          </a:p>
          <a:p>
            <a:pPr marL="0" indent="0">
              <a:buNone/>
            </a:pPr>
            <a:endParaRPr lang="en-GB" dirty="0"/>
          </a:p>
          <a:p>
            <a:pPr marL="0" indent="0">
              <a:buNone/>
            </a:pPr>
            <a:endParaRPr lang="en-GB" dirty="0"/>
          </a:p>
        </p:txBody>
      </p:sp>
      <p:pic>
        <p:nvPicPr>
          <p:cNvPr id="9" name="Picture 8" descr="A child playing golf on a golf course&#10;&#10;Description automatically generated">
            <a:extLst>
              <a:ext uri="{FF2B5EF4-FFF2-40B4-BE49-F238E27FC236}">
                <a16:creationId xmlns:a16="http://schemas.microsoft.com/office/drawing/2014/main" id="{67AE9AE8-D694-9B78-927A-E26D6C316D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4457" y="1268017"/>
            <a:ext cx="3502132" cy="2334550"/>
          </a:xfrm>
          <a:prstGeom prst="rect">
            <a:avLst/>
          </a:prstGeom>
        </p:spPr>
      </p:pic>
      <p:sp>
        <p:nvSpPr>
          <p:cNvPr id="6" name="Subtitle 2">
            <a:extLst>
              <a:ext uri="{FF2B5EF4-FFF2-40B4-BE49-F238E27FC236}">
                <a16:creationId xmlns:a16="http://schemas.microsoft.com/office/drawing/2014/main" id="{5C9B77F4-9430-C529-0383-10856E066201}"/>
              </a:ext>
            </a:extLst>
          </p:cNvPr>
          <p:cNvSpPr txBox="1">
            <a:spLocks/>
          </p:cNvSpPr>
          <p:nvPr/>
        </p:nvSpPr>
        <p:spPr>
          <a:xfrm>
            <a:off x="6625389" y="3602567"/>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Mikhail </a:t>
            </a:r>
            <a:r>
              <a:rPr lang="en-GB" sz="600" dirty="0" err="1">
                <a:solidFill>
                  <a:schemeClr val="tx1"/>
                </a:solidFill>
                <a:latin typeface="MetaBook-Roman" panose="020B0502040000020004" pitchFamily="34" charset="0"/>
                <a:ea typeface="Verdana" pitchFamily="34" charset="0"/>
                <a:cs typeface="Verdana" pitchFamily="34" charset="0"/>
              </a:rPr>
              <a:t>Nilov</a:t>
            </a:r>
            <a:r>
              <a:rPr lang="en-GB" sz="600" dirty="0">
                <a:solidFill>
                  <a:schemeClr val="tx1"/>
                </a:solidFill>
                <a:latin typeface="MetaBook-Roman" panose="020B0502040000020004" pitchFamily="34" charset="0"/>
                <a:ea typeface="Verdana" pitchFamily="34" charset="0"/>
                <a:cs typeface="Verdana" pitchFamily="34" charset="0"/>
              </a:rPr>
              <a:t> </a:t>
            </a:r>
            <a:r>
              <a:rPr lang="en-GB" sz="600" dirty="0">
                <a:solidFill>
                  <a:schemeClr val="tx1"/>
                </a:solidFill>
                <a:latin typeface="MetaBook-Roman" panose="020B0502040000020004" pitchFamily="34" charset="0"/>
                <a:ea typeface="Verdana" pitchFamily="34" charset="0"/>
              </a:rPr>
              <a:t>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497808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58E9-8A8C-22A1-70E7-9A0A7CB4BF1F}"/>
              </a:ext>
            </a:extLst>
          </p:cNvPr>
          <p:cNvSpPr>
            <a:spLocks noGrp="1"/>
          </p:cNvSpPr>
          <p:nvPr>
            <p:ph type="title"/>
          </p:nvPr>
        </p:nvSpPr>
        <p:spPr/>
        <p:txBody>
          <a:bodyPr>
            <a:normAutofit/>
          </a:bodyPr>
          <a:lstStyle/>
          <a:p>
            <a:r>
              <a:rPr lang="en-GB" sz="2500" dirty="0"/>
              <a:t>What data can we collect in sports?</a:t>
            </a:r>
          </a:p>
        </p:txBody>
      </p:sp>
      <p:pic>
        <p:nvPicPr>
          <p:cNvPr id="10" name="Picture 9">
            <a:extLst>
              <a:ext uri="{FF2B5EF4-FFF2-40B4-BE49-F238E27FC236}">
                <a16:creationId xmlns:a16="http://schemas.microsoft.com/office/drawing/2014/main" id="{198627A8-0291-4E62-BF1C-CA08706064D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5102" y="1268016"/>
            <a:ext cx="3501487" cy="2334551"/>
          </a:xfrm>
          <a:prstGeom prst="rect">
            <a:avLst/>
          </a:prstGeom>
        </p:spPr>
      </p:pic>
      <p:sp>
        <p:nvSpPr>
          <p:cNvPr id="3" name="Content Placeholder 2">
            <a:extLst>
              <a:ext uri="{FF2B5EF4-FFF2-40B4-BE49-F238E27FC236}">
                <a16:creationId xmlns:a16="http://schemas.microsoft.com/office/drawing/2014/main" id="{7EDA1D5D-1934-4610-089E-4E20D3AD1A18}"/>
              </a:ext>
            </a:extLst>
          </p:cNvPr>
          <p:cNvSpPr>
            <a:spLocks noGrp="1"/>
          </p:cNvSpPr>
          <p:nvPr>
            <p:ph idx="1"/>
          </p:nvPr>
        </p:nvSpPr>
        <p:spPr>
          <a:xfrm>
            <a:off x="628651" y="1369219"/>
            <a:ext cx="4336381" cy="3263504"/>
          </a:xfrm>
        </p:spPr>
        <p:txBody>
          <a:bodyPr>
            <a:normAutofit/>
          </a:bodyPr>
          <a:lstStyle/>
          <a:p>
            <a:pPr marL="0" indent="0">
              <a:buNone/>
            </a:pPr>
            <a:r>
              <a:rPr lang="en-GB" dirty="0"/>
              <a:t>Jasmine likes to horse ride. She wants to improve her posture so she sits up straighter in the saddle.</a:t>
            </a:r>
          </a:p>
          <a:p>
            <a:pPr marL="0" indent="0">
              <a:buNone/>
            </a:pPr>
            <a:endParaRPr lang="en-GB" dirty="0"/>
          </a:p>
          <a:p>
            <a:pPr marL="0" indent="0">
              <a:buNone/>
            </a:pPr>
            <a:r>
              <a:rPr lang="en-GB" dirty="0"/>
              <a:t>What data could Jasmine collect to improve?</a:t>
            </a:r>
          </a:p>
          <a:p>
            <a:pPr marL="0" indent="0">
              <a:buNone/>
            </a:pPr>
            <a:endParaRPr lang="en-GB" dirty="0"/>
          </a:p>
          <a:p>
            <a:pPr marL="0" indent="0">
              <a:buNone/>
            </a:pPr>
            <a:r>
              <a:rPr lang="en-GB" dirty="0"/>
              <a:t>How could she use this data?</a:t>
            </a:r>
          </a:p>
          <a:p>
            <a:pPr marL="0" indent="0">
              <a:buNone/>
            </a:pPr>
            <a:endParaRPr lang="en-GB" dirty="0"/>
          </a:p>
        </p:txBody>
      </p:sp>
      <p:sp>
        <p:nvSpPr>
          <p:cNvPr id="6" name="Subtitle 2">
            <a:extLst>
              <a:ext uri="{FF2B5EF4-FFF2-40B4-BE49-F238E27FC236}">
                <a16:creationId xmlns:a16="http://schemas.microsoft.com/office/drawing/2014/main" id="{5C9B77F4-9430-C529-0383-10856E066201}"/>
              </a:ext>
            </a:extLst>
          </p:cNvPr>
          <p:cNvSpPr txBox="1">
            <a:spLocks/>
          </p:cNvSpPr>
          <p:nvPr/>
        </p:nvSpPr>
        <p:spPr>
          <a:xfrm>
            <a:off x="6625389" y="3602567"/>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Arthur </a:t>
            </a:r>
            <a:r>
              <a:rPr lang="en-GB" sz="600" dirty="0" err="1">
                <a:solidFill>
                  <a:schemeClr val="tx1"/>
                </a:solidFill>
                <a:latin typeface="MetaBook-Roman" panose="020B0502040000020004" pitchFamily="34" charset="0"/>
                <a:ea typeface="Verdana" pitchFamily="34" charset="0"/>
                <a:cs typeface="Verdana" pitchFamily="34" charset="0"/>
              </a:rPr>
              <a:t>Krijgsman</a:t>
            </a:r>
            <a:r>
              <a:rPr lang="en-GB" sz="600" dirty="0">
                <a:solidFill>
                  <a:schemeClr val="tx1"/>
                </a:solidFill>
                <a:latin typeface="MetaBook-Roman" panose="020B0502040000020004" pitchFamily="34" charset="0"/>
                <a:ea typeface="Verdana" pitchFamily="34" charset="0"/>
                <a:cs typeface="Verdana" pitchFamily="34" charset="0"/>
              </a:rPr>
              <a:t> </a:t>
            </a:r>
            <a:r>
              <a:rPr lang="en-GB" sz="600" dirty="0">
                <a:solidFill>
                  <a:schemeClr val="tx1"/>
                </a:solidFill>
                <a:latin typeface="MetaBook-Roman" panose="020B0502040000020004" pitchFamily="34" charset="0"/>
                <a:ea typeface="Verdana" pitchFamily="34" charset="0"/>
              </a:rPr>
              <a:t>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55451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58E9-8A8C-22A1-70E7-9A0A7CB4BF1F}"/>
              </a:ext>
            </a:extLst>
          </p:cNvPr>
          <p:cNvSpPr>
            <a:spLocks noGrp="1"/>
          </p:cNvSpPr>
          <p:nvPr>
            <p:ph type="title"/>
          </p:nvPr>
        </p:nvSpPr>
        <p:spPr/>
        <p:txBody>
          <a:bodyPr>
            <a:normAutofit/>
          </a:bodyPr>
          <a:lstStyle/>
          <a:p>
            <a:r>
              <a:rPr lang="en-GB" sz="2500" dirty="0"/>
              <a:t>What data can we collect in sports?</a:t>
            </a:r>
          </a:p>
        </p:txBody>
      </p:sp>
      <p:pic>
        <p:nvPicPr>
          <p:cNvPr id="5" name="Picture 4" descr="A child in a pool wearing goggles&#10;&#10;Description automatically generated">
            <a:extLst>
              <a:ext uri="{FF2B5EF4-FFF2-40B4-BE49-F238E27FC236}">
                <a16:creationId xmlns:a16="http://schemas.microsoft.com/office/drawing/2014/main" id="{507F36D1-CDED-E53A-4325-960F0F67003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9413" y="1268016"/>
            <a:ext cx="3497176" cy="2334551"/>
          </a:xfrm>
          <a:prstGeom prst="rect">
            <a:avLst/>
          </a:prstGeom>
        </p:spPr>
      </p:pic>
      <p:sp>
        <p:nvSpPr>
          <p:cNvPr id="3" name="Content Placeholder 2">
            <a:extLst>
              <a:ext uri="{FF2B5EF4-FFF2-40B4-BE49-F238E27FC236}">
                <a16:creationId xmlns:a16="http://schemas.microsoft.com/office/drawing/2014/main" id="{7EDA1D5D-1934-4610-089E-4E20D3AD1A18}"/>
              </a:ext>
            </a:extLst>
          </p:cNvPr>
          <p:cNvSpPr>
            <a:spLocks noGrp="1"/>
          </p:cNvSpPr>
          <p:nvPr>
            <p:ph idx="1"/>
          </p:nvPr>
        </p:nvSpPr>
        <p:spPr>
          <a:xfrm>
            <a:off x="628651" y="1369219"/>
            <a:ext cx="4336381" cy="3263504"/>
          </a:xfrm>
        </p:spPr>
        <p:txBody>
          <a:bodyPr/>
          <a:lstStyle/>
          <a:p>
            <a:pPr marL="0" indent="0">
              <a:buNone/>
            </a:pPr>
            <a:r>
              <a:rPr lang="en-GB" dirty="0"/>
              <a:t>Reece is a swimmer. He wants to swim faster so he can win more races. </a:t>
            </a:r>
          </a:p>
          <a:p>
            <a:pPr marL="0" indent="0">
              <a:buNone/>
            </a:pPr>
            <a:endParaRPr lang="en-GB" dirty="0"/>
          </a:p>
          <a:p>
            <a:pPr marL="0" indent="0">
              <a:buNone/>
            </a:pPr>
            <a:r>
              <a:rPr lang="en-GB" dirty="0"/>
              <a:t>What data could Reece collect to improve?</a:t>
            </a:r>
          </a:p>
          <a:p>
            <a:pPr marL="0" indent="0">
              <a:buNone/>
            </a:pPr>
            <a:endParaRPr lang="en-GB" dirty="0"/>
          </a:p>
          <a:p>
            <a:pPr marL="0" indent="0">
              <a:buNone/>
            </a:pPr>
            <a:r>
              <a:rPr lang="en-GB" dirty="0"/>
              <a:t>How could he use this data?</a:t>
            </a:r>
          </a:p>
          <a:p>
            <a:pPr marL="0" indent="0">
              <a:buNone/>
            </a:pPr>
            <a:endParaRPr lang="en-GB" dirty="0"/>
          </a:p>
        </p:txBody>
      </p:sp>
      <p:sp>
        <p:nvSpPr>
          <p:cNvPr id="6" name="Subtitle 2">
            <a:extLst>
              <a:ext uri="{FF2B5EF4-FFF2-40B4-BE49-F238E27FC236}">
                <a16:creationId xmlns:a16="http://schemas.microsoft.com/office/drawing/2014/main" id="{5C9B77F4-9430-C529-0383-10856E066201}"/>
              </a:ext>
            </a:extLst>
          </p:cNvPr>
          <p:cNvSpPr txBox="1">
            <a:spLocks/>
          </p:cNvSpPr>
          <p:nvPr/>
        </p:nvSpPr>
        <p:spPr>
          <a:xfrm>
            <a:off x="6625389" y="3602567"/>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Joseph </a:t>
            </a:r>
            <a:r>
              <a:rPr lang="en-GB" sz="600" dirty="0" err="1">
                <a:solidFill>
                  <a:schemeClr val="tx1"/>
                </a:solidFill>
                <a:latin typeface="MetaBook-Roman" panose="020B0502040000020004" pitchFamily="34" charset="0"/>
                <a:ea typeface="Verdana" pitchFamily="34" charset="0"/>
                <a:cs typeface="Verdana" pitchFamily="34" charset="0"/>
              </a:rPr>
              <a:t>Okon</a:t>
            </a:r>
            <a:r>
              <a:rPr lang="en-GB" sz="600" dirty="0">
                <a:solidFill>
                  <a:schemeClr val="tx1"/>
                </a:solidFill>
                <a:latin typeface="MetaBook-Roman" panose="020B0502040000020004" pitchFamily="34" charset="0"/>
                <a:ea typeface="Verdana" pitchFamily="34" charset="0"/>
                <a:cs typeface="Verdana" pitchFamily="34" charset="0"/>
              </a:rPr>
              <a:t> </a:t>
            </a:r>
            <a:r>
              <a:rPr lang="en-GB" sz="600" dirty="0">
                <a:solidFill>
                  <a:schemeClr val="tx1"/>
                </a:solidFill>
                <a:latin typeface="MetaBook-Roman" panose="020B0502040000020004" pitchFamily="34" charset="0"/>
                <a:ea typeface="Verdana" pitchFamily="34" charset="0"/>
              </a:rPr>
              <a:t>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7270833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Verdana Pro Semibold"/>
        <a:ea typeface=""/>
        <a:cs typeface=""/>
      </a:majorFont>
      <a:minorFont>
        <a:latin typeface="Verdan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2398ABF39FE74FA77D6E765BF67AAD" ma:contentTypeVersion="16" ma:contentTypeDescription="Create a new document." ma:contentTypeScope="" ma:versionID="62442e9bc457e4935573abfae46d807f">
  <xsd:schema xmlns:xsd="http://www.w3.org/2001/XMLSchema" xmlns:xs="http://www.w3.org/2001/XMLSchema" xmlns:p="http://schemas.microsoft.com/office/2006/metadata/properties" xmlns:ns2="73505947-c026-4ae1-9619-931bb6cf241d" xmlns:ns3="a4ad3fa0-b3f8-44de-91d5-885247d8d97c" targetNamespace="http://schemas.microsoft.com/office/2006/metadata/properties" ma:root="true" ma:fieldsID="dd3006a79ab479229f6d45a261989d68" ns2:_="" ns3:_="">
    <xsd:import namespace="73505947-c026-4ae1-9619-931bb6cf241d"/>
    <xsd:import namespace="a4ad3fa0-b3f8-44de-91d5-885247d8d9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05947-c026-4ae1-9619-931bb6cf24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80bab3a-2ab3-4e31-b41c-cc762826808a"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4ad3fa0-b3f8-44de-91d5-885247d8d9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9583337-c309-40cf-ad35-70fbf33486be}" ma:internalName="TaxCatchAll" ma:showField="CatchAllData" ma:web="a4ad3fa0-b3f8-44de-91d5-885247d8d9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3505947-c026-4ae1-9619-931bb6cf241d">
      <Terms xmlns="http://schemas.microsoft.com/office/infopath/2007/PartnerControls"/>
    </lcf76f155ced4ddcb4097134ff3c332f>
    <TaxCatchAll xmlns="a4ad3fa0-b3f8-44de-91d5-885247d8d97c" xsi:nil="true"/>
  </documentManagement>
</p:properties>
</file>

<file path=customXml/itemProps1.xml><?xml version="1.0" encoding="utf-8"?>
<ds:datastoreItem xmlns:ds="http://schemas.openxmlformats.org/officeDocument/2006/customXml" ds:itemID="{65421F44-A5A7-41FB-BB87-C15F8A90E3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505947-c026-4ae1-9619-931bb6cf241d"/>
    <ds:schemaRef ds:uri="a4ad3fa0-b3f8-44de-91d5-885247d8d9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B53F9E-2425-406F-A26C-779D1C933DBC}">
  <ds:schemaRefs>
    <ds:schemaRef ds:uri="http://schemas.microsoft.com/sharepoint/v3/contenttype/forms"/>
  </ds:schemaRefs>
</ds:datastoreItem>
</file>

<file path=customXml/itemProps3.xml><?xml version="1.0" encoding="utf-8"?>
<ds:datastoreItem xmlns:ds="http://schemas.openxmlformats.org/officeDocument/2006/customXml" ds:itemID="{5BAA53D2-1983-4472-A16F-50E2C140255F}">
  <ds:schemaRefs>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73505947-c026-4ae1-9619-931bb6cf241d"/>
    <ds:schemaRef ds:uri="http://purl.org/dc/dcmitype/"/>
    <ds:schemaRef ds:uri="http://schemas.microsoft.com/office/infopath/2007/PartnerControls"/>
    <ds:schemaRef ds:uri="a4ad3fa0-b3f8-44de-91d5-885247d8d97c"/>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9610</TotalTime>
  <Words>4878</Words>
  <Application>Microsoft Office PowerPoint</Application>
  <PresentationFormat>On-screen Show (16:9)</PresentationFormat>
  <Paragraphs>311</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MetaBold-Roman</vt:lpstr>
      <vt:lpstr>MetaBook-Roman</vt:lpstr>
      <vt:lpstr>Verdana</vt:lpstr>
      <vt:lpstr>Verdana Pro Semibold</vt:lpstr>
      <vt:lpstr>Office Theme</vt:lpstr>
      <vt:lpstr>Bats to Bytes</vt:lpstr>
      <vt:lpstr>Making a step counter</vt:lpstr>
      <vt:lpstr>What is data?</vt:lpstr>
      <vt:lpstr>How is data science used in sports?</vt:lpstr>
      <vt:lpstr>Player Performance</vt:lpstr>
      <vt:lpstr>What data can we collect in sports?</vt:lpstr>
      <vt:lpstr>What data can we collect in sports?</vt:lpstr>
      <vt:lpstr>What data can we collect in sports?</vt:lpstr>
      <vt:lpstr>What data can we collect in sports?</vt:lpstr>
      <vt:lpstr>What data can we collect in cricket?</vt:lpstr>
      <vt:lpstr>LED Bails on wickets</vt:lpstr>
      <vt:lpstr>Ball Tracking</vt:lpstr>
      <vt:lpstr>Cricket Bat Sensors</vt:lpstr>
      <vt:lpstr>micro:bit Accelerometer</vt:lpstr>
      <vt:lpstr>Three Different Cricket Shots</vt:lpstr>
      <vt:lpstr>The batting challenge</vt:lpstr>
      <vt:lpstr>Break Time – 10 mins</vt:lpstr>
      <vt:lpstr>The batting challenge - Results</vt:lpstr>
      <vt:lpstr>How can AI help us? </vt:lpstr>
      <vt:lpstr>Thank you!</vt:lpstr>
      <vt:lpstr>Extension: batter recruitment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Lefévère-Laoide</dc:creator>
  <cp:lastModifiedBy>Allysse Marshall</cp:lastModifiedBy>
  <cp:revision>13</cp:revision>
  <dcterms:created xsi:type="dcterms:W3CDTF">2024-08-10T19:35:24Z</dcterms:created>
  <dcterms:modified xsi:type="dcterms:W3CDTF">2025-08-04T15:08:48Z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0x010100EF2398ABF39FE74FA77D6E765BF67AAD</vt:lpwstr>
  </property>
  <property fmtid="{D5CDD505-2E9C-101B-9397-08002B2CF9AE}" pid="3" name="MediaServiceImageTags">
    <vt:lpwstr/>
  </property>
</Properties>
</file>